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98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98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98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7944" y="-97789"/>
            <a:ext cx="6468110" cy="1551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0098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4835" y="1786890"/>
            <a:ext cx="7974329" cy="4131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mh.msk.su/qsar/abstracts/sech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2610" y="2590800"/>
            <a:ext cx="5635625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625" marR="5080" indent="-16256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6600CC"/>
                </a:solidFill>
              </a:rPr>
              <a:t>Quantative </a:t>
            </a:r>
            <a:r>
              <a:rPr sz="4000" spc="-10" dirty="0">
                <a:solidFill>
                  <a:srgbClr val="6600CC"/>
                </a:solidFill>
              </a:rPr>
              <a:t>Structure-  </a:t>
            </a:r>
            <a:r>
              <a:rPr sz="4000" spc="-5">
                <a:solidFill>
                  <a:srgbClr val="6600CC"/>
                </a:solidFill>
              </a:rPr>
              <a:t>Activity</a:t>
            </a:r>
            <a:r>
              <a:rPr sz="4000" spc="-40">
                <a:solidFill>
                  <a:srgbClr val="6600CC"/>
                </a:solidFill>
              </a:rPr>
              <a:t> </a:t>
            </a:r>
            <a:r>
              <a:rPr sz="4000" spc="-10" smtClean="0">
                <a:solidFill>
                  <a:srgbClr val="6600CC"/>
                </a:solidFill>
              </a:rPr>
              <a:t>Relationship</a:t>
            </a:r>
            <a:r>
              <a:rPr lang="en-US" sz="4000" spc="-10" dirty="0" smtClean="0">
                <a:solidFill>
                  <a:srgbClr val="6600CC"/>
                </a:solidFill>
              </a:rPr>
              <a:t>s</a:t>
            </a:r>
            <a:br>
              <a:rPr lang="en-US" sz="4000" spc="-10" dirty="0" smtClean="0">
                <a:solidFill>
                  <a:srgbClr val="6600CC"/>
                </a:solidFill>
              </a:rPr>
            </a:br>
            <a:r>
              <a:rPr lang="en-US" sz="4000" spc="-10" dirty="0" smtClean="0">
                <a:solidFill>
                  <a:srgbClr val="6600CC"/>
                </a:solidFill>
              </a:rPr>
              <a:t/>
            </a:r>
            <a:br>
              <a:rPr lang="en-US" sz="4000" spc="-10" dirty="0" smtClean="0">
                <a:solidFill>
                  <a:srgbClr val="6600CC"/>
                </a:solidFill>
              </a:rPr>
            </a:br>
            <a:r>
              <a:rPr lang="en-US" sz="4000" spc="-10" dirty="0" err="1" smtClean="0">
                <a:solidFill>
                  <a:srgbClr val="6600CC"/>
                </a:solidFill>
              </a:rPr>
              <a:t>Dr.Alok</a:t>
            </a:r>
            <a:r>
              <a:rPr lang="en-US" sz="4000" spc="-10" dirty="0" smtClean="0">
                <a:solidFill>
                  <a:srgbClr val="6600CC"/>
                </a:solidFill>
              </a:rPr>
              <a:t> Kumar Dash</a:t>
            </a:r>
            <a:br>
              <a:rPr lang="en-US" sz="4000" spc="-10" dirty="0" smtClean="0">
                <a:solidFill>
                  <a:srgbClr val="6600CC"/>
                </a:solidFill>
              </a:rPr>
            </a:br>
            <a:r>
              <a:rPr lang="en-US" sz="4000" spc="-10" dirty="0" smtClean="0">
                <a:solidFill>
                  <a:srgbClr val="6600CC"/>
                </a:solidFill>
              </a:rPr>
              <a:t>Assistant Professor</a:t>
            </a:r>
            <a:br>
              <a:rPr lang="en-US" sz="4000" spc="-10" dirty="0" smtClean="0">
                <a:solidFill>
                  <a:srgbClr val="6600CC"/>
                </a:solidFill>
              </a:rPr>
            </a:br>
            <a:r>
              <a:rPr lang="en-US" sz="4000" spc="-10" dirty="0" err="1" smtClean="0">
                <a:solidFill>
                  <a:srgbClr val="6600CC"/>
                </a:solidFill>
              </a:rPr>
              <a:t>V.B.S.P.U.Jaunpur</a:t>
            </a:r>
            <a:r>
              <a:rPr lang="en-US" sz="4000" spc="-10" dirty="0" smtClean="0">
                <a:solidFill>
                  <a:srgbClr val="6600CC"/>
                </a:solidFill>
              </a:rPr>
              <a:t/>
            </a:r>
            <a:br>
              <a:rPr lang="en-US" sz="4000" spc="-10" dirty="0" smtClean="0">
                <a:solidFill>
                  <a:srgbClr val="6600CC"/>
                </a:solidFill>
              </a:rPr>
            </a:b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3023870" y="1216660"/>
            <a:ext cx="2733040" cy="1330960"/>
            <a:chOff x="3023870" y="1216660"/>
            <a:chExt cx="2733040" cy="1330960"/>
          </a:xfrm>
        </p:grpSpPr>
        <p:sp>
          <p:nvSpPr>
            <p:cNvPr id="4" name="object 4"/>
            <p:cNvSpPr/>
            <p:nvPr/>
          </p:nvSpPr>
          <p:spPr>
            <a:xfrm>
              <a:off x="3268967" y="1273809"/>
              <a:ext cx="413384" cy="81280"/>
            </a:xfrm>
            <a:custGeom>
              <a:avLst/>
              <a:gdLst/>
              <a:ahLst/>
              <a:cxnLst/>
              <a:rect l="l" t="t" r="r" b="b"/>
              <a:pathLst>
                <a:path w="413385" h="81280">
                  <a:moveTo>
                    <a:pt x="1282" y="80010"/>
                  </a:moveTo>
                  <a:lnTo>
                    <a:pt x="0" y="80010"/>
                  </a:lnTo>
                  <a:lnTo>
                    <a:pt x="0" y="81280"/>
                  </a:lnTo>
                  <a:lnTo>
                    <a:pt x="1282" y="81280"/>
                  </a:lnTo>
                  <a:lnTo>
                    <a:pt x="1282" y="80010"/>
                  </a:lnTo>
                  <a:close/>
                </a:path>
                <a:path w="413385" h="81280">
                  <a:moveTo>
                    <a:pt x="222262" y="1270"/>
                  </a:moveTo>
                  <a:lnTo>
                    <a:pt x="214642" y="1270"/>
                  </a:lnTo>
                  <a:lnTo>
                    <a:pt x="214642" y="0"/>
                  </a:lnTo>
                  <a:lnTo>
                    <a:pt x="213372" y="0"/>
                  </a:lnTo>
                  <a:lnTo>
                    <a:pt x="213372" y="1270"/>
                  </a:lnTo>
                  <a:lnTo>
                    <a:pt x="182892" y="1270"/>
                  </a:lnTo>
                  <a:lnTo>
                    <a:pt x="182892" y="3810"/>
                  </a:lnTo>
                  <a:lnTo>
                    <a:pt x="222262" y="3810"/>
                  </a:lnTo>
                  <a:lnTo>
                    <a:pt x="222262" y="1270"/>
                  </a:lnTo>
                  <a:close/>
                </a:path>
                <a:path w="413385" h="81280">
                  <a:moveTo>
                    <a:pt x="259092" y="3810"/>
                  </a:moveTo>
                  <a:lnTo>
                    <a:pt x="237502" y="3810"/>
                  </a:lnTo>
                  <a:lnTo>
                    <a:pt x="237502" y="5080"/>
                  </a:lnTo>
                  <a:lnTo>
                    <a:pt x="172732" y="5080"/>
                  </a:lnTo>
                  <a:lnTo>
                    <a:pt x="172732" y="3810"/>
                  </a:lnTo>
                  <a:lnTo>
                    <a:pt x="162572" y="3810"/>
                  </a:lnTo>
                  <a:lnTo>
                    <a:pt x="162572" y="5080"/>
                  </a:lnTo>
                  <a:lnTo>
                    <a:pt x="162572" y="6350"/>
                  </a:lnTo>
                  <a:lnTo>
                    <a:pt x="259092" y="6350"/>
                  </a:lnTo>
                  <a:lnTo>
                    <a:pt x="259092" y="5080"/>
                  </a:lnTo>
                  <a:lnTo>
                    <a:pt x="259092" y="3810"/>
                  </a:lnTo>
                  <a:close/>
                </a:path>
                <a:path w="413385" h="81280">
                  <a:moveTo>
                    <a:pt x="279412" y="7620"/>
                  </a:moveTo>
                  <a:lnTo>
                    <a:pt x="269240" y="7620"/>
                  </a:lnTo>
                  <a:lnTo>
                    <a:pt x="269240" y="6350"/>
                  </a:lnTo>
                  <a:lnTo>
                    <a:pt x="262890" y="6350"/>
                  </a:lnTo>
                  <a:lnTo>
                    <a:pt x="262890" y="7620"/>
                  </a:lnTo>
                  <a:lnTo>
                    <a:pt x="156222" y="7620"/>
                  </a:lnTo>
                  <a:lnTo>
                    <a:pt x="156222" y="6350"/>
                  </a:lnTo>
                  <a:lnTo>
                    <a:pt x="149872" y="6350"/>
                  </a:lnTo>
                  <a:lnTo>
                    <a:pt x="149872" y="7620"/>
                  </a:lnTo>
                  <a:lnTo>
                    <a:pt x="142252" y="7620"/>
                  </a:lnTo>
                  <a:lnTo>
                    <a:pt x="142252" y="10160"/>
                  </a:lnTo>
                  <a:lnTo>
                    <a:pt x="279412" y="10160"/>
                  </a:lnTo>
                  <a:lnTo>
                    <a:pt x="279412" y="7620"/>
                  </a:lnTo>
                  <a:close/>
                </a:path>
                <a:path w="413385" h="81280">
                  <a:moveTo>
                    <a:pt x="289572" y="10160"/>
                  </a:moveTo>
                  <a:lnTo>
                    <a:pt x="283222" y="10160"/>
                  </a:lnTo>
                  <a:lnTo>
                    <a:pt x="283222" y="11430"/>
                  </a:lnTo>
                  <a:lnTo>
                    <a:pt x="135902" y="11430"/>
                  </a:lnTo>
                  <a:lnTo>
                    <a:pt x="135902" y="10160"/>
                  </a:lnTo>
                  <a:lnTo>
                    <a:pt x="132092" y="10160"/>
                  </a:lnTo>
                  <a:lnTo>
                    <a:pt x="132092" y="11430"/>
                  </a:lnTo>
                  <a:lnTo>
                    <a:pt x="132092" y="12700"/>
                  </a:lnTo>
                  <a:lnTo>
                    <a:pt x="289572" y="12700"/>
                  </a:lnTo>
                  <a:lnTo>
                    <a:pt x="289572" y="11430"/>
                  </a:lnTo>
                  <a:lnTo>
                    <a:pt x="289572" y="10160"/>
                  </a:lnTo>
                  <a:close/>
                </a:path>
                <a:path w="413385" h="81280">
                  <a:moveTo>
                    <a:pt x="304812" y="13970"/>
                  </a:moveTo>
                  <a:lnTo>
                    <a:pt x="302272" y="13970"/>
                  </a:lnTo>
                  <a:lnTo>
                    <a:pt x="302272" y="12700"/>
                  </a:lnTo>
                  <a:lnTo>
                    <a:pt x="299732" y="12700"/>
                  </a:lnTo>
                  <a:lnTo>
                    <a:pt x="299732" y="13970"/>
                  </a:lnTo>
                  <a:lnTo>
                    <a:pt x="127012" y="13970"/>
                  </a:lnTo>
                  <a:lnTo>
                    <a:pt x="127012" y="12700"/>
                  </a:lnTo>
                  <a:lnTo>
                    <a:pt x="123202" y="12700"/>
                  </a:lnTo>
                  <a:lnTo>
                    <a:pt x="123202" y="13970"/>
                  </a:lnTo>
                  <a:lnTo>
                    <a:pt x="119392" y="13970"/>
                  </a:lnTo>
                  <a:lnTo>
                    <a:pt x="119392" y="16510"/>
                  </a:lnTo>
                  <a:lnTo>
                    <a:pt x="304812" y="16510"/>
                  </a:lnTo>
                  <a:lnTo>
                    <a:pt x="304812" y="13970"/>
                  </a:lnTo>
                  <a:close/>
                </a:path>
                <a:path w="413385" h="81280">
                  <a:moveTo>
                    <a:pt x="311162" y="16510"/>
                  </a:moveTo>
                  <a:lnTo>
                    <a:pt x="308622" y="16510"/>
                  </a:lnTo>
                  <a:lnTo>
                    <a:pt x="308622" y="17780"/>
                  </a:lnTo>
                  <a:lnTo>
                    <a:pt x="115582" y="17780"/>
                  </a:lnTo>
                  <a:lnTo>
                    <a:pt x="115582" y="16510"/>
                  </a:lnTo>
                  <a:lnTo>
                    <a:pt x="111772" y="16510"/>
                  </a:lnTo>
                  <a:lnTo>
                    <a:pt x="111772" y="17780"/>
                  </a:lnTo>
                  <a:lnTo>
                    <a:pt x="111772" y="19050"/>
                  </a:lnTo>
                  <a:lnTo>
                    <a:pt x="311162" y="19050"/>
                  </a:lnTo>
                  <a:lnTo>
                    <a:pt x="311162" y="17780"/>
                  </a:lnTo>
                  <a:lnTo>
                    <a:pt x="311162" y="16510"/>
                  </a:lnTo>
                  <a:close/>
                </a:path>
                <a:path w="413385" h="81280">
                  <a:moveTo>
                    <a:pt x="321322" y="20320"/>
                  </a:moveTo>
                  <a:lnTo>
                    <a:pt x="318782" y="20320"/>
                  </a:lnTo>
                  <a:lnTo>
                    <a:pt x="318782" y="19050"/>
                  </a:lnTo>
                  <a:lnTo>
                    <a:pt x="314972" y="19050"/>
                  </a:lnTo>
                  <a:lnTo>
                    <a:pt x="314972" y="20320"/>
                  </a:lnTo>
                  <a:lnTo>
                    <a:pt x="107962" y="20320"/>
                  </a:lnTo>
                  <a:lnTo>
                    <a:pt x="107962" y="19050"/>
                  </a:lnTo>
                  <a:lnTo>
                    <a:pt x="104152" y="19050"/>
                  </a:lnTo>
                  <a:lnTo>
                    <a:pt x="104152" y="20320"/>
                  </a:lnTo>
                  <a:lnTo>
                    <a:pt x="100342" y="20320"/>
                  </a:lnTo>
                  <a:lnTo>
                    <a:pt x="100342" y="22860"/>
                  </a:lnTo>
                  <a:lnTo>
                    <a:pt x="321322" y="22860"/>
                  </a:lnTo>
                  <a:lnTo>
                    <a:pt x="321322" y="20320"/>
                  </a:lnTo>
                  <a:close/>
                </a:path>
                <a:path w="413385" h="81280">
                  <a:moveTo>
                    <a:pt x="327672" y="22860"/>
                  </a:moveTo>
                  <a:lnTo>
                    <a:pt x="323862" y="22860"/>
                  </a:lnTo>
                  <a:lnTo>
                    <a:pt x="323862" y="24130"/>
                  </a:lnTo>
                  <a:lnTo>
                    <a:pt x="96532" y="24130"/>
                  </a:lnTo>
                  <a:lnTo>
                    <a:pt x="96532" y="22860"/>
                  </a:lnTo>
                  <a:lnTo>
                    <a:pt x="93992" y="22860"/>
                  </a:lnTo>
                  <a:lnTo>
                    <a:pt x="93992" y="24130"/>
                  </a:lnTo>
                  <a:lnTo>
                    <a:pt x="93992" y="25400"/>
                  </a:lnTo>
                  <a:lnTo>
                    <a:pt x="327672" y="25400"/>
                  </a:lnTo>
                  <a:lnTo>
                    <a:pt x="327672" y="24130"/>
                  </a:lnTo>
                  <a:lnTo>
                    <a:pt x="327672" y="22860"/>
                  </a:lnTo>
                  <a:close/>
                </a:path>
                <a:path w="413385" h="81280">
                  <a:moveTo>
                    <a:pt x="337832" y="26670"/>
                  </a:moveTo>
                  <a:lnTo>
                    <a:pt x="334022" y="26670"/>
                  </a:lnTo>
                  <a:lnTo>
                    <a:pt x="334022" y="25400"/>
                  </a:lnTo>
                  <a:lnTo>
                    <a:pt x="330212" y="25400"/>
                  </a:lnTo>
                  <a:lnTo>
                    <a:pt x="330212" y="26670"/>
                  </a:lnTo>
                  <a:lnTo>
                    <a:pt x="90182" y="26670"/>
                  </a:lnTo>
                  <a:lnTo>
                    <a:pt x="90182" y="25400"/>
                  </a:lnTo>
                  <a:lnTo>
                    <a:pt x="87642" y="25400"/>
                  </a:lnTo>
                  <a:lnTo>
                    <a:pt x="87642" y="26670"/>
                  </a:lnTo>
                  <a:lnTo>
                    <a:pt x="85102" y="26670"/>
                  </a:lnTo>
                  <a:lnTo>
                    <a:pt x="85102" y="29210"/>
                  </a:lnTo>
                  <a:lnTo>
                    <a:pt x="337832" y="29210"/>
                  </a:lnTo>
                  <a:lnTo>
                    <a:pt x="337832" y="26670"/>
                  </a:lnTo>
                  <a:close/>
                </a:path>
                <a:path w="413385" h="81280">
                  <a:moveTo>
                    <a:pt x="341642" y="29210"/>
                  </a:moveTo>
                  <a:lnTo>
                    <a:pt x="339102" y="29210"/>
                  </a:lnTo>
                  <a:lnTo>
                    <a:pt x="339102" y="30480"/>
                  </a:lnTo>
                  <a:lnTo>
                    <a:pt x="81292" y="30480"/>
                  </a:lnTo>
                  <a:lnTo>
                    <a:pt x="81292" y="29210"/>
                  </a:lnTo>
                  <a:lnTo>
                    <a:pt x="78752" y="29210"/>
                  </a:lnTo>
                  <a:lnTo>
                    <a:pt x="78752" y="30480"/>
                  </a:lnTo>
                  <a:lnTo>
                    <a:pt x="78752" y="31750"/>
                  </a:lnTo>
                  <a:lnTo>
                    <a:pt x="341642" y="31750"/>
                  </a:lnTo>
                  <a:lnTo>
                    <a:pt x="341642" y="30480"/>
                  </a:lnTo>
                  <a:lnTo>
                    <a:pt x="341642" y="29210"/>
                  </a:lnTo>
                  <a:close/>
                </a:path>
                <a:path w="413385" h="81280">
                  <a:moveTo>
                    <a:pt x="349262" y="33020"/>
                  </a:moveTo>
                  <a:lnTo>
                    <a:pt x="346722" y="33020"/>
                  </a:lnTo>
                  <a:lnTo>
                    <a:pt x="346722" y="31750"/>
                  </a:lnTo>
                  <a:lnTo>
                    <a:pt x="344182" y="31750"/>
                  </a:lnTo>
                  <a:lnTo>
                    <a:pt x="344182" y="33020"/>
                  </a:lnTo>
                  <a:lnTo>
                    <a:pt x="76212" y="33020"/>
                  </a:lnTo>
                  <a:lnTo>
                    <a:pt x="76212" y="31750"/>
                  </a:lnTo>
                  <a:lnTo>
                    <a:pt x="73672" y="31750"/>
                  </a:lnTo>
                  <a:lnTo>
                    <a:pt x="73672" y="33020"/>
                  </a:lnTo>
                  <a:lnTo>
                    <a:pt x="71132" y="33020"/>
                  </a:lnTo>
                  <a:lnTo>
                    <a:pt x="71132" y="35560"/>
                  </a:lnTo>
                  <a:lnTo>
                    <a:pt x="349262" y="35560"/>
                  </a:lnTo>
                  <a:lnTo>
                    <a:pt x="349262" y="33020"/>
                  </a:lnTo>
                  <a:close/>
                </a:path>
                <a:path w="413385" h="81280">
                  <a:moveTo>
                    <a:pt x="355612" y="35560"/>
                  </a:moveTo>
                  <a:lnTo>
                    <a:pt x="351790" y="35560"/>
                  </a:lnTo>
                  <a:lnTo>
                    <a:pt x="351790" y="36830"/>
                  </a:lnTo>
                  <a:lnTo>
                    <a:pt x="67322" y="36830"/>
                  </a:lnTo>
                  <a:lnTo>
                    <a:pt x="67322" y="35560"/>
                  </a:lnTo>
                  <a:lnTo>
                    <a:pt x="64782" y="35560"/>
                  </a:lnTo>
                  <a:lnTo>
                    <a:pt x="64782" y="36830"/>
                  </a:lnTo>
                  <a:lnTo>
                    <a:pt x="64782" y="38100"/>
                  </a:lnTo>
                  <a:lnTo>
                    <a:pt x="355612" y="38100"/>
                  </a:lnTo>
                  <a:lnTo>
                    <a:pt x="355612" y="36830"/>
                  </a:lnTo>
                  <a:lnTo>
                    <a:pt x="355612" y="35560"/>
                  </a:lnTo>
                  <a:close/>
                </a:path>
                <a:path w="413385" h="81280">
                  <a:moveTo>
                    <a:pt x="360680" y="39370"/>
                  </a:moveTo>
                  <a:lnTo>
                    <a:pt x="359422" y="39370"/>
                  </a:lnTo>
                  <a:lnTo>
                    <a:pt x="359422" y="38100"/>
                  </a:lnTo>
                  <a:lnTo>
                    <a:pt x="356882" y="38100"/>
                  </a:lnTo>
                  <a:lnTo>
                    <a:pt x="356882" y="39370"/>
                  </a:lnTo>
                  <a:lnTo>
                    <a:pt x="62242" y="39370"/>
                  </a:lnTo>
                  <a:lnTo>
                    <a:pt x="62242" y="38100"/>
                  </a:lnTo>
                  <a:lnTo>
                    <a:pt x="59702" y="38100"/>
                  </a:lnTo>
                  <a:lnTo>
                    <a:pt x="59702" y="39370"/>
                  </a:lnTo>
                  <a:lnTo>
                    <a:pt x="57150" y="39370"/>
                  </a:lnTo>
                  <a:lnTo>
                    <a:pt x="57150" y="40640"/>
                  </a:lnTo>
                  <a:lnTo>
                    <a:pt x="360680" y="40640"/>
                  </a:lnTo>
                  <a:lnTo>
                    <a:pt x="360680" y="39370"/>
                  </a:lnTo>
                  <a:close/>
                </a:path>
                <a:path w="413385" h="81280">
                  <a:moveTo>
                    <a:pt x="373392" y="48260"/>
                  </a:moveTo>
                  <a:lnTo>
                    <a:pt x="372122" y="48260"/>
                  </a:lnTo>
                  <a:lnTo>
                    <a:pt x="372122" y="49530"/>
                  </a:lnTo>
                  <a:lnTo>
                    <a:pt x="44450" y="49530"/>
                  </a:lnTo>
                  <a:lnTo>
                    <a:pt x="44450" y="48260"/>
                  </a:lnTo>
                  <a:lnTo>
                    <a:pt x="43192" y="48260"/>
                  </a:lnTo>
                  <a:lnTo>
                    <a:pt x="43192" y="49530"/>
                  </a:lnTo>
                  <a:lnTo>
                    <a:pt x="43192" y="50800"/>
                  </a:lnTo>
                  <a:lnTo>
                    <a:pt x="373392" y="50800"/>
                  </a:lnTo>
                  <a:lnTo>
                    <a:pt x="373392" y="49530"/>
                  </a:lnTo>
                  <a:lnTo>
                    <a:pt x="373392" y="48260"/>
                  </a:lnTo>
                  <a:close/>
                </a:path>
                <a:path w="413385" h="81280">
                  <a:moveTo>
                    <a:pt x="378472" y="52070"/>
                  </a:moveTo>
                  <a:lnTo>
                    <a:pt x="377202" y="52070"/>
                  </a:lnTo>
                  <a:lnTo>
                    <a:pt x="377202" y="50800"/>
                  </a:lnTo>
                  <a:lnTo>
                    <a:pt x="374662" y="50800"/>
                  </a:lnTo>
                  <a:lnTo>
                    <a:pt x="374662" y="52070"/>
                  </a:lnTo>
                  <a:lnTo>
                    <a:pt x="40652" y="52070"/>
                  </a:lnTo>
                  <a:lnTo>
                    <a:pt x="40652" y="50800"/>
                  </a:lnTo>
                  <a:lnTo>
                    <a:pt x="39382" y="50800"/>
                  </a:lnTo>
                  <a:lnTo>
                    <a:pt x="39382" y="52070"/>
                  </a:lnTo>
                  <a:lnTo>
                    <a:pt x="36842" y="52070"/>
                  </a:lnTo>
                  <a:lnTo>
                    <a:pt x="36842" y="54610"/>
                  </a:lnTo>
                  <a:lnTo>
                    <a:pt x="378472" y="54610"/>
                  </a:lnTo>
                  <a:lnTo>
                    <a:pt x="378472" y="52070"/>
                  </a:lnTo>
                  <a:close/>
                </a:path>
                <a:path w="413385" h="81280">
                  <a:moveTo>
                    <a:pt x="382282" y="54610"/>
                  </a:moveTo>
                  <a:lnTo>
                    <a:pt x="379742" y="54610"/>
                  </a:lnTo>
                  <a:lnTo>
                    <a:pt x="379742" y="55880"/>
                  </a:lnTo>
                  <a:lnTo>
                    <a:pt x="35572" y="55880"/>
                  </a:lnTo>
                  <a:lnTo>
                    <a:pt x="35572" y="54610"/>
                  </a:lnTo>
                  <a:lnTo>
                    <a:pt x="33032" y="54610"/>
                  </a:lnTo>
                  <a:lnTo>
                    <a:pt x="33032" y="55880"/>
                  </a:lnTo>
                  <a:lnTo>
                    <a:pt x="33032" y="57150"/>
                  </a:lnTo>
                  <a:lnTo>
                    <a:pt x="382282" y="57150"/>
                  </a:lnTo>
                  <a:lnTo>
                    <a:pt x="382282" y="55880"/>
                  </a:lnTo>
                  <a:lnTo>
                    <a:pt x="382282" y="54610"/>
                  </a:lnTo>
                  <a:close/>
                </a:path>
                <a:path w="413385" h="81280">
                  <a:moveTo>
                    <a:pt x="387362" y="58420"/>
                  </a:moveTo>
                  <a:lnTo>
                    <a:pt x="384822" y="58420"/>
                  </a:lnTo>
                  <a:lnTo>
                    <a:pt x="384822" y="57150"/>
                  </a:lnTo>
                  <a:lnTo>
                    <a:pt x="383552" y="57150"/>
                  </a:lnTo>
                  <a:lnTo>
                    <a:pt x="383552" y="58420"/>
                  </a:lnTo>
                  <a:lnTo>
                    <a:pt x="30492" y="58420"/>
                  </a:lnTo>
                  <a:lnTo>
                    <a:pt x="30492" y="57150"/>
                  </a:lnTo>
                  <a:lnTo>
                    <a:pt x="29222" y="57150"/>
                  </a:lnTo>
                  <a:lnTo>
                    <a:pt x="29222" y="58420"/>
                  </a:lnTo>
                  <a:lnTo>
                    <a:pt x="26682" y="58420"/>
                  </a:lnTo>
                  <a:lnTo>
                    <a:pt x="26682" y="60960"/>
                  </a:lnTo>
                  <a:lnTo>
                    <a:pt x="387362" y="60960"/>
                  </a:lnTo>
                  <a:lnTo>
                    <a:pt x="387362" y="58420"/>
                  </a:lnTo>
                  <a:close/>
                </a:path>
                <a:path w="413385" h="81280">
                  <a:moveTo>
                    <a:pt x="389890" y="60960"/>
                  </a:moveTo>
                  <a:lnTo>
                    <a:pt x="388632" y="60960"/>
                  </a:lnTo>
                  <a:lnTo>
                    <a:pt x="388632" y="62230"/>
                  </a:lnTo>
                  <a:lnTo>
                    <a:pt x="25400" y="62230"/>
                  </a:lnTo>
                  <a:lnTo>
                    <a:pt x="25400" y="60960"/>
                  </a:lnTo>
                  <a:lnTo>
                    <a:pt x="22872" y="60960"/>
                  </a:lnTo>
                  <a:lnTo>
                    <a:pt x="22872" y="62230"/>
                  </a:lnTo>
                  <a:lnTo>
                    <a:pt x="22872" y="63500"/>
                  </a:lnTo>
                  <a:lnTo>
                    <a:pt x="389890" y="63500"/>
                  </a:lnTo>
                  <a:lnTo>
                    <a:pt x="389890" y="62230"/>
                  </a:lnTo>
                  <a:lnTo>
                    <a:pt x="389890" y="60960"/>
                  </a:lnTo>
                  <a:close/>
                </a:path>
                <a:path w="413385" h="81280">
                  <a:moveTo>
                    <a:pt x="394982" y="64770"/>
                  </a:moveTo>
                  <a:lnTo>
                    <a:pt x="393712" y="64770"/>
                  </a:lnTo>
                  <a:lnTo>
                    <a:pt x="393712" y="63500"/>
                  </a:lnTo>
                  <a:lnTo>
                    <a:pt x="391172" y="63500"/>
                  </a:lnTo>
                  <a:lnTo>
                    <a:pt x="391172" y="64770"/>
                  </a:lnTo>
                  <a:lnTo>
                    <a:pt x="21602" y="64770"/>
                  </a:lnTo>
                  <a:lnTo>
                    <a:pt x="21602" y="63500"/>
                  </a:lnTo>
                  <a:lnTo>
                    <a:pt x="20332" y="63500"/>
                  </a:lnTo>
                  <a:lnTo>
                    <a:pt x="20332" y="64770"/>
                  </a:lnTo>
                  <a:lnTo>
                    <a:pt x="17792" y="64770"/>
                  </a:lnTo>
                  <a:lnTo>
                    <a:pt x="17792" y="67310"/>
                  </a:lnTo>
                  <a:lnTo>
                    <a:pt x="394982" y="67310"/>
                  </a:lnTo>
                  <a:lnTo>
                    <a:pt x="394982" y="64770"/>
                  </a:lnTo>
                  <a:close/>
                </a:path>
                <a:path w="413385" h="81280">
                  <a:moveTo>
                    <a:pt x="398792" y="67310"/>
                  </a:moveTo>
                  <a:lnTo>
                    <a:pt x="396240" y="67310"/>
                  </a:lnTo>
                  <a:lnTo>
                    <a:pt x="396240" y="68580"/>
                  </a:lnTo>
                  <a:lnTo>
                    <a:pt x="16522" y="68580"/>
                  </a:lnTo>
                  <a:lnTo>
                    <a:pt x="16522" y="67310"/>
                  </a:lnTo>
                  <a:lnTo>
                    <a:pt x="15252" y="67310"/>
                  </a:lnTo>
                  <a:lnTo>
                    <a:pt x="15252" y="68580"/>
                  </a:lnTo>
                  <a:lnTo>
                    <a:pt x="15252" y="69850"/>
                  </a:lnTo>
                  <a:lnTo>
                    <a:pt x="398792" y="69850"/>
                  </a:lnTo>
                  <a:lnTo>
                    <a:pt x="398792" y="68580"/>
                  </a:lnTo>
                  <a:lnTo>
                    <a:pt x="398792" y="67310"/>
                  </a:lnTo>
                  <a:close/>
                </a:path>
                <a:path w="413385" h="81280">
                  <a:moveTo>
                    <a:pt x="403872" y="71120"/>
                  </a:moveTo>
                  <a:lnTo>
                    <a:pt x="401332" y="71120"/>
                  </a:lnTo>
                  <a:lnTo>
                    <a:pt x="401332" y="69850"/>
                  </a:lnTo>
                  <a:lnTo>
                    <a:pt x="400062" y="69850"/>
                  </a:lnTo>
                  <a:lnTo>
                    <a:pt x="400062" y="71120"/>
                  </a:lnTo>
                  <a:lnTo>
                    <a:pt x="13982" y="71120"/>
                  </a:lnTo>
                  <a:lnTo>
                    <a:pt x="13982" y="69850"/>
                  </a:lnTo>
                  <a:lnTo>
                    <a:pt x="11442" y="69850"/>
                  </a:lnTo>
                  <a:lnTo>
                    <a:pt x="11442" y="71120"/>
                  </a:lnTo>
                  <a:lnTo>
                    <a:pt x="10172" y="71120"/>
                  </a:lnTo>
                  <a:lnTo>
                    <a:pt x="10172" y="73660"/>
                  </a:lnTo>
                  <a:lnTo>
                    <a:pt x="403872" y="73660"/>
                  </a:lnTo>
                  <a:lnTo>
                    <a:pt x="403872" y="71120"/>
                  </a:lnTo>
                  <a:close/>
                </a:path>
                <a:path w="413385" h="81280">
                  <a:moveTo>
                    <a:pt x="406412" y="73660"/>
                  </a:moveTo>
                  <a:lnTo>
                    <a:pt x="405142" y="73660"/>
                  </a:lnTo>
                  <a:lnTo>
                    <a:pt x="405142" y="74930"/>
                  </a:lnTo>
                  <a:lnTo>
                    <a:pt x="8902" y="74930"/>
                  </a:lnTo>
                  <a:lnTo>
                    <a:pt x="8902" y="73660"/>
                  </a:lnTo>
                  <a:lnTo>
                    <a:pt x="7632" y="73660"/>
                  </a:lnTo>
                  <a:lnTo>
                    <a:pt x="7632" y="74930"/>
                  </a:lnTo>
                  <a:lnTo>
                    <a:pt x="7632" y="76200"/>
                  </a:lnTo>
                  <a:lnTo>
                    <a:pt x="406412" y="76200"/>
                  </a:lnTo>
                  <a:lnTo>
                    <a:pt x="406412" y="74930"/>
                  </a:lnTo>
                  <a:lnTo>
                    <a:pt x="406412" y="73660"/>
                  </a:lnTo>
                  <a:close/>
                </a:path>
                <a:path w="413385" h="81280">
                  <a:moveTo>
                    <a:pt x="410222" y="77470"/>
                  </a:moveTo>
                  <a:lnTo>
                    <a:pt x="408940" y="77470"/>
                  </a:lnTo>
                  <a:lnTo>
                    <a:pt x="408940" y="76200"/>
                  </a:lnTo>
                  <a:lnTo>
                    <a:pt x="407682" y="76200"/>
                  </a:lnTo>
                  <a:lnTo>
                    <a:pt x="407682" y="77470"/>
                  </a:lnTo>
                  <a:lnTo>
                    <a:pt x="5092" y="77470"/>
                  </a:lnTo>
                  <a:lnTo>
                    <a:pt x="5092" y="76200"/>
                  </a:lnTo>
                  <a:lnTo>
                    <a:pt x="3822" y="76200"/>
                  </a:lnTo>
                  <a:lnTo>
                    <a:pt x="3822" y="77470"/>
                  </a:lnTo>
                  <a:lnTo>
                    <a:pt x="2552" y="77470"/>
                  </a:lnTo>
                  <a:lnTo>
                    <a:pt x="2552" y="80010"/>
                  </a:lnTo>
                  <a:lnTo>
                    <a:pt x="410222" y="80010"/>
                  </a:lnTo>
                  <a:lnTo>
                    <a:pt x="410222" y="77470"/>
                  </a:lnTo>
                  <a:close/>
                </a:path>
                <a:path w="413385" h="81280">
                  <a:moveTo>
                    <a:pt x="412762" y="80010"/>
                  </a:moveTo>
                  <a:lnTo>
                    <a:pt x="411492" y="80010"/>
                  </a:lnTo>
                  <a:lnTo>
                    <a:pt x="411492" y="81280"/>
                  </a:lnTo>
                  <a:lnTo>
                    <a:pt x="412762" y="81280"/>
                  </a:lnTo>
                  <a:lnTo>
                    <a:pt x="412762" y="80010"/>
                  </a:lnTo>
                  <a:close/>
                </a:path>
              </a:pathLst>
            </a:custGeom>
            <a:solidFill>
              <a:srgbClr val="1E1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5970" y="131444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89" h="8890">
                  <a:moveTo>
                    <a:pt x="313677" y="0"/>
                  </a:moveTo>
                  <a:lnTo>
                    <a:pt x="10147" y="0"/>
                  </a:lnTo>
                  <a:lnTo>
                    <a:pt x="10147" y="1270"/>
                  </a:lnTo>
                  <a:lnTo>
                    <a:pt x="313677" y="1270"/>
                  </a:lnTo>
                  <a:lnTo>
                    <a:pt x="313677" y="0"/>
                  </a:lnTo>
                  <a:close/>
                </a:path>
                <a:path w="326389" h="8890">
                  <a:moveTo>
                    <a:pt x="317500" y="1270"/>
                  </a:moveTo>
                  <a:lnTo>
                    <a:pt x="316230" y="1270"/>
                  </a:lnTo>
                  <a:lnTo>
                    <a:pt x="316230" y="2540"/>
                  </a:lnTo>
                  <a:lnTo>
                    <a:pt x="7620" y="2540"/>
                  </a:lnTo>
                  <a:lnTo>
                    <a:pt x="7620" y="1270"/>
                  </a:lnTo>
                  <a:lnTo>
                    <a:pt x="6350" y="127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317500" y="3810"/>
                  </a:lnTo>
                  <a:lnTo>
                    <a:pt x="317500" y="2540"/>
                  </a:lnTo>
                  <a:lnTo>
                    <a:pt x="317500" y="1270"/>
                  </a:lnTo>
                  <a:close/>
                </a:path>
                <a:path w="326389" h="8890">
                  <a:moveTo>
                    <a:pt x="322580" y="5080"/>
                  </a:moveTo>
                  <a:lnTo>
                    <a:pt x="321310" y="5080"/>
                  </a:lnTo>
                  <a:lnTo>
                    <a:pt x="321310" y="3810"/>
                  </a:lnTo>
                  <a:lnTo>
                    <a:pt x="318770" y="3810"/>
                  </a:lnTo>
                  <a:lnTo>
                    <a:pt x="318770" y="5080"/>
                  </a:lnTo>
                  <a:lnTo>
                    <a:pt x="3797" y="5080"/>
                  </a:lnTo>
                  <a:lnTo>
                    <a:pt x="3797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322580" y="7620"/>
                  </a:lnTo>
                  <a:lnTo>
                    <a:pt x="322580" y="5080"/>
                  </a:lnTo>
                  <a:close/>
                </a:path>
                <a:path w="326389" h="8890">
                  <a:moveTo>
                    <a:pt x="326390" y="7620"/>
                  </a:moveTo>
                  <a:lnTo>
                    <a:pt x="325120" y="7620"/>
                  </a:lnTo>
                  <a:lnTo>
                    <a:pt x="325120" y="8890"/>
                  </a:lnTo>
                  <a:lnTo>
                    <a:pt x="326390" y="8890"/>
                  </a:lnTo>
                  <a:lnTo>
                    <a:pt x="326390" y="7620"/>
                  </a:lnTo>
                  <a:close/>
                </a:path>
              </a:pathLst>
            </a:custGeom>
            <a:solidFill>
              <a:srgbClr val="1E1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24530" y="1355089"/>
              <a:ext cx="491490" cy="40640"/>
            </a:xfrm>
            <a:custGeom>
              <a:avLst/>
              <a:gdLst/>
              <a:ahLst/>
              <a:cxnLst/>
              <a:rect l="l" t="t" r="r" b="b"/>
              <a:pathLst>
                <a:path w="491489" h="40640">
                  <a:moveTo>
                    <a:pt x="1270" y="39370"/>
                  </a:moveTo>
                  <a:lnTo>
                    <a:pt x="0" y="39370"/>
                  </a:lnTo>
                  <a:lnTo>
                    <a:pt x="0" y="40640"/>
                  </a:lnTo>
                  <a:lnTo>
                    <a:pt x="1270" y="40640"/>
                  </a:lnTo>
                  <a:lnTo>
                    <a:pt x="1270" y="39370"/>
                  </a:lnTo>
                  <a:close/>
                </a:path>
                <a:path w="491489" h="40640">
                  <a:moveTo>
                    <a:pt x="457200" y="0"/>
                  </a:moveTo>
                  <a:lnTo>
                    <a:pt x="44437" y="0"/>
                  </a:lnTo>
                  <a:lnTo>
                    <a:pt x="44437" y="1270"/>
                  </a:lnTo>
                  <a:lnTo>
                    <a:pt x="457200" y="1270"/>
                  </a:lnTo>
                  <a:lnTo>
                    <a:pt x="457200" y="0"/>
                  </a:lnTo>
                  <a:close/>
                </a:path>
                <a:path w="491489" h="40640">
                  <a:moveTo>
                    <a:pt x="461010" y="2540"/>
                  </a:moveTo>
                  <a:lnTo>
                    <a:pt x="459740" y="2540"/>
                  </a:lnTo>
                  <a:lnTo>
                    <a:pt x="459740" y="1270"/>
                  </a:lnTo>
                  <a:lnTo>
                    <a:pt x="458470" y="1270"/>
                  </a:lnTo>
                  <a:lnTo>
                    <a:pt x="458470" y="2540"/>
                  </a:lnTo>
                  <a:lnTo>
                    <a:pt x="41910" y="2540"/>
                  </a:lnTo>
                  <a:lnTo>
                    <a:pt x="41910" y="1270"/>
                  </a:lnTo>
                  <a:lnTo>
                    <a:pt x="40640" y="1270"/>
                  </a:lnTo>
                  <a:lnTo>
                    <a:pt x="40640" y="2540"/>
                  </a:lnTo>
                  <a:lnTo>
                    <a:pt x="39370" y="2540"/>
                  </a:lnTo>
                  <a:lnTo>
                    <a:pt x="39370" y="5080"/>
                  </a:lnTo>
                  <a:lnTo>
                    <a:pt x="461010" y="5080"/>
                  </a:lnTo>
                  <a:lnTo>
                    <a:pt x="461010" y="2540"/>
                  </a:lnTo>
                  <a:close/>
                </a:path>
                <a:path w="491489" h="40640">
                  <a:moveTo>
                    <a:pt x="463550" y="5080"/>
                  </a:moveTo>
                  <a:lnTo>
                    <a:pt x="462267" y="5080"/>
                  </a:lnTo>
                  <a:lnTo>
                    <a:pt x="462267" y="6350"/>
                  </a:lnTo>
                  <a:lnTo>
                    <a:pt x="38087" y="6350"/>
                  </a:lnTo>
                  <a:lnTo>
                    <a:pt x="38087" y="5080"/>
                  </a:lnTo>
                  <a:lnTo>
                    <a:pt x="35560" y="5080"/>
                  </a:lnTo>
                  <a:lnTo>
                    <a:pt x="35560" y="6350"/>
                  </a:lnTo>
                  <a:lnTo>
                    <a:pt x="35560" y="7620"/>
                  </a:lnTo>
                  <a:lnTo>
                    <a:pt x="463550" y="7620"/>
                  </a:lnTo>
                  <a:lnTo>
                    <a:pt x="463550" y="6350"/>
                  </a:lnTo>
                  <a:lnTo>
                    <a:pt x="463550" y="5080"/>
                  </a:lnTo>
                  <a:close/>
                </a:path>
                <a:path w="491489" h="40640">
                  <a:moveTo>
                    <a:pt x="467360" y="8890"/>
                  </a:moveTo>
                  <a:lnTo>
                    <a:pt x="466090" y="8890"/>
                  </a:lnTo>
                  <a:lnTo>
                    <a:pt x="466090" y="7620"/>
                  </a:lnTo>
                  <a:lnTo>
                    <a:pt x="464820" y="7620"/>
                  </a:lnTo>
                  <a:lnTo>
                    <a:pt x="464820" y="8890"/>
                  </a:lnTo>
                  <a:lnTo>
                    <a:pt x="34290" y="8890"/>
                  </a:lnTo>
                  <a:lnTo>
                    <a:pt x="34290" y="7620"/>
                  </a:lnTo>
                  <a:lnTo>
                    <a:pt x="33020" y="7620"/>
                  </a:lnTo>
                  <a:lnTo>
                    <a:pt x="33020" y="8890"/>
                  </a:lnTo>
                  <a:lnTo>
                    <a:pt x="31737" y="8890"/>
                  </a:lnTo>
                  <a:lnTo>
                    <a:pt x="31737" y="11430"/>
                  </a:lnTo>
                  <a:lnTo>
                    <a:pt x="467360" y="11430"/>
                  </a:lnTo>
                  <a:lnTo>
                    <a:pt x="467360" y="8890"/>
                  </a:lnTo>
                  <a:close/>
                </a:path>
                <a:path w="491489" h="40640">
                  <a:moveTo>
                    <a:pt x="468630" y="12700"/>
                  </a:moveTo>
                  <a:lnTo>
                    <a:pt x="30480" y="12700"/>
                  </a:lnTo>
                  <a:lnTo>
                    <a:pt x="30480" y="11430"/>
                  </a:lnTo>
                  <a:lnTo>
                    <a:pt x="29210" y="11430"/>
                  </a:lnTo>
                  <a:lnTo>
                    <a:pt x="29210" y="12700"/>
                  </a:lnTo>
                  <a:lnTo>
                    <a:pt x="29210" y="13970"/>
                  </a:lnTo>
                  <a:lnTo>
                    <a:pt x="468630" y="13970"/>
                  </a:lnTo>
                  <a:lnTo>
                    <a:pt x="468630" y="12700"/>
                  </a:lnTo>
                  <a:close/>
                </a:path>
                <a:path w="491489" h="40640">
                  <a:moveTo>
                    <a:pt x="472440" y="15240"/>
                  </a:moveTo>
                  <a:lnTo>
                    <a:pt x="471170" y="15240"/>
                  </a:lnTo>
                  <a:lnTo>
                    <a:pt x="471170" y="13970"/>
                  </a:lnTo>
                  <a:lnTo>
                    <a:pt x="469900" y="13970"/>
                  </a:lnTo>
                  <a:lnTo>
                    <a:pt x="469900" y="15240"/>
                  </a:lnTo>
                  <a:lnTo>
                    <a:pt x="27940" y="15240"/>
                  </a:lnTo>
                  <a:lnTo>
                    <a:pt x="27940" y="13970"/>
                  </a:lnTo>
                  <a:lnTo>
                    <a:pt x="26670" y="13970"/>
                  </a:lnTo>
                  <a:lnTo>
                    <a:pt x="26670" y="15240"/>
                  </a:lnTo>
                  <a:lnTo>
                    <a:pt x="25400" y="15240"/>
                  </a:lnTo>
                  <a:lnTo>
                    <a:pt x="25400" y="17780"/>
                  </a:lnTo>
                  <a:lnTo>
                    <a:pt x="472440" y="17780"/>
                  </a:lnTo>
                  <a:lnTo>
                    <a:pt x="472440" y="15240"/>
                  </a:lnTo>
                  <a:close/>
                </a:path>
                <a:path w="491489" h="40640">
                  <a:moveTo>
                    <a:pt x="474980" y="17780"/>
                  </a:moveTo>
                  <a:lnTo>
                    <a:pt x="473710" y="17780"/>
                  </a:lnTo>
                  <a:lnTo>
                    <a:pt x="473710" y="19050"/>
                  </a:lnTo>
                  <a:lnTo>
                    <a:pt x="24130" y="19050"/>
                  </a:lnTo>
                  <a:lnTo>
                    <a:pt x="24130" y="17780"/>
                  </a:lnTo>
                  <a:lnTo>
                    <a:pt x="22860" y="17780"/>
                  </a:lnTo>
                  <a:lnTo>
                    <a:pt x="22860" y="19050"/>
                  </a:lnTo>
                  <a:lnTo>
                    <a:pt x="22860" y="20320"/>
                  </a:lnTo>
                  <a:lnTo>
                    <a:pt x="474980" y="20320"/>
                  </a:lnTo>
                  <a:lnTo>
                    <a:pt x="474980" y="19050"/>
                  </a:lnTo>
                  <a:lnTo>
                    <a:pt x="474980" y="17780"/>
                  </a:lnTo>
                  <a:close/>
                </a:path>
                <a:path w="491489" h="40640">
                  <a:moveTo>
                    <a:pt x="477520" y="21590"/>
                  </a:moveTo>
                  <a:lnTo>
                    <a:pt x="476250" y="21590"/>
                  </a:lnTo>
                  <a:lnTo>
                    <a:pt x="476250" y="20320"/>
                  </a:lnTo>
                  <a:lnTo>
                    <a:pt x="474980" y="20320"/>
                  </a:lnTo>
                  <a:lnTo>
                    <a:pt x="474980" y="21590"/>
                  </a:lnTo>
                  <a:lnTo>
                    <a:pt x="21590" y="21590"/>
                  </a:lnTo>
                  <a:lnTo>
                    <a:pt x="21590" y="20320"/>
                  </a:lnTo>
                  <a:lnTo>
                    <a:pt x="20320" y="20320"/>
                  </a:lnTo>
                  <a:lnTo>
                    <a:pt x="20320" y="21590"/>
                  </a:lnTo>
                  <a:lnTo>
                    <a:pt x="19050" y="21590"/>
                  </a:lnTo>
                  <a:lnTo>
                    <a:pt x="19050" y="24130"/>
                  </a:lnTo>
                  <a:lnTo>
                    <a:pt x="477520" y="24130"/>
                  </a:lnTo>
                  <a:lnTo>
                    <a:pt x="477520" y="21590"/>
                  </a:lnTo>
                  <a:close/>
                </a:path>
                <a:path w="491489" h="40640">
                  <a:moveTo>
                    <a:pt x="480060" y="24130"/>
                  </a:moveTo>
                  <a:lnTo>
                    <a:pt x="478777" y="24130"/>
                  </a:lnTo>
                  <a:lnTo>
                    <a:pt x="478777" y="25400"/>
                  </a:lnTo>
                  <a:lnTo>
                    <a:pt x="16510" y="25400"/>
                  </a:lnTo>
                  <a:lnTo>
                    <a:pt x="16510" y="24130"/>
                  </a:lnTo>
                  <a:lnTo>
                    <a:pt x="15240" y="24130"/>
                  </a:lnTo>
                  <a:lnTo>
                    <a:pt x="15240" y="25400"/>
                  </a:lnTo>
                  <a:lnTo>
                    <a:pt x="15240" y="26670"/>
                  </a:lnTo>
                  <a:lnTo>
                    <a:pt x="480060" y="26670"/>
                  </a:lnTo>
                  <a:lnTo>
                    <a:pt x="480060" y="25400"/>
                  </a:lnTo>
                  <a:lnTo>
                    <a:pt x="480060" y="24130"/>
                  </a:lnTo>
                  <a:close/>
                </a:path>
                <a:path w="491489" h="40640">
                  <a:moveTo>
                    <a:pt x="482600" y="27940"/>
                  </a:moveTo>
                  <a:lnTo>
                    <a:pt x="481330" y="27940"/>
                  </a:lnTo>
                  <a:lnTo>
                    <a:pt x="481330" y="26670"/>
                  </a:lnTo>
                  <a:lnTo>
                    <a:pt x="480060" y="26670"/>
                  </a:lnTo>
                  <a:lnTo>
                    <a:pt x="480060" y="27940"/>
                  </a:lnTo>
                  <a:lnTo>
                    <a:pt x="13970" y="27940"/>
                  </a:lnTo>
                  <a:lnTo>
                    <a:pt x="13970" y="26670"/>
                  </a:lnTo>
                  <a:lnTo>
                    <a:pt x="12700" y="26670"/>
                  </a:lnTo>
                  <a:lnTo>
                    <a:pt x="12700" y="27940"/>
                  </a:lnTo>
                  <a:lnTo>
                    <a:pt x="11430" y="27940"/>
                  </a:lnTo>
                  <a:lnTo>
                    <a:pt x="11430" y="30480"/>
                  </a:lnTo>
                  <a:lnTo>
                    <a:pt x="482600" y="30480"/>
                  </a:lnTo>
                  <a:lnTo>
                    <a:pt x="482600" y="27940"/>
                  </a:lnTo>
                  <a:close/>
                </a:path>
                <a:path w="491489" h="40640">
                  <a:moveTo>
                    <a:pt x="483870" y="31750"/>
                  </a:moveTo>
                  <a:lnTo>
                    <a:pt x="10160" y="31750"/>
                  </a:lnTo>
                  <a:lnTo>
                    <a:pt x="10160" y="30480"/>
                  </a:lnTo>
                  <a:lnTo>
                    <a:pt x="8890" y="30480"/>
                  </a:lnTo>
                  <a:lnTo>
                    <a:pt x="8890" y="31750"/>
                  </a:lnTo>
                  <a:lnTo>
                    <a:pt x="8890" y="33020"/>
                  </a:lnTo>
                  <a:lnTo>
                    <a:pt x="483870" y="33020"/>
                  </a:lnTo>
                  <a:lnTo>
                    <a:pt x="483870" y="31750"/>
                  </a:lnTo>
                  <a:close/>
                </a:path>
                <a:path w="491489" h="40640">
                  <a:moveTo>
                    <a:pt x="487680" y="34290"/>
                  </a:moveTo>
                  <a:lnTo>
                    <a:pt x="486410" y="34290"/>
                  </a:lnTo>
                  <a:lnTo>
                    <a:pt x="486410" y="33020"/>
                  </a:lnTo>
                  <a:lnTo>
                    <a:pt x="485140" y="33020"/>
                  </a:lnTo>
                  <a:lnTo>
                    <a:pt x="485140" y="34290"/>
                  </a:lnTo>
                  <a:lnTo>
                    <a:pt x="7620" y="34290"/>
                  </a:lnTo>
                  <a:lnTo>
                    <a:pt x="7620" y="33020"/>
                  </a:lnTo>
                  <a:lnTo>
                    <a:pt x="6350" y="33020"/>
                  </a:lnTo>
                  <a:lnTo>
                    <a:pt x="6350" y="34290"/>
                  </a:lnTo>
                  <a:lnTo>
                    <a:pt x="5080" y="34290"/>
                  </a:lnTo>
                  <a:lnTo>
                    <a:pt x="5080" y="36830"/>
                  </a:lnTo>
                  <a:lnTo>
                    <a:pt x="487680" y="36830"/>
                  </a:lnTo>
                  <a:lnTo>
                    <a:pt x="487680" y="34290"/>
                  </a:lnTo>
                  <a:close/>
                </a:path>
                <a:path w="491489" h="40640">
                  <a:moveTo>
                    <a:pt x="488950" y="36830"/>
                  </a:moveTo>
                  <a:lnTo>
                    <a:pt x="487680" y="36830"/>
                  </a:lnTo>
                  <a:lnTo>
                    <a:pt x="487680" y="38100"/>
                  </a:lnTo>
                  <a:lnTo>
                    <a:pt x="3810" y="38100"/>
                  </a:lnTo>
                  <a:lnTo>
                    <a:pt x="3810" y="36830"/>
                  </a:lnTo>
                  <a:lnTo>
                    <a:pt x="2540" y="36830"/>
                  </a:lnTo>
                  <a:lnTo>
                    <a:pt x="2540" y="38100"/>
                  </a:lnTo>
                  <a:lnTo>
                    <a:pt x="2540" y="39370"/>
                  </a:lnTo>
                  <a:lnTo>
                    <a:pt x="488950" y="39370"/>
                  </a:lnTo>
                  <a:lnTo>
                    <a:pt x="488950" y="38100"/>
                  </a:lnTo>
                  <a:lnTo>
                    <a:pt x="488950" y="36830"/>
                  </a:lnTo>
                  <a:close/>
                </a:path>
                <a:path w="491489" h="40640">
                  <a:moveTo>
                    <a:pt x="491490" y="39370"/>
                  </a:moveTo>
                  <a:lnTo>
                    <a:pt x="490220" y="39370"/>
                  </a:lnTo>
                  <a:lnTo>
                    <a:pt x="490220" y="40640"/>
                  </a:lnTo>
                  <a:lnTo>
                    <a:pt x="491490" y="40640"/>
                  </a:lnTo>
                  <a:lnTo>
                    <a:pt x="491490" y="39370"/>
                  </a:lnTo>
                  <a:close/>
                </a:path>
              </a:pathLst>
            </a:custGeom>
            <a:solidFill>
              <a:srgbClr val="1F1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90240" y="1395729"/>
              <a:ext cx="552450" cy="41910"/>
            </a:xfrm>
            <a:custGeom>
              <a:avLst/>
              <a:gdLst/>
              <a:ahLst/>
              <a:cxnLst/>
              <a:rect l="l" t="t" r="r" b="b"/>
              <a:pathLst>
                <a:path w="552450" h="41909">
                  <a:moveTo>
                    <a:pt x="8890" y="30480"/>
                  </a:moveTo>
                  <a:lnTo>
                    <a:pt x="7620" y="30480"/>
                  </a:lnTo>
                  <a:lnTo>
                    <a:pt x="7620" y="31750"/>
                  </a:lnTo>
                  <a:lnTo>
                    <a:pt x="8890" y="31750"/>
                  </a:lnTo>
                  <a:lnTo>
                    <a:pt x="8890" y="30480"/>
                  </a:lnTo>
                  <a:close/>
                </a:path>
                <a:path w="552450" h="41909">
                  <a:moveTo>
                    <a:pt x="525780" y="0"/>
                  </a:moveTo>
                  <a:lnTo>
                    <a:pt x="33020" y="0"/>
                  </a:lnTo>
                  <a:lnTo>
                    <a:pt x="33020" y="2540"/>
                  </a:lnTo>
                  <a:lnTo>
                    <a:pt x="525780" y="2540"/>
                  </a:lnTo>
                  <a:lnTo>
                    <a:pt x="525780" y="0"/>
                  </a:lnTo>
                  <a:close/>
                </a:path>
                <a:path w="552450" h="41909">
                  <a:moveTo>
                    <a:pt x="528320" y="2540"/>
                  </a:moveTo>
                  <a:lnTo>
                    <a:pt x="527050" y="2540"/>
                  </a:lnTo>
                  <a:lnTo>
                    <a:pt x="527050" y="3810"/>
                  </a:lnTo>
                  <a:lnTo>
                    <a:pt x="31750" y="3810"/>
                  </a:lnTo>
                  <a:lnTo>
                    <a:pt x="31750" y="5080"/>
                  </a:lnTo>
                  <a:lnTo>
                    <a:pt x="528320" y="5080"/>
                  </a:lnTo>
                  <a:lnTo>
                    <a:pt x="528320" y="3810"/>
                  </a:lnTo>
                  <a:lnTo>
                    <a:pt x="528320" y="2540"/>
                  </a:lnTo>
                  <a:close/>
                </a:path>
                <a:path w="552450" h="41909">
                  <a:moveTo>
                    <a:pt x="530860" y="6350"/>
                  </a:moveTo>
                  <a:lnTo>
                    <a:pt x="529590" y="6350"/>
                  </a:lnTo>
                  <a:lnTo>
                    <a:pt x="529590" y="5080"/>
                  </a:lnTo>
                  <a:lnTo>
                    <a:pt x="528320" y="5080"/>
                  </a:lnTo>
                  <a:lnTo>
                    <a:pt x="528320" y="6350"/>
                  </a:lnTo>
                  <a:lnTo>
                    <a:pt x="30480" y="6350"/>
                  </a:lnTo>
                  <a:lnTo>
                    <a:pt x="30480" y="5080"/>
                  </a:lnTo>
                  <a:lnTo>
                    <a:pt x="29210" y="5080"/>
                  </a:lnTo>
                  <a:lnTo>
                    <a:pt x="29210" y="6350"/>
                  </a:lnTo>
                  <a:lnTo>
                    <a:pt x="27940" y="6350"/>
                  </a:lnTo>
                  <a:lnTo>
                    <a:pt x="27940" y="8890"/>
                  </a:lnTo>
                  <a:lnTo>
                    <a:pt x="530860" y="8890"/>
                  </a:lnTo>
                  <a:lnTo>
                    <a:pt x="530860" y="6350"/>
                  </a:lnTo>
                  <a:close/>
                </a:path>
                <a:path w="552450" h="41909">
                  <a:moveTo>
                    <a:pt x="532117" y="8890"/>
                  </a:moveTo>
                  <a:lnTo>
                    <a:pt x="530860" y="8890"/>
                  </a:lnTo>
                  <a:lnTo>
                    <a:pt x="530860" y="10160"/>
                  </a:lnTo>
                  <a:lnTo>
                    <a:pt x="26670" y="10160"/>
                  </a:lnTo>
                  <a:lnTo>
                    <a:pt x="26670" y="8890"/>
                  </a:lnTo>
                  <a:lnTo>
                    <a:pt x="25400" y="8890"/>
                  </a:lnTo>
                  <a:lnTo>
                    <a:pt x="25400" y="10160"/>
                  </a:lnTo>
                  <a:lnTo>
                    <a:pt x="25400" y="11430"/>
                  </a:lnTo>
                  <a:lnTo>
                    <a:pt x="532117" y="11430"/>
                  </a:lnTo>
                  <a:lnTo>
                    <a:pt x="532117" y="10160"/>
                  </a:lnTo>
                  <a:lnTo>
                    <a:pt x="532117" y="8890"/>
                  </a:lnTo>
                  <a:close/>
                </a:path>
                <a:path w="552450" h="41909">
                  <a:moveTo>
                    <a:pt x="534670" y="12700"/>
                  </a:moveTo>
                  <a:lnTo>
                    <a:pt x="25400" y="12700"/>
                  </a:lnTo>
                  <a:lnTo>
                    <a:pt x="25400" y="11430"/>
                  </a:lnTo>
                  <a:lnTo>
                    <a:pt x="24130" y="11430"/>
                  </a:lnTo>
                  <a:lnTo>
                    <a:pt x="24130" y="12700"/>
                  </a:lnTo>
                  <a:lnTo>
                    <a:pt x="22860" y="12700"/>
                  </a:lnTo>
                  <a:lnTo>
                    <a:pt x="22860" y="15240"/>
                  </a:lnTo>
                  <a:lnTo>
                    <a:pt x="534670" y="15240"/>
                  </a:lnTo>
                  <a:lnTo>
                    <a:pt x="534670" y="12700"/>
                  </a:lnTo>
                  <a:close/>
                </a:path>
                <a:path w="552450" h="41909">
                  <a:moveTo>
                    <a:pt x="535940" y="16510"/>
                  </a:moveTo>
                  <a:lnTo>
                    <a:pt x="21590" y="16510"/>
                  </a:lnTo>
                  <a:lnTo>
                    <a:pt x="21590" y="15240"/>
                  </a:lnTo>
                  <a:lnTo>
                    <a:pt x="20320" y="15240"/>
                  </a:lnTo>
                  <a:lnTo>
                    <a:pt x="20320" y="16510"/>
                  </a:lnTo>
                  <a:lnTo>
                    <a:pt x="20320" y="17780"/>
                  </a:lnTo>
                  <a:lnTo>
                    <a:pt x="535940" y="17780"/>
                  </a:lnTo>
                  <a:lnTo>
                    <a:pt x="535940" y="16510"/>
                  </a:lnTo>
                  <a:close/>
                </a:path>
                <a:path w="552450" h="41909">
                  <a:moveTo>
                    <a:pt x="538480" y="19050"/>
                  </a:moveTo>
                  <a:lnTo>
                    <a:pt x="538467" y="17780"/>
                  </a:lnTo>
                  <a:lnTo>
                    <a:pt x="537210" y="17780"/>
                  </a:lnTo>
                  <a:lnTo>
                    <a:pt x="537210" y="19050"/>
                  </a:lnTo>
                  <a:lnTo>
                    <a:pt x="17780" y="19050"/>
                  </a:lnTo>
                  <a:lnTo>
                    <a:pt x="17780" y="21590"/>
                  </a:lnTo>
                  <a:lnTo>
                    <a:pt x="538480" y="21590"/>
                  </a:lnTo>
                  <a:lnTo>
                    <a:pt x="538480" y="19050"/>
                  </a:lnTo>
                  <a:close/>
                </a:path>
                <a:path w="552450" h="41909">
                  <a:moveTo>
                    <a:pt x="541020" y="21590"/>
                  </a:moveTo>
                  <a:lnTo>
                    <a:pt x="539750" y="21590"/>
                  </a:lnTo>
                  <a:lnTo>
                    <a:pt x="539750" y="22860"/>
                  </a:lnTo>
                  <a:lnTo>
                    <a:pt x="16510" y="22860"/>
                  </a:lnTo>
                  <a:lnTo>
                    <a:pt x="16510" y="21590"/>
                  </a:lnTo>
                  <a:lnTo>
                    <a:pt x="15240" y="21590"/>
                  </a:lnTo>
                  <a:lnTo>
                    <a:pt x="15240" y="22860"/>
                  </a:lnTo>
                  <a:lnTo>
                    <a:pt x="15240" y="24130"/>
                  </a:lnTo>
                  <a:lnTo>
                    <a:pt x="541020" y="24130"/>
                  </a:lnTo>
                  <a:lnTo>
                    <a:pt x="541020" y="22860"/>
                  </a:lnTo>
                  <a:lnTo>
                    <a:pt x="541020" y="21590"/>
                  </a:lnTo>
                  <a:close/>
                </a:path>
                <a:path w="552450" h="41909">
                  <a:moveTo>
                    <a:pt x="543560" y="25400"/>
                  </a:moveTo>
                  <a:lnTo>
                    <a:pt x="542290" y="25400"/>
                  </a:lnTo>
                  <a:lnTo>
                    <a:pt x="542290" y="24130"/>
                  </a:lnTo>
                  <a:lnTo>
                    <a:pt x="541020" y="24130"/>
                  </a:lnTo>
                  <a:lnTo>
                    <a:pt x="541020" y="25400"/>
                  </a:lnTo>
                  <a:lnTo>
                    <a:pt x="13970" y="25400"/>
                  </a:lnTo>
                  <a:lnTo>
                    <a:pt x="13970" y="24130"/>
                  </a:lnTo>
                  <a:lnTo>
                    <a:pt x="12700" y="24130"/>
                  </a:lnTo>
                  <a:lnTo>
                    <a:pt x="12700" y="25400"/>
                  </a:lnTo>
                  <a:lnTo>
                    <a:pt x="12700" y="27940"/>
                  </a:lnTo>
                  <a:lnTo>
                    <a:pt x="543560" y="27940"/>
                  </a:lnTo>
                  <a:lnTo>
                    <a:pt x="543560" y="25400"/>
                  </a:lnTo>
                  <a:close/>
                </a:path>
                <a:path w="552450" h="41909">
                  <a:moveTo>
                    <a:pt x="544830" y="27940"/>
                  </a:moveTo>
                  <a:lnTo>
                    <a:pt x="543560" y="27940"/>
                  </a:lnTo>
                  <a:lnTo>
                    <a:pt x="543560" y="29210"/>
                  </a:lnTo>
                  <a:lnTo>
                    <a:pt x="11430" y="29210"/>
                  </a:lnTo>
                  <a:lnTo>
                    <a:pt x="11430" y="27940"/>
                  </a:lnTo>
                  <a:lnTo>
                    <a:pt x="10160" y="27940"/>
                  </a:lnTo>
                  <a:lnTo>
                    <a:pt x="10160" y="29210"/>
                  </a:lnTo>
                  <a:lnTo>
                    <a:pt x="10160" y="30480"/>
                  </a:lnTo>
                  <a:lnTo>
                    <a:pt x="544830" y="30480"/>
                  </a:lnTo>
                  <a:lnTo>
                    <a:pt x="544830" y="29210"/>
                  </a:lnTo>
                  <a:lnTo>
                    <a:pt x="544830" y="27940"/>
                  </a:lnTo>
                  <a:close/>
                </a:path>
                <a:path w="552450" h="41909">
                  <a:moveTo>
                    <a:pt x="552450" y="39370"/>
                  </a:moveTo>
                  <a:lnTo>
                    <a:pt x="551180" y="39370"/>
                  </a:lnTo>
                  <a:lnTo>
                    <a:pt x="551180" y="38100"/>
                  </a:lnTo>
                  <a:lnTo>
                    <a:pt x="549910" y="38100"/>
                  </a:lnTo>
                  <a:lnTo>
                    <a:pt x="549910" y="36830"/>
                  </a:lnTo>
                  <a:lnTo>
                    <a:pt x="549910" y="35560"/>
                  </a:lnTo>
                  <a:lnTo>
                    <a:pt x="548640" y="35560"/>
                  </a:lnTo>
                  <a:lnTo>
                    <a:pt x="548640" y="34290"/>
                  </a:lnTo>
                  <a:lnTo>
                    <a:pt x="547370" y="34290"/>
                  </a:lnTo>
                  <a:lnTo>
                    <a:pt x="547370" y="31762"/>
                  </a:lnTo>
                  <a:lnTo>
                    <a:pt x="6350" y="31762"/>
                  </a:lnTo>
                  <a:lnTo>
                    <a:pt x="6350" y="34290"/>
                  </a:lnTo>
                  <a:lnTo>
                    <a:pt x="5080" y="34290"/>
                  </a:lnTo>
                  <a:lnTo>
                    <a:pt x="5080" y="35560"/>
                  </a:lnTo>
                  <a:lnTo>
                    <a:pt x="3810" y="35560"/>
                  </a:lnTo>
                  <a:lnTo>
                    <a:pt x="3810" y="36830"/>
                  </a:lnTo>
                  <a:lnTo>
                    <a:pt x="2540" y="36830"/>
                  </a:lnTo>
                  <a:lnTo>
                    <a:pt x="2540" y="38100"/>
                  </a:lnTo>
                  <a:lnTo>
                    <a:pt x="1270" y="38100"/>
                  </a:lnTo>
                  <a:lnTo>
                    <a:pt x="1270" y="39370"/>
                  </a:lnTo>
                  <a:lnTo>
                    <a:pt x="1270" y="40640"/>
                  </a:lnTo>
                  <a:lnTo>
                    <a:pt x="0" y="40640"/>
                  </a:lnTo>
                  <a:lnTo>
                    <a:pt x="0" y="41910"/>
                  </a:lnTo>
                  <a:lnTo>
                    <a:pt x="552450" y="41910"/>
                  </a:lnTo>
                  <a:lnTo>
                    <a:pt x="552450" y="40640"/>
                  </a:lnTo>
                  <a:lnTo>
                    <a:pt x="552450" y="39370"/>
                  </a:lnTo>
                  <a:close/>
                </a:path>
              </a:pathLst>
            </a:custGeom>
            <a:solidFill>
              <a:srgbClr val="1F1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63570" y="1437639"/>
              <a:ext cx="598170" cy="40640"/>
            </a:xfrm>
            <a:custGeom>
              <a:avLst/>
              <a:gdLst/>
              <a:ahLst/>
              <a:cxnLst/>
              <a:rect l="l" t="t" r="r" b="b"/>
              <a:pathLst>
                <a:path w="598170" h="40640">
                  <a:moveTo>
                    <a:pt x="226060" y="38100"/>
                  </a:moveTo>
                  <a:lnTo>
                    <a:pt x="1270" y="38100"/>
                  </a:lnTo>
                  <a:lnTo>
                    <a:pt x="1270" y="36830"/>
                  </a:lnTo>
                  <a:lnTo>
                    <a:pt x="0" y="3683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220980" y="39370"/>
                  </a:lnTo>
                  <a:lnTo>
                    <a:pt x="220980" y="40640"/>
                  </a:lnTo>
                  <a:lnTo>
                    <a:pt x="223520" y="40640"/>
                  </a:lnTo>
                  <a:lnTo>
                    <a:pt x="223520" y="39370"/>
                  </a:lnTo>
                  <a:lnTo>
                    <a:pt x="226060" y="39370"/>
                  </a:lnTo>
                  <a:lnTo>
                    <a:pt x="226060" y="38100"/>
                  </a:lnTo>
                  <a:close/>
                </a:path>
                <a:path w="598170" h="40640">
                  <a:moveTo>
                    <a:pt x="231140" y="34290"/>
                  </a:moveTo>
                  <a:lnTo>
                    <a:pt x="3810" y="34290"/>
                  </a:lnTo>
                  <a:lnTo>
                    <a:pt x="3810" y="33020"/>
                  </a:lnTo>
                  <a:lnTo>
                    <a:pt x="2540" y="33020"/>
                  </a:lnTo>
                  <a:lnTo>
                    <a:pt x="2540" y="34290"/>
                  </a:lnTo>
                  <a:lnTo>
                    <a:pt x="1270" y="34290"/>
                  </a:lnTo>
                  <a:lnTo>
                    <a:pt x="1270" y="36830"/>
                  </a:lnTo>
                  <a:lnTo>
                    <a:pt x="226060" y="36830"/>
                  </a:lnTo>
                  <a:lnTo>
                    <a:pt x="226060" y="38100"/>
                  </a:lnTo>
                  <a:lnTo>
                    <a:pt x="228587" y="38100"/>
                  </a:lnTo>
                  <a:lnTo>
                    <a:pt x="228587" y="36830"/>
                  </a:lnTo>
                  <a:lnTo>
                    <a:pt x="231140" y="36830"/>
                  </a:lnTo>
                  <a:lnTo>
                    <a:pt x="231140" y="34290"/>
                  </a:lnTo>
                  <a:close/>
                </a:path>
                <a:path w="598170" h="40640">
                  <a:moveTo>
                    <a:pt x="237490" y="31750"/>
                  </a:moveTo>
                  <a:lnTo>
                    <a:pt x="5080" y="31750"/>
                  </a:lnTo>
                  <a:lnTo>
                    <a:pt x="5080" y="30480"/>
                  </a:lnTo>
                  <a:lnTo>
                    <a:pt x="3810" y="30480"/>
                  </a:lnTo>
                  <a:lnTo>
                    <a:pt x="3810" y="31750"/>
                  </a:lnTo>
                  <a:lnTo>
                    <a:pt x="3810" y="33020"/>
                  </a:lnTo>
                  <a:lnTo>
                    <a:pt x="233680" y="33020"/>
                  </a:lnTo>
                  <a:lnTo>
                    <a:pt x="233680" y="34290"/>
                  </a:lnTo>
                  <a:lnTo>
                    <a:pt x="236220" y="34290"/>
                  </a:lnTo>
                  <a:lnTo>
                    <a:pt x="236220" y="33020"/>
                  </a:lnTo>
                  <a:lnTo>
                    <a:pt x="237490" y="33020"/>
                  </a:lnTo>
                  <a:lnTo>
                    <a:pt x="237490" y="31750"/>
                  </a:lnTo>
                  <a:close/>
                </a:path>
                <a:path w="598170" h="40640">
                  <a:moveTo>
                    <a:pt x="247650" y="27940"/>
                  </a:moveTo>
                  <a:lnTo>
                    <a:pt x="6350" y="27940"/>
                  </a:lnTo>
                  <a:lnTo>
                    <a:pt x="6350" y="30480"/>
                  </a:lnTo>
                  <a:lnTo>
                    <a:pt x="237490" y="30480"/>
                  </a:lnTo>
                  <a:lnTo>
                    <a:pt x="237490" y="31750"/>
                  </a:lnTo>
                  <a:lnTo>
                    <a:pt x="243840" y="31750"/>
                  </a:lnTo>
                  <a:lnTo>
                    <a:pt x="243840" y="30480"/>
                  </a:lnTo>
                  <a:lnTo>
                    <a:pt x="247650" y="30480"/>
                  </a:lnTo>
                  <a:lnTo>
                    <a:pt x="247650" y="27940"/>
                  </a:lnTo>
                  <a:close/>
                </a:path>
                <a:path w="598170" h="40640">
                  <a:moveTo>
                    <a:pt x="261620" y="25400"/>
                  </a:moveTo>
                  <a:lnTo>
                    <a:pt x="10160" y="25400"/>
                  </a:lnTo>
                  <a:lnTo>
                    <a:pt x="10160" y="24130"/>
                  </a:lnTo>
                  <a:lnTo>
                    <a:pt x="8890" y="24130"/>
                  </a:lnTo>
                  <a:lnTo>
                    <a:pt x="8890" y="25400"/>
                  </a:lnTo>
                  <a:lnTo>
                    <a:pt x="8890" y="26670"/>
                  </a:lnTo>
                  <a:lnTo>
                    <a:pt x="252730" y="26670"/>
                  </a:lnTo>
                  <a:lnTo>
                    <a:pt x="252730" y="27940"/>
                  </a:lnTo>
                  <a:lnTo>
                    <a:pt x="256540" y="27940"/>
                  </a:lnTo>
                  <a:lnTo>
                    <a:pt x="256540" y="26670"/>
                  </a:lnTo>
                  <a:lnTo>
                    <a:pt x="261620" y="26670"/>
                  </a:lnTo>
                  <a:lnTo>
                    <a:pt x="261620" y="25400"/>
                  </a:lnTo>
                  <a:close/>
                </a:path>
                <a:path w="598170" h="40640">
                  <a:moveTo>
                    <a:pt x="274320" y="21590"/>
                  </a:moveTo>
                  <a:lnTo>
                    <a:pt x="12700" y="21590"/>
                  </a:lnTo>
                  <a:lnTo>
                    <a:pt x="12700" y="20320"/>
                  </a:lnTo>
                  <a:lnTo>
                    <a:pt x="11430" y="20320"/>
                  </a:lnTo>
                  <a:lnTo>
                    <a:pt x="11430" y="21590"/>
                  </a:lnTo>
                  <a:lnTo>
                    <a:pt x="10160" y="21590"/>
                  </a:lnTo>
                  <a:lnTo>
                    <a:pt x="10160" y="24130"/>
                  </a:lnTo>
                  <a:lnTo>
                    <a:pt x="261620" y="24130"/>
                  </a:lnTo>
                  <a:lnTo>
                    <a:pt x="261620" y="25400"/>
                  </a:lnTo>
                  <a:lnTo>
                    <a:pt x="264160" y="25400"/>
                  </a:lnTo>
                  <a:lnTo>
                    <a:pt x="264160" y="24130"/>
                  </a:lnTo>
                  <a:lnTo>
                    <a:pt x="274320" y="24130"/>
                  </a:lnTo>
                  <a:lnTo>
                    <a:pt x="274320" y="21590"/>
                  </a:lnTo>
                  <a:close/>
                </a:path>
                <a:path w="598170" h="40640">
                  <a:moveTo>
                    <a:pt x="292100" y="19050"/>
                  </a:moveTo>
                  <a:lnTo>
                    <a:pt x="13970" y="19050"/>
                  </a:lnTo>
                  <a:lnTo>
                    <a:pt x="13970" y="17780"/>
                  </a:lnTo>
                  <a:lnTo>
                    <a:pt x="12700" y="17780"/>
                  </a:lnTo>
                  <a:lnTo>
                    <a:pt x="12700" y="19050"/>
                  </a:lnTo>
                  <a:lnTo>
                    <a:pt x="12700" y="20320"/>
                  </a:lnTo>
                  <a:lnTo>
                    <a:pt x="280670" y="20320"/>
                  </a:lnTo>
                  <a:lnTo>
                    <a:pt x="280670" y="21590"/>
                  </a:lnTo>
                  <a:lnTo>
                    <a:pt x="288290" y="21590"/>
                  </a:lnTo>
                  <a:lnTo>
                    <a:pt x="288290" y="20320"/>
                  </a:lnTo>
                  <a:lnTo>
                    <a:pt x="292100" y="20320"/>
                  </a:lnTo>
                  <a:lnTo>
                    <a:pt x="292100" y="19050"/>
                  </a:lnTo>
                  <a:close/>
                </a:path>
                <a:path w="598170" h="40640">
                  <a:moveTo>
                    <a:pt x="584200" y="6350"/>
                  </a:moveTo>
                  <a:lnTo>
                    <a:pt x="582930" y="6350"/>
                  </a:lnTo>
                  <a:lnTo>
                    <a:pt x="582930" y="5080"/>
                  </a:lnTo>
                  <a:lnTo>
                    <a:pt x="582930" y="3810"/>
                  </a:lnTo>
                  <a:lnTo>
                    <a:pt x="581660" y="3810"/>
                  </a:lnTo>
                  <a:lnTo>
                    <a:pt x="581660" y="2540"/>
                  </a:lnTo>
                  <a:lnTo>
                    <a:pt x="581660" y="1270"/>
                  </a:lnTo>
                  <a:lnTo>
                    <a:pt x="580390" y="1270"/>
                  </a:lnTo>
                  <a:lnTo>
                    <a:pt x="580390" y="0"/>
                  </a:lnTo>
                  <a:lnTo>
                    <a:pt x="25400" y="0"/>
                  </a:lnTo>
                  <a:lnTo>
                    <a:pt x="25400" y="1270"/>
                  </a:lnTo>
                  <a:lnTo>
                    <a:pt x="25400" y="2540"/>
                  </a:lnTo>
                  <a:lnTo>
                    <a:pt x="24130" y="2540"/>
                  </a:lnTo>
                  <a:lnTo>
                    <a:pt x="24130" y="3810"/>
                  </a:lnTo>
                  <a:lnTo>
                    <a:pt x="22860" y="3810"/>
                  </a:lnTo>
                  <a:lnTo>
                    <a:pt x="22860" y="5080"/>
                  </a:lnTo>
                  <a:lnTo>
                    <a:pt x="21590" y="5080"/>
                  </a:lnTo>
                  <a:lnTo>
                    <a:pt x="21590" y="6350"/>
                  </a:lnTo>
                  <a:lnTo>
                    <a:pt x="21590" y="7620"/>
                  </a:lnTo>
                  <a:lnTo>
                    <a:pt x="20320" y="7620"/>
                  </a:lnTo>
                  <a:lnTo>
                    <a:pt x="20320" y="8890"/>
                  </a:lnTo>
                  <a:lnTo>
                    <a:pt x="584187" y="8890"/>
                  </a:lnTo>
                  <a:lnTo>
                    <a:pt x="584187" y="7620"/>
                  </a:lnTo>
                  <a:lnTo>
                    <a:pt x="584200" y="6350"/>
                  </a:lnTo>
                  <a:close/>
                </a:path>
                <a:path w="598170" h="40640">
                  <a:moveTo>
                    <a:pt x="585470" y="10160"/>
                  </a:moveTo>
                  <a:lnTo>
                    <a:pt x="19050" y="10160"/>
                  </a:lnTo>
                  <a:lnTo>
                    <a:pt x="19050" y="11430"/>
                  </a:lnTo>
                  <a:lnTo>
                    <a:pt x="585470" y="11430"/>
                  </a:lnTo>
                  <a:lnTo>
                    <a:pt x="585470" y="10160"/>
                  </a:lnTo>
                  <a:close/>
                </a:path>
                <a:path w="598170" h="40640">
                  <a:moveTo>
                    <a:pt x="586740" y="11430"/>
                  </a:moveTo>
                  <a:lnTo>
                    <a:pt x="585470" y="11430"/>
                  </a:lnTo>
                  <a:lnTo>
                    <a:pt x="585470" y="12700"/>
                  </a:lnTo>
                  <a:lnTo>
                    <a:pt x="19050" y="12700"/>
                  </a:lnTo>
                  <a:lnTo>
                    <a:pt x="19050" y="11430"/>
                  </a:lnTo>
                  <a:lnTo>
                    <a:pt x="17780" y="11430"/>
                  </a:lnTo>
                  <a:lnTo>
                    <a:pt x="17780" y="12700"/>
                  </a:lnTo>
                  <a:lnTo>
                    <a:pt x="17780" y="13970"/>
                  </a:lnTo>
                  <a:lnTo>
                    <a:pt x="586740" y="13970"/>
                  </a:lnTo>
                  <a:lnTo>
                    <a:pt x="586740" y="12700"/>
                  </a:lnTo>
                  <a:lnTo>
                    <a:pt x="586740" y="11430"/>
                  </a:lnTo>
                  <a:close/>
                </a:path>
                <a:path w="598170" h="40640">
                  <a:moveTo>
                    <a:pt x="588010" y="13970"/>
                  </a:moveTo>
                  <a:lnTo>
                    <a:pt x="586740" y="13970"/>
                  </a:lnTo>
                  <a:lnTo>
                    <a:pt x="586740" y="15240"/>
                  </a:lnTo>
                  <a:lnTo>
                    <a:pt x="15240" y="15240"/>
                  </a:lnTo>
                  <a:lnTo>
                    <a:pt x="15240" y="17780"/>
                  </a:lnTo>
                  <a:lnTo>
                    <a:pt x="292100" y="17780"/>
                  </a:lnTo>
                  <a:lnTo>
                    <a:pt x="292100" y="19050"/>
                  </a:lnTo>
                  <a:lnTo>
                    <a:pt x="312420" y="19050"/>
                  </a:lnTo>
                  <a:lnTo>
                    <a:pt x="312420" y="17780"/>
                  </a:lnTo>
                  <a:lnTo>
                    <a:pt x="332740" y="17780"/>
                  </a:lnTo>
                  <a:lnTo>
                    <a:pt x="332740" y="19050"/>
                  </a:lnTo>
                  <a:lnTo>
                    <a:pt x="345440" y="19050"/>
                  </a:lnTo>
                  <a:lnTo>
                    <a:pt x="345440" y="17780"/>
                  </a:lnTo>
                  <a:lnTo>
                    <a:pt x="588010" y="17780"/>
                  </a:lnTo>
                  <a:lnTo>
                    <a:pt x="588010" y="15240"/>
                  </a:lnTo>
                  <a:lnTo>
                    <a:pt x="588010" y="13970"/>
                  </a:lnTo>
                  <a:close/>
                </a:path>
                <a:path w="598170" h="40640">
                  <a:moveTo>
                    <a:pt x="589280" y="19050"/>
                  </a:moveTo>
                  <a:lnTo>
                    <a:pt x="345440" y="19050"/>
                  </a:lnTo>
                  <a:lnTo>
                    <a:pt x="345440" y="20320"/>
                  </a:lnTo>
                  <a:lnTo>
                    <a:pt x="354330" y="20320"/>
                  </a:lnTo>
                  <a:lnTo>
                    <a:pt x="354330" y="21590"/>
                  </a:lnTo>
                  <a:lnTo>
                    <a:pt x="358140" y="21590"/>
                  </a:lnTo>
                  <a:lnTo>
                    <a:pt x="358140" y="20320"/>
                  </a:lnTo>
                  <a:lnTo>
                    <a:pt x="589280" y="20320"/>
                  </a:lnTo>
                  <a:lnTo>
                    <a:pt x="589280" y="19050"/>
                  </a:lnTo>
                  <a:close/>
                </a:path>
                <a:path w="598170" h="40640">
                  <a:moveTo>
                    <a:pt x="591820" y="21590"/>
                  </a:moveTo>
                  <a:lnTo>
                    <a:pt x="367030" y="21590"/>
                  </a:lnTo>
                  <a:lnTo>
                    <a:pt x="367030" y="24130"/>
                  </a:lnTo>
                  <a:lnTo>
                    <a:pt x="370840" y="24130"/>
                  </a:lnTo>
                  <a:lnTo>
                    <a:pt x="370840" y="25400"/>
                  </a:lnTo>
                  <a:lnTo>
                    <a:pt x="374650" y="25400"/>
                  </a:lnTo>
                  <a:lnTo>
                    <a:pt x="374650" y="24130"/>
                  </a:lnTo>
                  <a:lnTo>
                    <a:pt x="591820" y="24130"/>
                  </a:lnTo>
                  <a:lnTo>
                    <a:pt x="591820" y="21590"/>
                  </a:lnTo>
                  <a:close/>
                </a:path>
                <a:path w="598170" h="40640">
                  <a:moveTo>
                    <a:pt x="593090" y="24130"/>
                  </a:moveTo>
                  <a:lnTo>
                    <a:pt x="591820" y="24130"/>
                  </a:lnTo>
                  <a:lnTo>
                    <a:pt x="591820" y="25400"/>
                  </a:lnTo>
                  <a:lnTo>
                    <a:pt x="374650" y="25400"/>
                  </a:lnTo>
                  <a:lnTo>
                    <a:pt x="374650" y="26670"/>
                  </a:lnTo>
                  <a:lnTo>
                    <a:pt x="377190" y="26670"/>
                  </a:lnTo>
                  <a:lnTo>
                    <a:pt x="377190" y="27940"/>
                  </a:lnTo>
                  <a:lnTo>
                    <a:pt x="379730" y="27940"/>
                  </a:lnTo>
                  <a:lnTo>
                    <a:pt x="379730" y="26670"/>
                  </a:lnTo>
                  <a:lnTo>
                    <a:pt x="593090" y="26670"/>
                  </a:lnTo>
                  <a:lnTo>
                    <a:pt x="593090" y="25400"/>
                  </a:lnTo>
                  <a:lnTo>
                    <a:pt x="593090" y="24130"/>
                  </a:lnTo>
                  <a:close/>
                </a:path>
                <a:path w="598170" h="40640">
                  <a:moveTo>
                    <a:pt x="594360" y="26670"/>
                  </a:moveTo>
                  <a:lnTo>
                    <a:pt x="593090" y="26670"/>
                  </a:lnTo>
                  <a:lnTo>
                    <a:pt x="593090" y="27940"/>
                  </a:lnTo>
                  <a:lnTo>
                    <a:pt x="382270" y="27940"/>
                  </a:lnTo>
                  <a:lnTo>
                    <a:pt x="382270" y="30480"/>
                  </a:lnTo>
                  <a:lnTo>
                    <a:pt x="386080" y="30480"/>
                  </a:lnTo>
                  <a:lnTo>
                    <a:pt x="386080" y="31750"/>
                  </a:lnTo>
                  <a:lnTo>
                    <a:pt x="388620" y="31750"/>
                  </a:lnTo>
                  <a:lnTo>
                    <a:pt x="388620" y="30480"/>
                  </a:lnTo>
                  <a:lnTo>
                    <a:pt x="594360" y="30480"/>
                  </a:lnTo>
                  <a:lnTo>
                    <a:pt x="594360" y="27940"/>
                  </a:lnTo>
                  <a:lnTo>
                    <a:pt x="594360" y="26670"/>
                  </a:lnTo>
                  <a:close/>
                </a:path>
                <a:path w="598170" h="40640">
                  <a:moveTo>
                    <a:pt x="595630" y="31750"/>
                  </a:moveTo>
                  <a:lnTo>
                    <a:pt x="388620" y="31750"/>
                  </a:lnTo>
                  <a:lnTo>
                    <a:pt x="388620" y="33020"/>
                  </a:lnTo>
                  <a:lnTo>
                    <a:pt x="391160" y="33020"/>
                  </a:lnTo>
                  <a:lnTo>
                    <a:pt x="391160" y="34290"/>
                  </a:lnTo>
                  <a:lnTo>
                    <a:pt x="393700" y="34290"/>
                  </a:lnTo>
                  <a:lnTo>
                    <a:pt x="393700" y="33020"/>
                  </a:lnTo>
                  <a:lnTo>
                    <a:pt x="595630" y="33020"/>
                  </a:lnTo>
                  <a:lnTo>
                    <a:pt x="595630" y="31750"/>
                  </a:lnTo>
                  <a:close/>
                </a:path>
                <a:path w="598170" h="40640">
                  <a:moveTo>
                    <a:pt x="596900" y="34290"/>
                  </a:moveTo>
                  <a:lnTo>
                    <a:pt x="397510" y="34290"/>
                  </a:lnTo>
                  <a:lnTo>
                    <a:pt x="397510" y="36830"/>
                  </a:lnTo>
                  <a:lnTo>
                    <a:pt x="400050" y="36830"/>
                  </a:lnTo>
                  <a:lnTo>
                    <a:pt x="400050" y="38100"/>
                  </a:lnTo>
                  <a:lnTo>
                    <a:pt x="402590" y="38100"/>
                  </a:lnTo>
                  <a:lnTo>
                    <a:pt x="402590" y="36830"/>
                  </a:lnTo>
                  <a:lnTo>
                    <a:pt x="596887" y="36830"/>
                  </a:lnTo>
                  <a:lnTo>
                    <a:pt x="596900" y="34290"/>
                  </a:lnTo>
                  <a:close/>
                </a:path>
                <a:path w="598170" h="40640">
                  <a:moveTo>
                    <a:pt x="598170" y="38100"/>
                  </a:moveTo>
                  <a:lnTo>
                    <a:pt x="402590" y="38100"/>
                  </a:lnTo>
                  <a:lnTo>
                    <a:pt x="402590" y="39370"/>
                  </a:lnTo>
                  <a:lnTo>
                    <a:pt x="405130" y="39370"/>
                  </a:lnTo>
                  <a:lnTo>
                    <a:pt x="405130" y="40640"/>
                  </a:lnTo>
                  <a:lnTo>
                    <a:pt x="407670" y="40640"/>
                  </a:lnTo>
                  <a:lnTo>
                    <a:pt x="407670" y="39370"/>
                  </a:lnTo>
                  <a:lnTo>
                    <a:pt x="598170" y="39370"/>
                  </a:lnTo>
                  <a:lnTo>
                    <a:pt x="598170" y="38100"/>
                  </a:lnTo>
                  <a:close/>
                </a:path>
              </a:pathLst>
            </a:custGeom>
            <a:solidFill>
              <a:srgbClr val="202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39440" y="1478279"/>
              <a:ext cx="640080" cy="40640"/>
            </a:xfrm>
            <a:custGeom>
              <a:avLst/>
              <a:gdLst/>
              <a:ahLst/>
              <a:cxnLst/>
              <a:rect l="l" t="t" r="r" b="b"/>
              <a:pathLst>
                <a:path w="640079" h="40640">
                  <a:moveTo>
                    <a:pt x="185420" y="38100"/>
                  </a:moveTo>
                  <a:lnTo>
                    <a:pt x="1270" y="38100"/>
                  </a:lnTo>
                  <a:lnTo>
                    <a:pt x="1270" y="36830"/>
                  </a:lnTo>
                  <a:lnTo>
                    <a:pt x="0" y="36830"/>
                  </a:lnTo>
                  <a:lnTo>
                    <a:pt x="0" y="38100"/>
                  </a:lnTo>
                  <a:lnTo>
                    <a:pt x="0" y="40640"/>
                  </a:lnTo>
                  <a:lnTo>
                    <a:pt x="185420" y="40640"/>
                  </a:lnTo>
                  <a:lnTo>
                    <a:pt x="185420" y="38100"/>
                  </a:lnTo>
                  <a:close/>
                </a:path>
                <a:path w="640079" h="40640">
                  <a:moveTo>
                    <a:pt x="189230" y="35560"/>
                  </a:moveTo>
                  <a:lnTo>
                    <a:pt x="2540" y="35560"/>
                  </a:lnTo>
                  <a:lnTo>
                    <a:pt x="2540" y="34290"/>
                  </a:lnTo>
                  <a:lnTo>
                    <a:pt x="1270" y="34290"/>
                  </a:lnTo>
                  <a:lnTo>
                    <a:pt x="1270" y="35560"/>
                  </a:lnTo>
                  <a:lnTo>
                    <a:pt x="1270" y="36830"/>
                  </a:lnTo>
                  <a:lnTo>
                    <a:pt x="186677" y="36830"/>
                  </a:lnTo>
                  <a:lnTo>
                    <a:pt x="186677" y="38100"/>
                  </a:lnTo>
                  <a:lnTo>
                    <a:pt x="187960" y="38100"/>
                  </a:lnTo>
                  <a:lnTo>
                    <a:pt x="187960" y="36830"/>
                  </a:lnTo>
                  <a:lnTo>
                    <a:pt x="189230" y="36830"/>
                  </a:lnTo>
                  <a:lnTo>
                    <a:pt x="189230" y="35560"/>
                  </a:lnTo>
                  <a:close/>
                </a:path>
                <a:path w="640079" h="40640">
                  <a:moveTo>
                    <a:pt x="193040" y="31750"/>
                  </a:moveTo>
                  <a:lnTo>
                    <a:pt x="2540" y="31750"/>
                  </a:lnTo>
                  <a:lnTo>
                    <a:pt x="2540" y="34290"/>
                  </a:lnTo>
                  <a:lnTo>
                    <a:pt x="189230" y="34290"/>
                  </a:lnTo>
                  <a:lnTo>
                    <a:pt x="189230" y="35560"/>
                  </a:lnTo>
                  <a:lnTo>
                    <a:pt x="191770" y="35560"/>
                  </a:lnTo>
                  <a:lnTo>
                    <a:pt x="191770" y="34290"/>
                  </a:lnTo>
                  <a:lnTo>
                    <a:pt x="193040" y="34290"/>
                  </a:lnTo>
                  <a:lnTo>
                    <a:pt x="193040" y="31750"/>
                  </a:lnTo>
                  <a:close/>
                </a:path>
                <a:path w="640079" h="40640">
                  <a:moveTo>
                    <a:pt x="198120" y="29210"/>
                  </a:moveTo>
                  <a:lnTo>
                    <a:pt x="5080" y="29210"/>
                  </a:lnTo>
                  <a:lnTo>
                    <a:pt x="5080" y="30480"/>
                  </a:lnTo>
                  <a:lnTo>
                    <a:pt x="194310" y="30480"/>
                  </a:lnTo>
                  <a:lnTo>
                    <a:pt x="194310" y="31750"/>
                  </a:lnTo>
                  <a:lnTo>
                    <a:pt x="196850" y="31750"/>
                  </a:lnTo>
                  <a:lnTo>
                    <a:pt x="196850" y="30480"/>
                  </a:lnTo>
                  <a:lnTo>
                    <a:pt x="198120" y="30480"/>
                  </a:lnTo>
                  <a:lnTo>
                    <a:pt x="198120" y="29210"/>
                  </a:lnTo>
                  <a:close/>
                </a:path>
                <a:path w="640079" h="40640">
                  <a:moveTo>
                    <a:pt x="200660" y="25400"/>
                  </a:moveTo>
                  <a:lnTo>
                    <a:pt x="7620" y="25400"/>
                  </a:lnTo>
                  <a:lnTo>
                    <a:pt x="7620" y="24130"/>
                  </a:lnTo>
                  <a:lnTo>
                    <a:pt x="6350" y="24130"/>
                  </a:lnTo>
                  <a:lnTo>
                    <a:pt x="6350" y="25400"/>
                  </a:lnTo>
                  <a:lnTo>
                    <a:pt x="6350" y="27940"/>
                  </a:lnTo>
                  <a:lnTo>
                    <a:pt x="198120" y="27940"/>
                  </a:lnTo>
                  <a:lnTo>
                    <a:pt x="198120" y="29210"/>
                  </a:lnTo>
                  <a:lnTo>
                    <a:pt x="199390" y="29210"/>
                  </a:lnTo>
                  <a:lnTo>
                    <a:pt x="199390" y="27940"/>
                  </a:lnTo>
                  <a:lnTo>
                    <a:pt x="200660" y="27940"/>
                  </a:lnTo>
                  <a:lnTo>
                    <a:pt x="200660" y="25400"/>
                  </a:lnTo>
                  <a:close/>
                </a:path>
                <a:path w="640079" h="40640">
                  <a:moveTo>
                    <a:pt x="205740" y="22860"/>
                  </a:moveTo>
                  <a:lnTo>
                    <a:pt x="8890" y="22860"/>
                  </a:lnTo>
                  <a:lnTo>
                    <a:pt x="8890" y="21590"/>
                  </a:lnTo>
                  <a:lnTo>
                    <a:pt x="7620" y="21590"/>
                  </a:lnTo>
                  <a:lnTo>
                    <a:pt x="7620" y="22860"/>
                  </a:lnTo>
                  <a:lnTo>
                    <a:pt x="7620" y="24130"/>
                  </a:lnTo>
                  <a:lnTo>
                    <a:pt x="203200" y="24130"/>
                  </a:lnTo>
                  <a:lnTo>
                    <a:pt x="203200" y="25400"/>
                  </a:lnTo>
                  <a:lnTo>
                    <a:pt x="204470" y="25400"/>
                  </a:lnTo>
                  <a:lnTo>
                    <a:pt x="204470" y="24130"/>
                  </a:lnTo>
                  <a:lnTo>
                    <a:pt x="205740" y="24130"/>
                  </a:lnTo>
                  <a:lnTo>
                    <a:pt x="205740" y="22860"/>
                  </a:lnTo>
                  <a:close/>
                </a:path>
                <a:path w="640079" h="40640">
                  <a:moveTo>
                    <a:pt x="209550" y="19050"/>
                  </a:moveTo>
                  <a:lnTo>
                    <a:pt x="8890" y="19050"/>
                  </a:lnTo>
                  <a:lnTo>
                    <a:pt x="8890" y="21590"/>
                  </a:lnTo>
                  <a:lnTo>
                    <a:pt x="205740" y="21590"/>
                  </a:lnTo>
                  <a:lnTo>
                    <a:pt x="205740" y="22860"/>
                  </a:lnTo>
                  <a:lnTo>
                    <a:pt x="208280" y="22860"/>
                  </a:lnTo>
                  <a:lnTo>
                    <a:pt x="208280" y="21590"/>
                  </a:lnTo>
                  <a:lnTo>
                    <a:pt x="209550" y="21590"/>
                  </a:lnTo>
                  <a:lnTo>
                    <a:pt x="209550" y="19050"/>
                  </a:lnTo>
                  <a:close/>
                </a:path>
                <a:path w="640079" h="40640">
                  <a:moveTo>
                    <a:pt x="215900" y="16510"/>
                  </a:moveTo>
                  <a:lnTo>
                    <a:pt x="11430" y="16510"/>
                  </a:lnTo>
                  <a:lnTo>
                    <a:pt x="11430" y="17780"/>
                  </a:lnTo>
                  <a:lnTo>
                    <a:pt x="210820" y="17780"/>
                  </a:lnTo>
                  <a:lnTo>
                    <a:pt x="210820" y="19050"/>
                  </a:lnTo>
                  <a:lnTo>
                    <a:pt x="213360" y="19050"/>
                  </a:lnTo>
                  <a:lnTo>
                    <a:pt x="213360" y="17780"/>
                  </a:lnTo>
                  <a:lnTo>
                    <a:pt x="215900" y="17780"/>
                  </a:lnTo>
                  <a:lnTo>
                    <a:pt x="215900" y="16510"/>
                  </a:lnTo>
                  <a:close/>
                </a:path>
                <a:path w="640079" h="40640">
                  <a:moveTo>
                    <a:pt x="219710" y="12700"/>
                  </a:moveTo>
                  <a:lnTo>
                    <a:pt x="12700" y="12700"/>
                  </a:lnTo>
                  <a:lnTo>
                    <a:pt x="12700" y="15240"/>
                  </a:lnTo>
                  <a:lnTo>
                    <a:pt x="215900" y="15240"/>
                  </a:lnTo>
                  <a:lnTo>
                    <a:pt x="215900" y="16510"/>
                  </a:lnTo>
                  <a:lnTo>
                    <a:pt x="217170" y="16510"/>
                  </a:lnTo>
                  <a:lnTo>
                    <a:pt x="217170" y="15240"/>
                  </a:lnTo>
                  <a:lnTo>
                    <a:pt x="219710" y="15240"/>
                  </a:lnTo>
                  <a:lnTo>
                    <a:pt x="219710" y="12700"/>
                  </a:lnTo>
                  <a:close/>
                </a:path>
                <a:path w="640079" h="40640">
                  <a:moveTo>
                    <a:pt x="226060" y="10160"/>
                  </a:moveTo>
                  <a:lnTo>
                    <a:pt x="16510" y="10160"/>
                  </a:lnTo>
                  <a:lnTo>
                    <a:pt x="16510" y="8890"/>
                  </a:lnTo>
                  <a:lnTo>
                    <a:pt x="15240" y="8890"/>
                  </a:lnTo>
                  <a:lnTo>
                    <a:pt x="15240" y="10160"/>
                  </a:lnTo>
                  <a:lnTo>
                    <a:pt x="15240" y="11430"/>
                  </a:lnTo>
                  <a:lnTo>
                    <a:pt x="222250" y="11430"/>
                  </a:lnTo>
                  <a:lnTo>
                    <a:pt x="222250" y="12700"/>
                  </a:lnTo>
                  <a:lnTo>
                    <a:pt x="223520" y="12700"/>
                  </a:lnTo>
                  <a:lnTo>
                    <a:pt x="223520" y="11430"/>
                  </a:lnTo>
                  <a:lnTo>
                    <a:pt x="226060" y="11430"/>
                  </a:lnTo>
                  <a:lnTo>
                    <a:pt x="226060" y="10160"/>
                  </a:lnTo>
                  <a:close/>
                </a:path>
                <a:path w="640079" h="40640">
                  <a:moveTo>
                    <a:pt x="229870" y="6350"/>
                  </a:moveTo>
                  <a:lnTo>
                    <a:pt x="19050" y="6350"/>
                  </a:lnTo>
                  <a:lnTo>
                    <a:pt x="19050" y="5080"/>
                  </a:lnTo>
                  <a:lnTo>
                    <a:pt x="17780" y="5080"/>
                  </a:lnTo>
                  <a:lnTo>
                    <a:pt x="17780" y="6350"/>
                  </a:lnTo>
                  <a:lnTo>
                    <a:pt x="17780" y="8890"/>
                  </a:lnTo>
                  <a:lnTo>
                    <a:pt x="226060" y="8890"/>
                  </a:lnTo>
                  <a:lnTo>
                    <a:pt x="226060" y="10160"/>
                  </a:lnTo>
                  <a:lnTo>
                    <a:pt x="228600" y="10160"/>
                  </a:lnTo>
                  <a:lnTo>
                    <a:pt x="228600" y="8890"/>
                  </a:lnTo>
                  <a:lnTo>
                    <a:pt x="229870" y="8890"/>
                  </a:lnTo>
                  <a:lnTo>
                    <a:pt x="229870" y="6350"/>
                  </a:lnTo>
                  <a:close/>
                </a:path>
                <a:path w="640079" h="40640">
                  <a:moveTo>
                    <a:pt x="236220" y="3810"/>
                  </a:moveTo>
                  <a:lnTo>
                    <a:pt x="20320" y="3810"/>
                  </a:lnTo>
                  <a:lnTo>
                    <a:pt x="20320" y="5080"/>
                  </a:lnTo>
                  <a:lnTo>
                    <a:pt x="232410" y="5080"/>
                  </a:lnTo>
                  <a:lnTo>
                    <a:pt x="232410" y="6350"/>
                  </a:lnTo>
                  <a:lnTo>
                    <a:pt x="234950" y="6350"/>
                  </a:lnTo>
                  <a:lnTo>
                    <a:pt x="234950" y="5080"/>
                  </a:lnTo>
                  <a:lnTo>
                    <a:pt x="236220" y="5080"/>
                  </a:lnTo>
                  <a:lnTo>
                    <a:pt x="236220" y="3810"/>
                  </a:lnTo>
                  <a:close/>
                </a:path>
                <a:path w="640079" h="40640">
                  <a:moveTo>
                    <a:pt x="242570" y="0"/>
                  </a:moveTo>
                  <a:lnTo>
                    <a:pt x="21590" y="0"/>
                  </a:lnTo>
                  <a:lnTo>
                    <a:pt x="21590" y="2540"/>
                  </a:lnTo>
                  <a:lnTo>
                    <a:pt x="236220" y="2540"/>
                  </a:lnTo>
                  <a:lnTo>
                    <a:pt x="236220" y="3810"/>
                  </a:lnTo>
                  <a:lnTo>
                    <a:pt x="240030" y="3810"/>
                  </a:lnTo>
                  <a:lnTo>
                    <a:pt x="240030" y="2540"/>
                  </a:lnTo>
                  <a:lnTo>
                    <a:pt x="242570" y="2540"/>
                  </a:lnTo>
                  <a:lnTo>
                    <a:pt x="242570" y="0"/>
                  </a:lnTo>
                  <a:close/>
                </a:path>
                <a:path w="640079" h="40640">
                  <a:moveTo>
                    <a:pt x="624840" y="3810"/>
                  </a:moveTo>
                  <a:lnTo>
                    <a:pt x="436880" y="3810"/>
                  </a:lnTo>
                  <a:lnTo>
                    <a:pt x="436880" y="5080"/>
                  </a:lnTo>
                  <a:lnTo>
                    <a:pt x="438150" y="5080"/>
                  </a:lnTo>
                  <a:lnTo>
                    <a:pt x="438150" y="6350"/>
                  </a:lnTo>
                  <a:lnTo>
                    <a:pt x="439420" y="6350"/>
                  </a:lnTo>
                  <a:lnTo>
                    <a:pt x="439420" y="5080"/>
                  </a:lnTo>
                  <a:lnTo>
                    <a:pt x="624840" y="5080"/>
                  </a:lnTo>
                  <a:lnTo>
                    <a:pt x="624840" y="3810"/>
                  </a:lnTo>
                  <a:close/>
                </a:path>
                <a:path w="640079" h="40640">
                  <a:moveTo>
                    <a:pt x="624840" y="0"/>
                  </a:moveTo>
                  <a:lnTo>
                    <a:pt x="433070" y="0"/>
                  </a:lnTo>
                  <a:lnTo>
                    <a:pt x="433070" y="2540"/>
                  </a:lnTo>
                  <a:lnTo>
                    <a:pt x="434340" y="2540"/>
                  </a:lnTo>
                  <a:lnTo>
                    <a:pt x="434340" y="3810"/>
                  </a:lnTo>
                  <a:lnTo>
                    <a:pt x="436880" y="3810"/>
                  </a:lnTo>
                  <a:lnTo>
                    <a:pt x="436880" y="2540"/>
                  </a:lnTo>
                  <a:lnTo>
                    <a:pt x="624840" y="2540"/>
                  </a:lnTo>
                  <a:lnTo>
                    <a:pt x="624840" y="0"/>
                  </a:lnTo>
                  <a:close/>
                </a:path>
                <a:path w="640079" h="40640">
                  <a:moveTo>
                    <a:pt x="627380" y="6350"/>
                  </a:moveTo>
                  <a:lnTo>
                    <a:pt x="441960" y="6350"/>
                  </a:lnTo>
                  <a:lnTo>
                    <a:pt x="441960" y="8890"/>
                  </a:lnTo>
                  <a:lnTo>
                    <a:pt x="443230" y="8890"/>
                  </a:lnTo>
                  <a:lnTo>
                    <a:pt x="443230" y="10160"/>
                  </a:lnTo>
                  <a:lnTo>
                    <a:pt x="444500" y="10160"/>
                  </a:lnTo>
                  <a:lnTo>
                    <a:pt x="444500" y="8890"/>
                  </a:lnTo>
                  <a:lnTo>
                    <a:pt x="627380" y="8890"/>
                  </a:lnTo>
                  <a:lnTo>
                    <a:pt x="627380" y="6350"/>
                  </a:lnTo>
                  <a:close/>
                </a:path>
                <a:path w="640079" h="40640">
                  <a:moveTo>
                    <a:pt x="628650" y="8890"/>
                  </a:moveTo>
                  <a:lnTo>
                    <a:pt x="627380" y="8890"/>
                  </a:lnTo>
                  <a:lnTo>
                    <a:pt x="627380" y="10160"/>
                  </a:lnTo>
                  <a:lnTo>
                    <a:pt x="444500" y="10160"/>
                  </a:lnTo>
                  <a:lnTo>
                    <a:pt x="444500" y="11430"/>
                  </a:lnTo>
                  <a:lnTo>
                    <a:pt x="447040" y="11430"/>
                  </a:lnTo>
                  <a:lnTo>
                    <a:pt x="447040" y="12700"/>
                  </a:lnTo>
                  <a:lnTo>
                    <a:pt x="448310" y="12700"/>
                  </a:lnTo>
                  <a:lnTo>
                    <a:pt x="448310" y="11430"/>
                  </a:lnTo>
                  <a:lnTo>
                    <a:pt x="628650" y="11430"/>
                  </a:lnTo>
                  <a:lnTo>
                    <a:pt x="628650" y="10160"/>
                  </a:lnTo>
                  <a:lnTo>
                    <a:pt x="628650" y="8890"/>
                  </a:lnTo>
                  <a:close/>
                </a:path>
                <a:path w="640079" h="40640">
                  <a:moveTo>
                    <a:pt x="629920" y="11430"/>
                  </a:moveTo>
                  <a:lnTo>
                    <a:pt x="628650" y="11430"/>
                  </a:lnTo>
                  <a:lnTo>
                    <a:pt x="628650" y="12700"/>
                  </a:lnTo>
                  <a:lnTo>
                    <a:pt x="449580" y="12700"/>
                  </a:lnTo>
                  <a:lnTo>
                    <a:pt x="449580" y="15240"/>
                  </a:lnTo>
                  <a:lnTo>
                    <a:pt x="450850" y="15240"/>
                  </a:lnTo>
                  <a:lnTo>
                    <a:pt x="450850" y="16510"/>
                  </a:lnTo>
                  <a:lnTo>
                    <a:pt x="453390" y="16510"/>
                  </a:lnTo>
                  <a:lnTo>
                    <a:pt x="453390" y="15240"/>
                  </a:lnTo>
                  <a:lnTo>
                    <a:pt x="629920" y="15240"/>
                  </a:lnTo>
                  <a:lnTo>
                    <a:pt x="629920" y="12700"/>
                  </a:lnTo>
                  <a:lnTo>
                    <a:pt x="629920" y="11430"/>
                  </a:lnTo>
                  <a:close/>
                </a:path>
                <a:path w="640079" h="40640">
                  <a:moveTo>
                    <a:pt x="631190" y="15240"/>
                  </a:moveTo>
                  <a:lnTo>
                    <a:pt x="629920" y="15240"/>
                  </a:lnTo>
                  <a:lnTo>
                    <a:pt x="629920" y="16510"/>
                  </a:lnTo>
                  <a:lnTo>
                    <a:pt x="453390" y="16510"/>
                  </a:lnTo>
                  <a:lnTo>
                    <a:pt x="453390" y="17780"/>
                  </a:lnTo>
                  <a:lnTo>
                    <a:pt x="454660" y="17780"/>
                  </a:lnTo>
                  <a:lnTo>
                    <a:pt x="454660" y="19050"/>
                  </a:lnTo>
                  <a:lnTo>
                    <a:pt x="455930" y="19050"/>
                  </a:lnTo>
                  <a:lnTo>
                    <a:pt x="455930" y="17780"/>
                  </a:lnTo>
                  <a:lnTo>
                    <a:pt x="631190" y="17780"/>
                  </a:lnTo>
                  <a:lnTo>
                    <a:pt x="631190" y="16510"/>
                  </a:lnTo>
                  <a:lnTo>
                    <a:pt x="631190" y="15240"/>
                  </a:lnTo>
                  <a:close/>
                </a:path>
                <a:path w="640079" h="40640">
                  <a:moveTo>
                    <a:pt x="632460" y="17780"/>
                  </a:moveTo>
                  <a:lnTo>
                    <a:pt x="631190" y="17780"/>
                  </a:lnTo>
                  <a:lnTo>
                    <a:pt x="631190" y="19050"/>
                  </a:lnTo>
                  <a:lnTo>
                    <a:pt x="458470" y="19050"/>
                  </a:lnTo>
                  <a:lnTo>
                    <a:pt x="458470" y="21590"/>
                  </a:lnTo>
                  <a:lnTo>
                    <a:pt x="459740" y="21590"/>
                  </a:lnTo>
                  <a:lnTo>
                    <a:pt x="459740" y="22860"/>
                  </a:lnTo>
                  <a:lnTo>
                    <a:pt x="461010" y="22860"/>
                  </a:lnTo>
                  <a:lnTo>
                    <a:pt x="461010" y="21590"/>
                  </a:lnTo>
                  <a:lnTo>
                    <a:pt x="632460" y="21590"/>
                  </a:lnTo>
                  <a:lnTo>
                    <a:pt x="632460" y="19050"/>
                  </a:lnTo>
                  <a:lnTo>
                    <a:pt x="632460" y="17780"/>
                  </a:lnTo>
                  <a:close/>
                </a:path>
                <a:path w="640079" h="40640">
                  <a:moveTo>
                    <a:pt x="633730" y="22860"/>
                  </a:moveTo>
                  <a:lnTo>
                    <a:pt x="461010" y="22860"/>
                  </a:lnTo>
                  <a:lnTo>
                    <a:pt x="461010" y="24130"/>
                  </a:lnTo>
                  <a:lnTo>
                    <a:pt x="462280" y="24130"/>
                  </a:lnTo>
                  <a:lnTo>
                    <a:pt x="462280" y="25400"/>
                  </a:lnTo>
                  <a:lnTo>
                    <a:pt x="463550" y="25400"/>
                  </a:lnTo>
                  <a:lnTo>
                    <a:pt x="463550" y="24130"/>
                  </a:lnTo>
                  <a:lnTo>
                    <a:pt x="633730" y="24130"/>
                  </a:lnTo>
                  <a:lnTo>
                    <a:pt x="633730" y="22860"/>
                  </a:lnTo>
                  <a:close/>
                </a:path>
                <a:path w="640079" h="40640">
                  <a:moveTo>
                    <a:pt x="635000" y="24130"/>
                  </a:moveTo>
                  <a:lnTo>
                    <a:pt x="633730" y="24130"/>
                  </a:lnTo>
                  <a:lnTo>
                    <a:pt x="633730" y="25400"/>
                  </a:lnTo>
                  <a:lnTo>
                    <a:pt x="464820" y="25400"/>
                  </a:lnTo>
                  <a:lnTo>
                    <a:pt x="464820" y="27940"/>
                  </a:lnTo>
                  <a:lnTo>
                    <a:pt x="464820" y="29210"/>
                  </a:lnTo>
                  <a:lnTo>
                    <a:pt x="466090" y="29210"/>
                  </a:lnTo>
                  <a:lnTo>
                    <a:pt x="466090" y="27940"/>
                  </a:lnTo>
                  <a:lnTo>
                    <a:pt x="635000" y="27940"/>
                  </a:lnTo>
                  <a:lnTo>
                    <a:pt x="635000" y="25400"/>
                  </a:lnTo>
                  <a:lnTo>
                    <a:pt x="635000" y="24130"/>
                  </a:lnTo>
                  <a:close/>
                </a:path>
                <a:path w="640079" h="40640">
                  <a:moveTo>
                    <a:pt x="636270" y="29210"/>
                  </a:moveTo>
                  <a:lnTo>
                    <a:pt x="636257" y="27940"/>
                  </a:lnTo>
                  <a:lnTo>
                    <a:pt x="635000" y="27940"/>
                  </a:lnTo>
                  <a:lnTo>
                    <a:pt x="635000" y="29210"/>
                  </a:lnTo>
                  <a:lnTo>
                    <a:pt x="466090" y="29210"/>
                  </a:lnTo>
                  <a:lnTo>
                    <a:pt x="466090" y="30480"/>
                  </a:lnTo>
                  <a:lnTo>
                    <a:pt x="467360" y="30480"/>
                  </a:lnTo>
                  <a:lnTo>
                    <a:pt x="467360" y="31750"/>
                  </a:lnTo>
                  <a:lnTo>
                    <a:pt x="468630" y="31750"/>
                  </a:lnTo>
                  <a:lnTo>
                    <a:pt x="468630" y="30480"/>
                  </a:lnTo>
                  <a:lnTo>
                    <a:pt x="636270" y="30480"/>
                  </a:lnTo>
                  <a:lnTo>
                    <a:pt x="636270" y="29210"/>
                  </a:lnTo>
                  <a:close/>
                </a:path>
                <a:path w="640079" h="40640">
                  <a:moveTo>
                    <a:pt x="637540" y="31750"/>
                  </a:moveTo>
                  <a:lnTo>
                    <a:pt x="469900" y="31750"/>
                  </a:lnTo>
                  <a:lnTo>
                    <a:pt x="469900" y="34290"/>
                  </a:lnTo>
                  <a:lnTo>
                    <a:pt x="471170" y="34290"/>
                  </a:lnTo>
                  <a:lnTo>
                    <a:pt x="471170" y="35560"/>
                  </a:lnTo>
                  <a:lnTo>
                    <a:pt x="472440" y="35560"/>
                  </a:lnTo>
                  <a:lnTo>
                    <a:pt x="472440" y="34290"/>
                  </a:lnTo>
                  <a:lnTo>
                    <a:pt x="637540" y="34290"/>
                  </a:lnTo>
                  <a:lnTo>
                    <a:pt x="637540" y="31750"/>
                  </a:lnTo>
                  <a:close/>
                </a:path>
                <a:path w="640079" h="40640">
                  <a:moveTo>
                    <a:pt x="638810" y="34290"/>
                  </a:moveTo>
                  <a:lnTo>
                    <a:pt x="637540" y="34290"/>
                  </a:lnTo>
                  <a:lnTo>
                    <a:pt x="637540" y="35560"/>
                  </a:lnTo>
                  <a:lnTo>
                    <a:pt x="472440" y="35560"/>
                  </a:lnTo>
                  <a:lnTo>
                    <a:pt x="472440" y="36830"/>
                  </a:lnTo>
                  <a:lnTo>
                    <a:pt x="472440" y="38100"/>
                  </a:lnTo>
                  <a:lnTo>
                    <a:pt x="473710" y="38100"/>
                  </a:lnTo>
                  <a:lnTo>
                    <a:pt x="473710" y="36830"/>
                  </a:lnTo>
                  <a:lnTo>
                    <a:pt x="638810" y="36830"/>
                  </a:lnTo>
                  <a:lnTo>
                    <a:pt x="638810" y="35560"/>
                  </a:lnTo>
                  <a:lnTo>
                    <a:pt x="638810" y="34290"/>
                  </a:lnTo>
                  <a:close/>
                </a:path>
                <a:path w="640079" h="40640">
                  <a:moveTo>
                    <a:pt x="640080" y="38100"/>
                  </a:moveTo>
                  <a:lnTo>
                    <a:pt x="474980" y="38100"/>
                  </a:lnTo>
                  <a:lnTo>
                    <a:pt x="474980" y="40640"/>
                  </a:lnTo>
                  <a:lnTo>
                    <a:pt x="640080" y="40640"/>
                  </a:lnTo>
                  <a:lnTo>
                    <a:pt x="640080" y="38100"/>
                  </a:lnTo>
                  <a:close/>
                </a:path>
              </a:pathLst>
            </a:custGeom>
            <a:solidFill>
              <a:srgbClr val="202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19120" y="1518920"/>
              <a:ext cx="673100" cy="41910"/>
            </a:xfrm>
            <a:custGeom>
              <a:avLst/>
              <a:gdLst/>
              <a:ahLst/>
              <a:cxnLst/>
              <a:rect l="l" t="t" r="r" b="b"/>
              <a:pathLst>
                <a:path w="673100" h="41909">
                  <a:moveTo>
                    <a:pt x="673100" y="39369"/>
                  </a:moveTo>
                  <a:lnTo>
                    <a:pt x="523240" y="39369"/>
                  </a:lnTo>
                  <a:lnTo>
                    <a:pt x="523240" y="41909"/>
                  </a:lnTo>
                  <a:lnTo>
                    <a:pt x="524509" y="41909"/>
                  </a:lnTo>
                  <a:lnTo>
                    <a:pt x="524509" y="40639"/>
                  </a:lnTo>
                  <a:lnTo>
                    <a:pt x="673100" y="40639"/>
                  </a:lnTo>
                  <a:lnTo>
                    <a:pt x="673100" y="39369"/>
                  </a:lnTo>
                  <a:close/>
                </a:path>
                <a:path w="673100" h="41909">
                  <a:moveTo>
                    <a:pt x="523240" y="38099"/>
                  </a:moveTo>
                  <a:lnTo>
                    <a:pt x="521969" y="38099"/>
                  </a:lnTo>
                  <a:lnTo>
                    <a:pt x="521969" y="39369"/>
                  </a:lnTo>
                  <a:lnTo>
                    <a:pt x="523240" y="39369"/>
                  </a:lnTo>
                  <a:lnTo>
                    <a:pt x="523240" y="38099"/>
                  </a:lnTo>
                  <a:close/>
                </a:path>
                <a:path w="673100" h="41909">
                  <a:moveTo>
                    <a:pt x="673100" y="35559"/>
                  </a:moveTo>
                  <a:lnTo>
                    <a:pt x="520700" y="35559"/>
                  </a:lnTo>
                  <a:lnTo>
                    <a:pt x="520700" y="38099"/>
                  </a:lnTo>
                  <a:lnTo>
                    <a:pt x="673100" y="38099"/>
                  </a:lnTo>
                  <a:lnTo>
                    <a:pt x="673100" y="35559"/>
                  </a:lnTo>
                  <a:close/>
                </a:path>
                <a:path w="673100" h="41909">
                  <a:moveTo>
                    <a:pt x="671830" y="31749"/>
                  </a:moveTo>
                  <a:lnTo>
                    <a:pt x="670560" y="31749"/>
                  </a:lnTo>
                  <a:lnTo>
                    <a:pt x="670559" y="33019"/>
                  </a:lnTo>
                  <a:lnTo>
                    <a:pt x="519430" y="33019"/>
                  </a:lnTo>
                  <a:lnTo>
                    <a:pt x="519430" y="35559"/>
                  </a:lnTo>
                  <a:lnTo>
                    <a:pt x="520700" y="35559"/>
                  </a:lnTo>
                  <a:lnTo>
                    <a:pt x="520700" y="34289"/>
                  </a:lnTo>
                  <a:lnTo>
                    <a:pt x="671830" y="34289"/>
                  </a:lnTo>
                  <a:lnTo>
                    <a:pt x="671830" y="31749"/>
                  </a:lnTo>
                  <a:close/>
                </a:path>
                <a:path w="673100" h="41909">
                  <a:moveTo>
                    <a:pt x="519430" y="31749"/>
                  </a:moveTo>
                  <a:lnTo>
                    <a:pt x="518159" y="31749"/>
                  </a:lnTo>
                  <a:lnTo>
                    <a:pt x="518159" y="33019"/>
                  </a:lnTo>
                  <a:lnTo>
                    <a:pt x="519430" y="33019"/>
                  </a:lnTo>
                  <a:lnTo>
                    <a:pt x="519430" y="31749"/>
                  </a:lnTo>
                  <a:close/>
                </a:path>
                <a:path w="673100" h="41909">
                  <a:moveTo>
                    <a:pt x="670560" y="29209"/>
                  </a:moveTo>
                  <a:lnTo>
                    <a:pt x="516890" y="29209"/>
                  </a:lnTo>
                  <a:lnTo>
                    <a:pt x="516890" y="31749"/>
                  </a:lnTo>
                  <a:lnTo>
                    <a:pt x="670560" y="31749"/>
                  </a:lnTo>
                  <a:lnTo>
                    <a:pt x="670560" y="29209"/>
                  </a:lnTo>
                  <a:close/>
                </a:path>
                <a:path w="673100" h="41909">
                  <a:moveTo>
                    <a:pt x="516890" y="27939"/>
                  </a:moveTo>
                  <a:lnTo>
                    <a:pt x="515619" y="27939"/>
                  </a:lnTo>
                  <a:lnTo>
                    <a:pt x="515619" y="29209"/>
                  </a:lnTo>
                  <a:lnTo>
                    <a:pt x="516890" y="29209"/>
                  </a:lnTo>
                  <a:lnTo>
                    <a:pt x="516890" y="27939"/>
                  </a:lnTo>
                  <a:close/>
                </a:path>
                <a:path w="673100" h="41909">
                  <a:moveTo>
                    <a:pt x="669290" y="26669"/>
                  </a:moveTo>
                  <a:lnTo>
                    <a:pt x="514350" y="26669"/>
                  </a:lnTo>
                  <a:lnTo>
                    <a:pt x="514350" y="27939"/>
                  </a:lnTo>
                  <a:lnTo>
                    <a:pt x="669290" y="27939"/>
                  </a:lnTo>
                  <a:lnTo>
                    <a:pt x="669290" y="26669"/>
                  </a:lnTo>
                  <a:close/>
                </a:path>
                <a:path w="673100" h="41909">
                  <a:moveTo>
                    <a:pt x="166369" y="40639"/>
                  </a:moveTo>
                  <a:lnTo>
                    <a:pt x="165100" y="40639"/>
                  </a:lnTo>
                  <a:lnTo>
                    <a:pt x="165100" y="41909"/>
                  </a:lnTo>
                  <a:lnTo>
                    <a:pt x="166369" y="41909"/>
                  </a:lnTo>
                  <a:lnTo>
                    <a:pt x="166369" y="40639"/>
                  </a:lnTo>
                  <a:close/>
                </a:path>
                <a:path w="673100" h="41909">
                  <a:moveTo>
                    <a:pt x="167640" y="39369"/>
                  </a:moveTo>
                  <a:lnTo>
                    <a:pt x="0" y="39369"/>
                  </a:lnTo>
                  <a:lnTo>
                    <a:pt x="0" y="40639"/>
                  </a:lnTo>
                  <a:lnTo>
                    <a:pt x="167640" y="40639"/>
                  </a:lnTo>
                  <a:lnTo>
                    <a:pt x="167640" y="39369"/>
                  </a:lnTo>
                  <a:close/>
                </a:path>
                <a:path w="673100" h="41909">
                  <a:moveTo>
                    <a:pt x="2540" y="34289"/>
                  </a:moveTo>
                  <a:lnTo>
                    <a:pt x="1269" y="34289"/>
                  </a:lnTo>
                  <a:lnTo>
                    <a:pt x="1269" y="38099"/>
                  </a:lnTo>
                  <a:lnTo>
                    <a:pt x="167640" y="38099"/>
                  </a:lnTo>
                  <a:lnTo>
                    <a:pt x="167640" y="39369"/>
                  </a:lnTo>
                  <a:lnTo>
                    <a:pt x="168909" y="39369"/>
                  </a:lnTo>
                  <a:lnTo>
                    <a:pt x="168909" y="35559"/>
                  </a:lnTo>
                  <a:lnTo>
                    <a:pt x="2540" y="35559"/>
                  </a:lnTo>
                  <a:lnTo>
                    <a:pt x="2540" y="34289"/>
                  </a:lnTo>
                  <a:close/>
                </a:path>
                <a:path w="673100" h="41909">
                  <a:moveTo>
                    <a:pt x="171450" y="34289"/>
                  </a:moveTo>
                  <a:lnTo>
                    <a:pt x="170180" y="34289"/>
                  </a:lnTo>
                  <a:lnTo>
                    <a:pt x="170180" y="35559"/>
                  </a:lnTo>
                  <a:lnTo>
                    <a:pt x="171450" y="35559"/>
                  </a:lnTo>
                  <a:lnTo>
                    <a:pt x="171450" y="34289"/>
                  </a:lnTo>
                  <a:close/>
                </a:path>
                <a:path w="673100" h="41909">
                  <a:moveTo>
                    <a:pt x="3810" y="31749"/>
                  </a:moveTo>
                  <a:lnTo>
                    <a:pt x="2540" y="31749"/>
                  </a:lnTo>
                  <a:lnTo>
                    <a:pt x="2540" y="34289"/>
                  </a:lnTo>
                  <a:lnTo>
                    <a:pt x="172719" y="34289"/>
                  </a:lnTo>
                  <a:lnTo>
                    <a:pt x="172719" y="33019"/>
                  </a:lnTo>
                  <a:lnTo>
                    <a:pt x="3810" y="33019"/>
                  </a:lnTo>
                  <a:lnTo>
                    <a:pt x="3810" y="31749"/>
                  </a:lnTo>
                  <a:close/>
                </a:path>
                <a:path w="673100" h="41909">
                  <a:moveTo>
                    <a:pt x="173990" y="31749"/>
                  </a:moveTo>
                  <a:lnTo>
                    <a:pt x="172719" y="31749"/>
                  </a:lnTo>
                  <a:lnTo>
                    <a:pt x="172719" y="33019"/>
                  </a:lnTo>
                  <a:lnTo>
                    <a:pt x="173990" y="33019"/>
                  </a:lnTo>
                  <a:lnTo>
                    <a:pt x="173990" y="31749"/>
                  </a:lnTo>
                  <a:close/>
                </a:path>
                <a:path w="673100" h="41909">
                  <a:moveTo>
                    <a:pt x="175259" y="29209"/>
                  </a:moveTo>
                  <a:lnTo>
                    <a:pt x="3810" y="29209"/>
                  </a:lnTo>
                  <a:lnTo>
                    <a:pt x="3810" y="31749"/>
                  </a:lnTo>
                  <a:lnTo>
                    <a:pt x="175259" y="31749"/>
                  </a:lnTo>
                  <a:lnTo>
                    <a:pt x="175259" y="29209"/>
                  </a:lnTo>
                  <a:close/>
                </a:path>
                <a:path w="673100" h="41909">
                  <a:moveTo>
                    <a:pt x="177800" y="27939"/>
                  </a:moveTo>
                  <a:lnTo>
                    <a:pt x="176530" y="27939"/>
                  </a:lnTo>
                  <a:lnTo>
                    <a:pt x="176530" y="29209"/>
                  </a:lnTo>
                  <a:lnTo>
                    <a:pt x="177800" y="29209"/>
                  </a:lnTo>
                  <a:lnTo>
                    <a:pt x="177800" y="27939"/>
                  </a:lnTo>
                  <a:close/>
                </a:path>
                <a:path w="673100" h="41909">
                  <a:moveTo>
                    <a:pt x="179069" y="26669"/>
                  </a:moveTo>
                  <a:lnTo>
                    <a:pt x="6350" y="26669"/>
                  </a:lnTo>
                  <a:lnTo>
                    <a:pt x="6350" y="27939"/>
                  </a:lnTo>
                  <a:lnTo>
                    <a:pt x="179069" y="27939"/>
                  </a:lnTo>
                  <a:lnTo>
                    <a:pt x="179069" y="26669"/>
                  </a:lnTo>
                  <a:close/>
                </a:path>
                <a:path w="673100" h="41909">
                  <a:moveTo>
                    <a:pt x="8890" y="21589"/>
                  </a:moveTo>
                  <a:lnTo>
                    <a:pt x="7619" y="21589"/>
                  </a:lnTo>
                  <a:lnTo>
                    <a:pt x="7619" y="25399"/>
                  </a:lnTo>
                  <a:lnTo>
                    <a:pt x="179069" y="25399"/>
                  </a:lnTo>
                  <a:lnTo>
                    <a:pt x="179069" y="26669"/>
                  </a:lnTo>
                  <a:lnTo>
                    <a:pt x="180340" y="26669"/>
                  </a:lnTo>
                  <a:lnTo>
                    <a:pt x="180340" y="22859"/>
                  </a:lnTo>
                  <a:lnTo>
                    <a:pt x="8890" y="22859"/>
                  </a:lnTo>
                  <a:lnTo>
                    <a:pt x="8890" y="21589"/>
                  </a:lnTo>
                  <a:close/>
                </a:path>
                <a:path w="673100" h="41909">
                  <a:moveTo>
                    <a:pt x="182880" y="21589"/>
                  </a:moveTo>
                  <a:lnTo>
                    <a:pt x="181609" y="21589"/>
                  </a:lnTo>
                  <a:lnTo>
                    <a:pt x="181609" y="22859"/>
                  </a:lnTo>
                  <a:lnTo>
                    <a:pt x="182880" y="22859"/>
                  </a:lnTo>
                  <a:lnTo>
                    <a:pt x="182880" y="21589"/>
                  </a:lnTo>
                  <a:close/>
                </a:path>
                <a:path w="673100" h="41909">
                  <a:moveTo>
                    <a:pt x="10160" y="19049"/>
                  </a:moveTo>
                  <a:lnTo>
                    <a:pt x="8890" y="19049"/>
                  </a:lnTo>
                  <a:lnTo>
                    <a:pt x="8890" y="21589"/>
                  </a:lnTo>
                  <a:lnTo>
                    <a:pt x="184150" y="21589"/>
                  </a:lnTo>
                  <a:lnTo>
                    <a:pt x="184150" y="20319"/>
                  </a:lnTo>
                  <a:lnTo>
                    <a:pt x="10160" y="20319"/>
                  </a:lnTo>
                  <a:lnTo>
                    <a:pt x="10160" y="19049"/>
                  </a:lnTo>
                  <a:close/>
                </a:path>
                <a:path w="673100" h="41909">
                  <a:moveTo>
                    <a:pt x="185419" y="19049"/>
                  </a:moveTo>
                  <a:lnTo>
                    <a:pt x="184150" y="19049"/>
                  </a:lnTo>
                  <a:lnTo>
                    <a:pt x="184150" y="20319"/>
                  </a:lnTo>
                  <a:lnTo>
                    <a:pt x="185419" y="20319"/>
                  </a:lnTo>
                  <a:lnTo>
                    <a:pt x="185419" y="19049"/>
                  </a:lnTo>
                  <a:close/>
                </a:path>
                <a:path w="673100" h="41909">
                  <a:moveTo>
                    <a:pt x="186690" y="16509"/>
                  </a:moveTo>
                  <a:lnTo>
                    <a:pt x="10160" y="16509"/>
                  </a:lnTo>
                  <a:lnTo>
                    <a:pt x="10160" y="19049"/>
                  </a:lnTo>
                  <a:lnTo>
                    <a:pt x="186690" y="19049"/>
                  </a:lnTo>
                  <a:lnTo>
                    <a:pt x="186690" y="16509"/>
                  </a:lnTo>
                  <a:close/>
                </a:path>
                <a:path w="673100" h="41909">
                  <a:moveTo>
                    <a:pt x="669290" y="22859"/>
                  </a:moveTo>
                  <a:lnTo>
                    <a:pt x="513080" y="22859"/>
                  </a:lnTo>
                  <a:lnTo>
                    <a:pt x="513080" y="25399"/>
                  </a:lnTo>
                  <a:lnTo>
                    <a:pt x="669290" y="25399"/>
                  </a:lnTo>
                  <a:lnTo>
                    <a:pt x="669290" y="22859"/>
                  </a:lnTo>
                  <a:close/>
                </a:path>
                <a:path w="673100" h="41909">
                  <a:moveTo>
                    <a:pt x="513080" y="21589"/>
                  </a:moveTo>
                  <a:lnTo>
                    <a:pt x="511809" y="21589"/>
                  </a:lnTo>
                  <a:lnTo>
                    <a:pt x="511809" y="22859"/>
                  </a:lnTo>
                  <a:lnTo>
                    <a:pt x="513080" y="22859"/>
                  </a:lnTo>
                  <a:lnTo>
                    <a:pt x="513080" y="21589"/>
                  </a:lnTo>
                  <a:close/>
                </a:path>
                <a:path w="673100" h="41909">
                  <a:moveTo>
                    <a:pt x="668019" y="19049"/>
                  </a:moveTo>
                  <a:lnTo>
                    <a:pt x="666750" y="19049"/>
                  </a:lnTo>
                  <a:lnTo>
                    <a:pt x="666750" y="20319"/>
                  </a:lnTo>
                  <a:lnTo>
                    <a:pt x="510540" y="20319"/>
                  </a:lnTo>
                  <a:lnTo>
                    <a:pt x="510540" y="21589"/>
                  </a:lnTo>
                  <a:lnTo>
                    <a:pt x="668019" y="21589"/>
                  </a:lnTo>
                  <a:lnTo>
                    <a:pt x="668019" y="19049"/>
                  </a:lnTo>
                  <a:close/>
                </a:path>
                <a:path w="673100" h="41909">
                  <a:moveTo>
                    <a:pt x="666749" y="15239"/>
                  </a:moveTo>
                  <a:lnTo>
                    <a:pt x="665480" y="15239"/>
                  </a:lnTo>
                  <a:lnTo>
                    <a:pt x="665480" y="16509"/>
                  </a:lnTo>
                  <a:lnTo>
                    <a:pt x="509269" y="16509"/>
                  </a:lnTo>
                  <a:lnTo>
                    <a:pt x="509269" y="19049"/>
                  </a:lnTo>
                  <a:lnTo>
                    <a:pt x="666750" y="19049"/>
                  </a:lnTo>
                  <a:lnTo>
                    <a:pt x="666749" y="15239"/>
                  </a:lnTo>
                  <a:close/>
                </a:path>
                <a:path w="673100" h="41909">
                  <a:moveTo>
                    <a:pt x="509269" y="15239"/>
                  </a:moveTo>
                  <a:lnTo>
                    <a:pt x="508000" y="15239"/>
                  </a:lnTo>
                  <a:lnTo>
                    <a:pt x="508000" y="16509"/>
                  </a:lnTo>
                  <a:lnTo>
                    <a:pt x="509269" y="16509"/>
                  </a:lnTo>
                  <a:lnTo>
                    <a:pt x="509269" y="15239"/>
                  </a:lnTo>
                  <a:close/>
                </a:path>
                <a:path w="673100" h="41909">
                  <a:moveTo>
                    <a:pt x="665480" y="12699"/>
                  </a:moveTo>
                  <a:lnTo>
                    <a:pt x="664209" y="12699"/>
                  </a:lnTo>
                  <a:lnTo>
                    <a:pt x="664209" y="13969"/>
                  </a:lnTo>
                  <a:lnTo>
                    <a:pt x="506730" y="13969"/>
                  </a:lnTo>
                  <a:lnTo>
                    <a:pt x="506730" y="15239"/>
                  </a:lnTo>
                  <a:lnTo>
                    <a:pt x="665480" y="15239"/>
                  </a:lnTo>
                  <a:lnTo>
                    <a:pt x="665480" y="12699"/>
                  </a:lnTo>
                  <a:close/>
                </a:path>
                <a:path w="673100" h="41909">
                  <a:moveTo>
                    <a:pt x="664210" y="8889"/>
                  </a:moveTo>
                  <a:lnTo>
                    <a:pt x="662940" y="8889"/>
                  </a:lnTo>
                  <a:lnTo>
                    <a:pt x="662940" y="10159"/>
                  </a:lnTo>
                  <a:lnTo>
                    <a:pt x="505459" y="10159"/>
                  </a:lnTo>
                  <a:lnTo>
                    <a:pt x="505459" y="13969"/>
                  </a:lnTo>
                  <a:lnTo>
                    <a:pt x="506730" y="13969"/>
                  </a:lnTo>
                  <a:lnTo>
                    <a:pt x="506730" y="12699"/>
                  </a:lnTo>
                  <a:lnTo>
                    <a:pt x="664209" y="12699"/>
                  </a:lnTo>
                  <a:lnTo>
                    <a:pt x="664210" y="8889"/>
                  </a:lnTo>
                  <a:close/>
                </a:path>
                <a:path w="673100" h="41909">
                  <a:moveTo>
                    <a:pt x="504190" y="8889"/>
                  </a:moveTo>
                  <a:lnTo>
                    <a:pt x="502919" y="8889"/>
                  </a:lnTo>
                  <a:lnTo>
                    <a:pt x="502919" y="10159"/>
                  </a:lnTo>
                  <a:lnTo>
                    <a:pt x="504190" y="10159"/>
                  </a:lnTo>
                  <a:lnTo>
                    <a:pt x="504190" y="8889"/>
                  </a:lnTo>
                  <a:close/>
                </a:path>
                <a:path w="673100" h="41909">
                  <a:moveTo>
                    <a:pt x="662940" y="7619"/>
                  </a:moveTo>
                  <a:lnTo>
                    <a:pt x="501650" y="7619"/>
                  </a:lnTo>
                  <a:lnTo>
                    <a:pt x="501650" y="8889"/>
                  </a:lnTo>
                  <a:lnTo>
                    <a:pt x="662940" y="8889"/>
                  </a:lnTo>
                  <a:lnTo>
                    <a:pt x="662940" y="7619"/>
                  </a:lnTo>
                  <a:close/>
                </a:path>
                <a:path w="673100" h="41909">
                  <a:moveTo>
                    <a:pt x="189230" y="15239"/>
                  </a:moveTo>
                  <a:lnTo>
                    <a:pt x="187959" y="15239"/>
                  </a:lnTo>
                  <a:lnTo>
                    <a:pt x="187959" y="16509"/>
                  </a:lnTo>
                  <a:lnTo>
                    <a:pt x="189230" y="16509"/>
                  </a:lnTo>
                  <a:lnTo>
                    <a:pt x="189230" y="15239"/>
                  </a:lnTo>
                  <a:close/>
                </a:path>
                <a:path w="673100" h="41909">
                  <a:moveTo>
                    <a:pt x="190500" y="13969"/>
                  </a:moveTo>
                  <a:lnTo>
                    <a:pt x="12700" y="13969"/>
                  </a:lnTo>
                  <a:lnTo>
                    <a:pt x="12700" y="15239"/>
                  </a:lnTo>
                  <a:lnTo>
                    <a:pt x="190500" y="15239"/>
                  </a:lnTo>
                  <a:lnTo>
                    <a:pt x="190500" y="13969"/>
                  </a:lnTo>
                  <a:close/>
                </a:path>
                <a:path w="673100" h="41909">
                  <a:moveTo>
                    <a:pt x="191769" y="12699"/>
                  </a:moveTo>
                  <a:lnTo>
                    <a:pt x="190500" y="12699"/>
                  </a:lnTo>
                  <a:lnTo>
                    <a:pt x="190500" y="13969"/>
                  </a:lnTo>
                  <a:lnTo>
                    <a:pt x="191769" y="13969"/>
                  </a:lnTo>
                  <a:lnTo>
                    <a:pt x="191769" y="12699"/>
                  </a:lnTo>
                  <a:close/>
                </a:path>
                <a:path w="673100" h="41909">
                  <a:moveTo>
                    <a:pt x="15240" y="8889"/>
                  </a:moveTo>
                  <a:lnTo>
                    <a:pt x="13969" y="8889"/>
                  </a:lnTo>
                  <a:lnTo>
                    <a:pt x="13969" y="12699"/>
                  </a:lnTo>
                  <a:lnTo>
                    <a:pt x="193040" y="12699"/>
                  </a:lnTo>
                  <a:lnTo>
                    <a:pt x="193040" y="10159"/>
                  </a:lnTo>
                  <a:lnTo>
                    <a:pt x="15240" y="10159"/>
                  </a:lnTo>
                  <a:lnTo>
                    <a:pt x="15240" y="8889"/>
                  </a:lnTo>
                  <a:close/>
                </a:path>
                <a:path w="673100" h="41909">
                  <a:moveTo>
                    <a:pt x="195580" y="8889"/>
                  </a:moveTo>
                  <a:lnTo>
                    <a:pt x="194309" y="8889"/>
                  </a:lnTo>
                  <a:lnTo>
                    <a:pt x="194309" y="10159"/>
                  </a:lnTo>
                  <a:lnTo>
                    <a:pt x="195580" y="10159"/>
                  </a:lnTo>
                  <a:lnTo>
                    <a:pt x="195580" y="8889"/>
                  </a:lnTo>
                  <a:close/>
                </a:path>
                <a:path w="673100" h="41909">
                  <a:moveTo>
                    <a:pt x="16510" y="6349"/>
                  </a:moveTo>
                  <a:lnTo>
                    <a:pt x="15240" y="6349"/>
                  </a:lnTo>
                  <a:lnTo>
                    <a:pt x="15240" y="8889"/>
                  </a:lnTo>
                  <a:lnTo>
                    <a:pt x="196850" y="8889"/>
                  </a:lnTo>
                  <a:lnTo>
                    <a:pt x="196850" y="7619"/>
                  </a:lnTo>
                  <a:lnTo>
                    <a:pt x="16510" y="7619"/>
                  </a:lnTo>
                  <a:lnTo>
                    <a:pt x="16510" y="6349"/>
                  </a:lnTo>
                  <a:close/>
                </a:path>
                <a:path w="673100" h="41909">
                  <a:moveTo>
                    <a:pt x="198119" y="6349"/>
                  </a:moveTo>
                  <a:lnTo>
                    <a:pt x="196850" y="6349"/>
                  </a:lnTo>
                  <a:lnTo>
                    <a:pt x="196850" y="7619"/>
                  </a:lnTo>
                  <a:lnTo>
                    <a:pt x="198119" y="7619"/>
                  </a:lnTo>
                  <a:lnTo>
                    <a:pt x="198119" y="6349"/>
                  </a:lnTo>
                  <a:close/>
                </a:path>
                <a:path w="673100" h="41909">
                  <a:moveTo>
                    <a:pt x="199390" y="3809"/>
                  </a:moveTo>
                  <a:lnTo>
                    <a:pt x="16510" y="3809"/>
                  </a:lnTo>
                  <a:lnTo>
                    <a:pt x="16510" y="6349"/>
                  </a:lnTo>
                  <a:lnTo>
                    <a:pt x="199390" y="6349"/>
                  </a:lnTo>
                  <a:lnTo>
                    <a:pt x="199390" y="3809"/>
                  </a:lnTo>
                  <a:close/>
                </a:path>
                <a:path w="673100" h="41909">
                  <a:moveTo>
                    <a:pt x="661669" y="3809"/>
                  </a:moveTo>
                  <a:lnTo>
                    <a:pt x="500380" y="3809"/>
                  </a:lnTo>
                  <a:lnTo>
                    <a:pt x="500380" y="6349"/>
                  </a:lnTo>
                  <a:lnTo>
                    <a:pt x="661669" y="6349"/>
                  </a:lnTo>
                  <a:lnTo>
                    <a:pt x="661669" y="3809"/>
                  </a:lnTo>
                  <a:close/>
                </a:path>
                <a:path w="673100" h="41909">
                  <a:moveTo>
                    <a:pt x="201930" y="2539"/>
                  </a:moveTo>
                  <a:lnTo>
                    <a:pt x="200659" y="2539"/>
                  </a:lnTo>
                  <a:lnTo>
                    <a:pt x="200659" y="3809"/>
                  </a:lnTo>
                  <a:lnTo>
                    <a:pt x="201930" y="3809"/>
                  </a:lnTo>
                  <a:lnTo>
                    <a:pt x="201930" y="2539"/>
                  </a:lnTo>
                  <a:close/>
                </a:path>
                <a:path w="673100" h="41909">
                  <a:moveTo>
                    <a:pt x="203200" y="1269"/>
                  </a:moveTo>
                  <a:lnTo>
                    <a:pt x="19050" y="1269"/>
                  </a:lnTo>
                  <a:lnTo>
                    <a:pt x="19050" y="2539"/>
                  </a:lnTo>
                  <a:lnTo>
                    <a:pt x="203200" y="2539"/>
                  </a:lnTo>
                  <a:lnTo>
                    <a:pt x="203200" y="1269"/>
                  </a:lnTo>
                  <a:close/>
                </a:path>
                <a:path w="673100" h="41909">
                  <a:moveTo>
                    <a:pt x="204469" y="0"/>
                  </a:moveTo>
                  <a:lnTo>
                    <a:pt x="203200" y="0"/>
                  </a:lnTo>
                  <a:lnTo>
                    <a:pt x="203200" y="1269"/>
                  </a:lnTo>
                  <a:lnTo>
                    <a:pt x="204469" y="1269"/>
                  </a:lnTo>
                  <a:lnTo>
                    <a:pt x="204469" y="0"/>
                  </a:lnTo>
                  <a:close/>
                </a:path>
                <a:path w="673100" h="41909">
                  <a:moveTo>
                    <a:pt x="499109" y="2539"/>
                  </a:moveTo>
                  <a:lnTo>
                    <a:pt x="497840" y="2539"/>
                  </a:lnTo>
                  <a:lnTo>
                    <a:pt x="497840" y="3809"/>
                  </a:lnTo>
                  <a:lnTo>
                    <a:pt x="499109" y="3809"/>
                  </a:lnTo>
                  <a:lnTo>
                    <a:pt x="499109" y="2539"/>
                  </a:lnTo>
                  <a:close/>
                </a:path>
                <a:path w="673100" h="41909">
                  <a:moveTo>
                    <a:pt x="660399" y="1269"/>
                  </a:moveTo>
                  <a:lnTo>
                    <a:pt x="496569" y="1269"/>
                  </a:lnTo>
                  <a:lnTo>
                    <a:pt x="496569" y="2539"/>
                  </a:lnTo>
                  <a:lnTo>
                    <a:pt x="660399" y="2539"/>
                  </a:lnTo>
                  <a:lnTo>
                    <a:pt x="660399" y="1269"/>
                  </a:lnTo>
                  <a:close/>
                </a:path>
              </a:pathLst>
            </a:custGeom>
            <a:solidFill>
              <a:srgbClr val="212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2610" y="1560830"/>
              <a:ext cx="702310" cy="40640"/>
            </a:xfrm>
            <a:custGeom>
              <a:avLst/>
              <a:gdLst/>
              <a:ahLst/>
              <a:cxnLst/>
              <a:rect l="l" t="t" r="r" b="b"/>
              <a:pathLst>
                <a:path w="702310" h="40640">
                  <a:moveTo>
                    <a:pt x="1269" y="36829"/>
                  </a:moveTo>
                  <a:lnTo>
                    <a:pt x="0" y="36829"/>
                  </a:lnTo>
                  <a:lnTo>
                    <a:pt x="0" y="38100"/>
                  </a:lnTo>
                  <a:lnTo>
                    <a:pt x="1269" y="38100"/>
                  </a:lnTo>
                  <a:lnTo>
                    <a:pt x="1269" y="36829"/>
                  </a:lnTo>
                  <a:close/>
                </a:path>
                <a:path w="702310" h="40640">
                  <a:moveTo>
                    <a:pt x="156210" y="35560"/>
                  </a:moveTo>
                  <a:lnTo>
                    <a:pt x="1269" y="35560"/>
                  </a:lnTo>
                  <a:lnTo>
                    <a:pt x="1269" y="36829"/>
                  </a:lnTo>
                  <a:lnTo>
                    <a:pt x="156210" y="36829"/>
                  </a:lnTo>
                  <a:lnTo>
                    <a:pt x="156210" y="35560"/>
                  </a:lnTo>
                  <a:close/>
                </a:path>
                <a:path w="702310" h="40640">
                  <a:moveTo>
                    <a:pt x="157479" y="31750"/>
                  </a:moveTo>
                  <a:lnTo>
                    <a:pt x="2539" y="31750"/>
                  </a:lnTo>
                  <a:lnTo>
                    <a:pt x="2539" y="34289"/>
                  </a:lnTo>
                  <a:lnTo>
                    <a:pt x="156210" y="34289"/>
                  </a:lnTo>
                  <a:lnTo>
                    <a:pt x="156210" y="35560"/>
                  </a:lnTo>
                  <a:lnTo>
                    <a:pt x="157479" y="35560"/>
                  </a:lnTo>
                  <a:lnTo>
                    <a:pt x="157479" y="31750"/>
                  </a:lnTo>
                  <a:close/>
                </a:path>
                <a:path w="702310" h="40640">
                  <a:moveTo>
                    <a:pt x="701039" y="35560"/>
                  </a:moveTo>
                  <a:lnTo>
                    <a:pt x="556260" y="35560"/>
                  </a:lnTo>
                  <a:lnTo>
                    <a:pt x="556260" y="36829"/>
                  </a:lnTo>
                  <a:lnTo>
                    <a:pt x="701039" y="36829"/>
                  </a:lnTo>
                  <a:lnTo>
                    <a:pt x="701039" y="35560"/>
                  </a:lnTo>
                  <a:close/>
                </a:path>
                <a:path w="702310" h="40640">
                  <a:moveTo>
                    <a:pt x="699769" y="31750"/>
                  </a:moveTo>
                  <a:lnTo>
                    <a:pt x="554989" y="31750"/>
                  </a:lnTo>
                  <a:lnTo>
                    <a:pt x="554989" y="34289"/>
                  </a:lnTo>
                  <a:lnTo>
                    <a:pt x="699769" y="34289"/>
                  </a:lnTo>
                  <a:lnTo>
                    <a:pt x="699769" y="31750"/>
                  </a:lnTo>
                  <a:close/>
                </a:path>
                <a:path w="702310" h="40640">
                  <a:moveTo>
                    <a:pt x="699769" y="27939"/>
                  </a:moveTo>
                  <a:lnTo>
                    <a:pt x="698500" y="27939"/>
                  </a:lnTo>
                  <a:lnTo>
                    <a:pt x="698499" y="29210"/>
                  </a:lnTo>
                  <a:lnTo>
                    <a:pt x="553719" y="29210"/>
                  </a:lnTo>
                  <a:lnTo>
                    <a:pt x="553719" y="31750"/>
                  </a:lnTo>
                  <a:lnTo>
                    <a:pt x="554989" y="31750"/>
                  </a:lnTo>
                  <a:lnTo>
                    <a:pt x="554989" y="30479"/>
                  </a:lnTo>
                  <a:lnTo>
                    <a:pt x="699769" y="30479"/>
                  </a:lnTo>
                  <a:lnTo>
                    <a:pt x="699769" y="27939"/>
                  </a:lnTo>
                  <a:close/>
                </a:path>
                <a:path w="702310" h="40640">
                  <a:moveTo>
                    <a:pt x="698500" y="25400"/>
                  </a:moveTo>
                  <a:lnTo>
                    <a:pt x="552450" y="25400"/>
                  </a:lnTo>
                  <a:lnTo>
                    <a:pt x="552450" y="27939"/>
                  </a:lnTo>
                  <a:lnTo>
                    <a:pt x="698500" y="27939"/>
                  </a:lnTo>
                  <a:lnTo>
                    <a:pt x="698500" y="25400"/>
                  </a:lnTo>
                  <a:close/>
                </a:path>
                <a:path w="702310" h="40640">
                  <a:moveTo>
                    <a:pt x="697229" y="22860"/>
                  </a:moveTo>
                  <a:lnTo>
                    <a:pt x="551179" y="22860"/>
                  </a:lnTo>
                  <a:lnTo>
                    <a:pt x="551179" y="25400"/>
                  </a:lnTo>
                  <a:lnTo>
                    <a:pt x="552450" y="25400"/>
                  </a:lnTo>
                  <a:lnTo>
                    <a:pt x="552450" y="24129"/>
                  </a:lnTo>
                  <a:lnTo>
                    <a:pt x="697229" y="24129"/>
                  </a:lnTo>
                  <a:lnTo>
                    <a:pt x="697229" y="22860"/>
                  </a:lnTo>
                  <a:close/>
                </a:path>
                <a:path w="702310" h="40640">
                  <a:moveTo>
                    <a:pt x="697230" y="19050"/>
                  </a:moveTo>
                  <a:lnTo>
                    <a:pt x="549910" y="19050"/>
                  </a:lnTo>
                  <a:lnTo>
                    <a:pt x="549910" y="22860"/>
                  </a:lnTo>
                  <a:lnTo>
                    <a:pt x="551179" y="22860"/>
                  </a:lnTo>
                  <a:lnTo>
                    <a:pt x="551179" y="21589"/>
                  </a:lnTo>
                  <a:lnTo>
                    <a:pt x="697230" y="21589"/>
                  </a:lnTo>
                  <a:lnTo>
                    <a:pt x="697230" y="19050"/>
                  </a:lnTo>
                  <a:close/>
                </a:path>
                <a:path w="702310" h="40640">
                  <a:moveTo>
                    <a:pt x="160019" y="29210"/>
                  </a:moveTo>
                  <a:lnTo>
                    <a:pt x="3809" y="29210"/>
                  </a:lnTo>
                  <a:lnTo>
                    <a:pt x="3809" y="30479"/>
                  </a:lnTo>
                  <a:lnTo>
                    <a:pt x="160019" y="30479"/>
                  </a:lnTo>
                  <a:lnTo>
                    <a:pt x="160019" y="29210"/>
                  </a:lnTo>
                  <a:close/>
                </a:path>
                <a:path w="702310" h="40640">
                  <a:moveTo>
                    <a:pt x="161289" y="25400"/>
                  </a:moveTo>
                  <a:lnTo>
                    <a:pt x="3809" y="25400"/>
                  </a:lnTo>
                  <a:lnTo>
                    <a:pt x="3809" y="27939"/>
                  </a:lnTo>
                  <a:lnTo>
                    <a:pt x="160019" y="27939"/>
                  </a:lnTo>
                  <a:lnTo>
                    <a:pt x="160019" y="29210"/>
                  </a:lnTo>
                  <a:lnTo>
                    <a:pt x="161289" y="29210"/>
                  </a:lnTo>
                  <a:lnTo>
                    <a:pt x="161289" y="25400"/>
                  </a:lnTo>
                  <a:close/>
                </a:path>
                <a:path w="702310" h="40640">
                  <a:moveTo>
                    <a:pt x="163829" y="24129"/>
                  </a:moveTo>
                  <a:lnTo>
                    <a:pt x="162559" y="24129"/>
                  </a:lnTo>
                  <a:lnTo>
                    <a:pt x="162559" y="25400"/>
                  </a:lnTo>
                  <a:lnTo>
                    <a:pt x="163829" y="25400"/>
                  </a:lnTo>
                  <a:lnTo>
                    <a:pt x="163829" y="24129"/>
                  </a:lnTo>
                  <a:close/>
                </a:path>
                <a:path w="702310" h="40640">
                  <a:moveTo>
                    <a:pt x="6350" y="21589"/>
                  </a:moveTo>
                  <a:lnTo>
                    <a:pt x="5079" y="21589"/>
                  </a:lnTo>
                  <a:lnTo>
                    <a:pt x="5079" y="24129"/>
                  </a:lnTo>
                  <a:lnTo>
                    <a:pt x="165100" y="24129"/>
                  </a:lnTo>
                  <a:lnTo>
                    <a:pt x="165100" y="22860"/>
                  </a:lnTo>
                  <a:lnTo>
                    <a:pt x="6350" y="22860"/>
                  </a:lnTo>
                  <a:lnTo>
                    <a:pt x="6350" y="21589"/>
                  </a:lnTo>
                  <a:close/>
                </a:path>
                <a:path w="702310" h="40640">
                  <a:moveTo>
                    <a:pt x="166370" y="19050"/>
                  </a:moveTo>
                  <a:lnTo>
                    <a:pt x="6350" y="19050"/>
                  </a:lnTo>
                  <a:lnTo>
                    <a:pt x="6350" y="21589"/>
                  </a:lnTo>
                  <a:lnTo>
                    <a:pt x="166370" y="21589"/>
                  </a:lnTo>
                  <a:lnTo>
                    <a:pt x="166370" y="19050"/>
                  </a:lnTo>
                  <a:close/>
                </a:path>
                <a:path w="702310" h="40640">
                  <a:moveTo>
                    <a:pt x="8889" y="15239"/>
                  </a:moveTo>
                  <a:lnTo>
                    <a:pt x="7619" y="15239"/>
                  </a:lnTo>
                  <a:lnTo>
                    <a:pt x="7619" y="17779"/>
                  </a:lnTo>
                  <a:lnTo>
                    <a:pt x="167639" y="17779"/>
                  </a:lnTo>
                  <a:lnTo>
                    <a:pt x="167639" y="19050"/>
                  </a:lnTo>
                  <a:lnTo>
                    <a:pt x="168910" y="19050"/>
                  </a:lnTo>
                  <a:lnTo>
                    <a:pt x="168910" y="16510"/>
                  </a:lnTo>
                  <a:lnTo>
                    <a:pt x="8889" y="16510"/>
                  </a:lnTo>
                  <a:lnTo>
                    <a:pt x="8889" y="15239"/>
                  </a:lnTo>
                  <a:close/>
                </a:path>
                <a:path w="702310" h="40640">
                  <a:moveTo>
                    <a:pt x="170179" y="15239"/>
                  </a:moveTo>
                  <a:lnTo>
                    <a:pt x="168910" y="15239"/>
                  </a:lnTo>
                  <a:lnTo>
                    <a:pt x="168910" y="16510"/>
                  </a:lnTo>
                  <a:lnTo>
                    <a:pt x="170179" y="16510"/>
                  </a:lnTo>
                  <a:lnTo>
                    <a:pt x="170179" y="15239"/>
                  </a:lnTo>
                  <a:close/>
                </a:path>
                <a:path w="702310" h="40640">
                  <a:moveTo>
                    <a:pt x="10159" y="11429"/>
                  </a:moveTo>
                  <a:lnTo>
                    <a:pt x="8889" y="11429"/>
                  </a:lnTo>
                  <a:lnTo>
                    <a:pt x="8889" y="15239"/>
                  </a:lnTo>
                  <a:lnTo>
                    <a:pt x="171450" y="15239"/>
                  </a:lnTo>
                  <a:lnTo>
                    <a:pt x="171450" y="12700"/>
                  </a:lnTo>
                  <a:lnTo>
                    <a:pt x="10159" y="12700"/>
                  </a:lnTo>
                  <a:lnTo>
                    <a:pt x="10159" y="11429"/>
                  </a:lnTo>
                  <a:close/>
                </a:path>
                <a:path w="702310" h="40640">
                  <a:moveTo>
                    <a:pt x="172719" y="11429"/>
                  </a:moveTo>
                  <a:lnTo>
                    <a:pt x="171450" y="11429"/>
                  </a:lnTo>
                  <a:lnTo>
                    <a:pt x="171450" y="12700"/>
                  </a:lnTo>
                  <a:lnTo>
                    <a:pt x="172719" y="12700"/>
                  </a:lnTo>
                  <a:lnTo>
                    <a:pt x="172719" y="11429"/>
                  </a:lnTo>
                  <a:close/>
                </a:path>
                <a:path w="702310" h="40640">
                  <a:moveTo>
                    <a:pt x="11429" y="8889"/>
                  </a:moveTo>
                  <a:lnTo>
                    <a:pt x="10159" y="8889"/>
                  </a:lnTo>
                  <a:lnTo>
                    <a:pt x="10159" y="11429"/>
                  </a:lnTo>
                  <a:lnTo>
                    <a:pt x="173989" y="11429"/>
                  </a:lnTo>
                  <a:lnTo>
                    <a:pt x="173989" y="10160"/>
                  </a:lnTo>
                  <a:lnTo>
                    <a:pt x="11429" y="10160"/>
                  </a:lnTo>
                  <a:lnTo>
                    <a:pt x="11429" y="8889"/>
                  </a:lnTo>
                  <a:close/>
                </a:path>
                <a:path w="702310" h="40640">
                  <a:moveTo>
                    <a:pt x="12700" y="5079"/>
                  </a:moveTo>
                  <a:lnTo>
                    <a:pt x="11429" y="5079"/>
                  </a:lnTo>
                  <a:lnTo>
                    <a:pt x="11429" y="8889"/>
                  </a:lnTo>
                  <a:lnTo>
                    <a:pt x="173989" y="8889"/>
                  </a:lnTo>
                  <a:lnTo>
                    <a:pt x="173989" y="10160"/>
                  </a:lnTo>
                  <a:lnTo>
                    <a:pt x="175259" y="10160"/>
                  </a:lnTo>
                  <a:lnTo>
                    <a:pt x="175259" y="6350"/>
                  </a:lnTo>
                  <a:lnTo>
                    <a:pt x="12700" y="6350"/>
                  </a:lnTo>
                  <a:lnTo>
                    <a:pt x="12700" y="5079"/>
                  </a:lnTo>
                  <a:close/>
                </a:path>
                <a:path w="702310" h="40640">
                  <a:moveTo>
                    <a:pt x="177800" y="5079"/>
                  </a:moveTo>
                  <a:lnTo>
                    <a:pt x="176529" y="5079"/>
                  </a:lnTo>
                  <a:lnTo>
                    <a:pt x="176529" y="6350"/>
                  </a:lnTo>
                  <a:lnTo>
                    <a:pt x="177800" y="6350"/>
                  </a:lnTo>
                  <a:lnTo>
                    <a:pt x="177800" y="5079"/>
                  </a:lnTo>
                  <a:close/>
                </a:path>
                <a:path w="702310" h="40640">
                  <a:moveTo>
                    <a:pt x="13969" y="2539"/>
                  </a:moveTo>
                  <a:lnTo>
                    <a:pt x="12700" y="2539"/>
                  </a:lnTo>
                  <a:lnTo>
                    <a:pt x="12700" y="5079"/>
                  </a:lnTo>
                  <a:lnTo>
                    <a:pt x="179070" y="5079"/>
                  </a:lnTo>
                  <a:lnTo>
                    <a:pt x="179070" y="3810"/>
                  </a:lnTo>
                  <a:lnTo>
                    <a:pt x="13969" y="3810"/>
                  </a:lnTo>
                  <a:lnTo>
                    <a:pt x="13969" y="2539"/>
                  </a:lnTo>
                  <a:close/>
                </a:path>
                <a:path w="702310" h="40640">
                  <a:moveTo>
                    <a:pt x="180339" y="0"/>
                  </a:moveTo>
                  <a:lnTo>
                    <a:pt x="13969" y="0"/>
                  </a:lnTo>
                  <a:lnTo>
                    <a:pt x="13969" y="2539"/>
                  </a:lnTo>
                  <a:lnTo>
                    <a:pt x="180339" y="2539"/>
                  </a:lnTo>
                  <a:lnTo>
                    <a:pt x="180339" y="0"/>
                  </a:lnTo>
                  <a:close/>
                </a:path>
                <a:path w="702310" h="40640">
                  <a:moveTo>
                    <a:pt x="695959" y="15239"/>
                  </a:moveTo>
                  <a:lnTo>
                    <a:pt x="694689" y="15239"/>
                  </a:lnTo>
                  <a:lnTo>
                    <a:pt x="694689" y="16510"/>
                  </a:lnTo>
                  <a:lnTo>
                    <a:pt x="547369" y="16510"/>
                  </a:lnTo>
                  <a:lnTo>
                    <a:pt x="547369" y="17779"/>
                  </a:lnTo>
                  <a:lnTo>
                    <a:pt x="695960" y="17779"/>
                  </a:lnTo>
                  <a:lnTo>
                    <a:pt x="695959" y="15239"/>
                  </a:lnTo>
                  <a:close/>
                </a:path>
                <a:path w="702310" h="40640">
                  <a:moveTo>
                    <a:pt x="694689" y="12700"/>
                  </a:moveTo>
                  <a:lnTo>
                    <a:pt x="547369" y="12700"/>
                  </a:lnTo>
                  <a:lnTo>
                    <a:pt x="547369" y="15239"/>
                  </a:lnTo>
                  <a:lnTo>
                    <a:pt x="694689" y="15239"/>
                  </a:lnTo>
                  <a:lnTo>
                    <a:pt x="694689" y="12700"/>
                  </a:lnTo>
                  <a:close/>
                </a:path>
                <a:path w="702310" h="40640">
                  <a:moveTo>
                    <a:pt x="693419" y="10160"/>
                  </a:moveTo>
                  <a:lnTo>
                    <a:pt x="544829" y="10160"/>
                  </a:lnTo>
                  <a:lnTo>
                    <a:pt x="544829" y="11429"/>
                  </a:lnTo>
                  <a:lnTo>
                    <a:pt x="693419" y="11429"/>
                  </a:lnTo>
                  <a:lnTo>
                    <a:pt x="693419" y="10160"/>
                  </a:lnTo>
                  <a:close/>
                </a:path>
                <a:path w="702310" h="40640">
                  <a:moveTo>
                    <a:pt x="693420" y="6350"/>
                  </a:moveTo>
                  <a:lnTo>
                    <a:pt x="543560" y="6350"/>
                  </a:lnTo>
                  <a:lnTo>
                    <a:pt x="543560" y="8889"/>
                  </a:lnTo>
                  <a:lnTo>
                    <a:pt x="693420" y="8889"/>
                  </a:lnTo>
                  <a:lnTo>
                    <a:pt x="693420" y="6350"/>
                  </a:lnTo>
                  <a:close/>
                </a:path>
                <a:path w="702310" h="40640">
                  <a:moveTo>
                    <a:pt x="692150" y="2539"/>
                  </a:moveTo>
                  <a:lnTo>
                    <a:pt x="690879" y="2539"/>
                  </a:lnTo>
                  <a:lnTo>
                    <a:pt x="690879" y="3810"/>
                  </a:lnTo>
                  <a:lnTo>
                    <a:pt x="542289" y="3810"/>
                  </a:lnTo>
                  <a:lnTo>
                    <a:pt x="542289" y="5079"/>
                  </a:lnTo>
                  <a:lnTo>
                    <a:pt x="692150" y="5079"/>
                  </a:lnTo>
                  <a:lnTo>
                    <a:pt x="692150" y="2539"/>
                  </a:lnTo>
                  <a:close/>
                </a:path>
                <a:path w="702310" h="40640">
                  <a:moveTo>
                    <a:pt x="690879" y="0"/>
                  </a:moveTo>
                  <a:lnTo>
                    <a:pt x="541019" y="0"/>
                  </a:lnTo>
                  <a:lnTo>
                    <a:pt x="541019" y="2539"/>
                  </a:lnTo>
                  <a:lnTo>
                    <a:pt x="690879" y="2539"/>
                  </a:lnTo>
                  <a:lnTo>
                    <a:pt x="690879" y="0"/>
                  </a:lnTo>
                  <a:close/>
                </a:path>
                <a:path w="702310" h="40640">
                  <a:moveTo>
                    <a:pt x="153670" y="38100"/>
                  </a:moveTo>
                  <a:lnTo>
                    <a:pt x="0" y="38100"/>
                  </a:lnTo>
                  <a:lnTo>
                    <a:pt x="0" y="40640"/>
                  </a:lnTo>
                  <a:lnTo>
                    <a:pt x="153670" y="40640"/>
                  </a:lnTo>
                  <a:lnTo>
                    <a:pt x="153670" y="38100"/>
                  </a:lnTo>
                  <a:close/>
                </a:path>
                <a:path w="702310" h="40640">
                  <a:moveTo>
                    <a:pt x="702310" y="38100"/>
                  </a:moveTo>
                  <a:lnTo>
                    <a:pt x="558800" y="38100"/>
                  </a:lnTo>
                  <a:lnTo>
                    <a:pt x="558800" y="40640"/>
                  </a:lnTo>
                  <a:lnTo>
                    <a:pt x="702310" y="40640"/>
                  </a:lnTo>
                  <a:lnTo>
                    <a:pt x="702310" y="38100"/>
                  </a:lnTo>
                  <a:close/>
                </a:path>
              </a:pathLst>
            </a:custGeom>
            <a:solidFill>
              <a:srgbClr val="212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89910" y="1601469"/>
              <a:ext cx="723900" cy="40640"/>
            </a:xfrm>
            <a:custGeom>
              <a:avLst/>
              <a:gdLst/>
              <a:ahLst/>
              <a:cxnLst/>
              <a:rect l="l" t="t" r="r" b="b"/>
              <a:pathLst>
                <a:path w="723900" h="40639">
                  <a:moveTo>
                    <a:pt x="154940" y="16522"/>
                  </a:moveTo>
                  <a:lnTo>
                    <a:pt x="6350" y="16522"/>
                  </a:lnTo>
                  <a:lnTo>
                    <a:pt x="6350" y="19050"/>
                  </a:lnTo>
                  <a:lnTo>
                    <a:pt x="5080" y="19050"/>
                  </a:lnTo>
                  <a:lnTo>
                    <a:pt x="5080" y="21590"/>
                  </a:lnTo>
                  <a:lnTo>
                    <a:pt x="5080" y="24130"/>
                  </a:lnTo>
                  <a:lnTo>
                    <a:pt x="3810" y="24130"/>
                  </a:lnTo>
                  <a:lnTo>
                    <a:pt x="3810" y="26670"/>
                  </a:lnTo>
                  <a:lnTo>
                    <a:pt x="3810" y="29210"/>
                  </a:lnTo>
                  <a:lnTo>
                    <a:pt x="2540" y="29210"/>
                  </a:lnTo>
                  <a:lnTo>
                    <a:pt x="2540" y="31750"/>
                  </a:lnTo>
                  <a:lnTo>
                    <a:pt x="2540" y="34290"/>
                  </a:lnTo>
                  <a:lnTo>
                    <a:pt x="1270" y="34290"/>
                  </a:lnTo>
                  <a:lnTo>
                    <a:pt x="1270" y="35560"/>
                  </a:lnTo>
                  <a:lnTo>
                    <a:pt x="1270" y="38100"/>
                  </a:lnTo>
                  <a:lnTo>
                    <a:pt x="1270" y="3937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44780" y="40640"/>
                  </a:lnTo>
                  <a:lnTo>
                    <a:pt x="144780" y="39370"/>
                  </a:lnTo>
                  <a:lnTo>
                    <a:pt x="144780" y="38100"/>
                  </a:lnTo>
                  <a:lnTo>
                    <a:pt x="146050" y="38100"/>
                  </a:lnTo>
                  <a:lnTo>
                    <a:pt x="146050" y="35560"/>
                  </a:lnTo>
                  <a:lnTo>
                    <a:pt x="147320" y="35560"/>
                  </a:lnTo>
                  <a:lnTo>
                    <a:pt x="147320" y="34290"/>
                  </a:lnTo>
                  <a:lnTo>
                    <a:pt x="147320" y="31750"/>
                  </a:lnTo>
                  <a:lnTo>
                    <a:pt x="148590" y="31750"/>
                  </a:lnTo>
                  <a:lnTo>
                    <a:pt x="148590" y="29210"/>
                  </a:lnTo>
                  <a:lnTo>
                    <a:pt x="149860" y="29210"/>
                  </a:lnTo>
                  <a:lnTo>
                    <a:pt x="149860" y="26670"/>
                  </a:lnTo>
                  <a:lnTo>
                    <a:pt x="151130" y="26670"/>
                  </a:lnTo>
                  <a:lnTo>
                    <a:pt x="151130" y="24130"/>
                  </a:lnTo>
                  <a:lnTo>
                    <a:pt x="152387" y="24130"/>
                  </a:lnTo>
                  <a:lnTo>
                    <a:pt x="152387" y="21590"/>
                  </a:lnTo>
                  <a:lnTo>
                    <a:pt x="153657" y="21590"/>
                  </a:lnTo>
                  <a:lnTo>
                    <a:pt x="153657" y="19050"/>
                  </a:lnTo>
                  <a:lnTo>
                    <a:pt x="154940" y="19050"/>
                  </a:lnTo>
                  <a:lnTo>
                    <a:pt x="154940" y="16522"/>
                  </a:lnTo>
                  <a:close/>
                </a:path>
                <a:path w="723900" h="40639">
                  <a:moveTo>
                    <a:pt x="162560" y="3822"/>
                  </a:moveTo>
                  <a:lnTo>
                    <a:pt x="10160" y="3822"/>
                  </a:lnTo>
                  <a:lnTo>
                    <a:pt x="10160" y="6350"/>
                  </a:lnTo>
                  <a:lnTo>
                    <a:pt x="8890" y="6350"/>
                  </a:lnTo>
                  <a:lnTo>
                    <a:pt x="8890" y="7620"/>
                  </a:lnTo>
                  <a:lnTo>
                    <a:pt x="8890" y="10160"/>
                  </a:lnTo>
                  <a:lnTo>
                    <a:pt x="7620" y="10160"/>
                  </a:lnTo>
                  <a:lnTo>
                    <a:pt x="7620" y="12700"/>
                  </a:lnTo>
                  <a:lnTo>
                    <a:pt x="7620" y="13970"/>
                  </a:lnTo>
                  <a:lnTo>
                    <a:pt x="6350" y="13970"/>
                  </a:lnTo>
                  <a:lnTo>
                    <a:pt x="6350" y="16510"/>
                  </a:lnTo>
                  <a:lnTo>
                    <a:pt x="156210" y="16510"/>
                  </a:lnTo>
                  <a:lnTo>
                    <a:pt x="156210" y="13970"/>
                  </a:lnTo>
                  <a:lnTo>
                    <a:pt x="157480" y="13970"/>
                  </a:lnTo>
                  <a:lnTo>
                    <a:pt x="157480" y="12700"/>
                  </a:lnTo>
                  <a:lnTo>
                    <a:pt x="158750" y="12700"/>
                  </a:lnTo>
                  <a:lnTo>
                    <a:pt x="158750" y="10160"/>
                  </a:lnTo>
                  <a:lnTo>
                    <a:pt x="160020" y="10160"/>
                  </a:lnTo>
                  <a:lnTo>
                    <a:pt x="160020" y="7620"/>
                  </a:lnTo>
                  <a:lnTo>
                    <a:pt x="161290" y="7620"/>
                  </a:lnTo>
                  <a:lnTo>
                    <a:pt x="161290" y="6350"/>
                  </a:lnTo>
                  <a:lnTo>
                    <a:pt x="162560" y="6350"/>
                  </a:lnTo>
                  <a:lnTo>
                    <a:pt x="162560" y="3822"/>
                  </a:lnTo>
                  <a:close/>
                </a:path>
                <a:path w="723900" h="40639">
                  <a:moveTo>
                    <a:pt x="165100" y="0"/>
                  </a:moveTo>
                  <a:lnTo>
                    <a:pt x="11430" y="0"/>
                  </a:lnTo>
                  <a:lnTo>
                    <a:pt x="11430" y="2540"/>
                  </a:lnTo>
                  <a:lnTo>
                    <a:pt x="10160" y="2540"/>
                  </a:lnTo>
                  <a:lnTo>
                    <a:pt x="10160" y="3810"/>
                  </a:lnTo>
                  <a:lnTo>
                    <a:pt x="163830" y="3810"/>
                  </a:lnTo>
                  <a:lnTo>
                    <a:pt x="163830" y="2540"/>
                  </a:lnTo>
                  <a:lnTo>
                    <a:pt x="165100" y="2540"/>
                  </a:lnTo>
                  <a:lnTo>
                    <a:pt x="165100" y="0"/>
                  </a:lnTo>
                  <a:close/>
                </a:path>
                <a:path w="723900" h="40639">
                  <a:moveTo>
                    <a:pt x="716280" y="2540"/>
                  </a:moveTo>
                  <a:lnTo>
                    <a:pt x="715010" y="2540"/>
                  </a:lnTo>
                  <a:lnTo>
                    <a:pt x="715010" y="0"/>
                  </a:lnTo>
                  <a:lnTo>
                    <a:pt x="572770" y="0"/>
                  </a:lnTo>
                  <a:lnTo>
                    <a:pt x="572770" y="2540"/>
                  </a:lnTo>
                  <a:lnTo>
                    <a:pt x="572770" y="3810"/>
                  </a:lnTo>
                  <a:lnTo>
                    <a:pt x="716280" y="3810"/>
                  </a:lnTo>
                  <a:lnTo>
                    <a:pt x="716280" y="2540"/>
                  </a:lnTo>
                  <a:close/>
                </a:path>
                <a:path w="723900" h="40639">
                  <a:moveTo>
                    <a:pt x="718820" y="12700"/>
                  </a:moveTo>
                  <a:lnTo>
                    <a:pt x="717550" y="12700"/>
                  </a:lnTo>
                  <a:lnTo>
                    <a:pt x="717550" y="11430"/>
                  </a:lnTo>
                  <a:lnTo>
                    <a:pt x="717550" y="7620"/>
                  </a:lnTo>
                  <a:lnTo>
                    <a:pt x="716280" y="7620"/>
                  </a:lnTo>
                  <a:lnTo>
                    <a:pt x="716280" y="3822"/>
                  </a:lnTo>
                  <a:lnTo>
                    <a:pt x="574040" y="3822"/>
                  </a:lnTo>
                  <a:lnTo>
                    <a:pt x="574040" y="7620"/>
                  </a:lnTo>
                  <a:lnTo>
                    <a:pt x="575310" y="7620"/>
                  </a:lnTo>
                  <a:lnTo>
                    <a:pt x="575310" y="11430"/>
                  </a:lnTo>
                  <a:lnTo>
                    <a:pt x="576580" y="11430"/>
                  </a:lnTo>
                  <a:lnTo>
                    <a:pt x="576580" y="12700"/>
                  </a:lnTo>
                  <a:lnTo>
                    <a:pt x="576580" y="15240"/>
                  </a:lnTo>
                  <a:lnTo>
                    <a:pt x="577850" y="15240"/>
                  </a:lnTo>
                  <a:lnTo>
                    <a:pt x="577850" y="16510"/>
                  </a:lnTo>
                  <a:lnTo>
                    <a:pt x="718820" y="16510"/>
                  </a:lnTo>
                  <a:lnTo>
                    <a:pt x="718820" y="15240"/>
                  </a:lnTo>
                  <a:lnTo>
                    <a:pt x="718820" y="12700"/>
                  </a:lnTo>
                  <a:close/>
                </a:path>
                <a:path w="723900" h="40639">
                  <a:moveTo>
                    <a:pt x="723900" y="34290"/>
                  </a:moveTo>
                  <a:lnTo>
                    <a:pt x="722630" y="34290"/>
                  </a:lnTo>
                  <a:lnTo>
                    <a:pt x="722630" y="30480"/>
                  </a:lnTo>
                  <a:lnTo>
                    <a:pt x="722630" y="29210"/>
                  </a:lnTo>
                  <a:lnTo>
                    <a:pt x="721360" y="29210"/>
                  </a:lnTo>
                  <a:lnTo>
                    <a:pt x="721360" y="26670"/>
                  </a:lnTo>
                  <a:lnTo>
                    <a:pt x="721360" y="24130"/>
                  </a:lnTo>
                  <a:lnTo>
                    <a:pt x="720090" y="24130"/>
                  </a:lnTo>
                  <a:lnTo>
                    <a:pt x="720090" y="22860"/>
                  </a:lnTo>
                  <a:lnTo>
                    <a:pt x="720090" y="19050"/>
                  </a:lnTo>
                  <a:lnTo>
                    <a:pt x="718820" y="19050"/>
                  </a:lnTo>
                  <a:lnTo>
                    <a:pt x="718820" y="16522"/>
                  </a:lnTo>
                  <a:lnTo>
                    <a:pt x="577850" y="16522"/>
                  </a:lnTo>
                  <a:lnTo>
                    <a:pt x="577850" y="19050"/>
                  </a:lnTo>
                  <a:lnTo>
                    <a:pt x="579120" y="19050"/>
                  </a:lnTo>
                  <a:lnTo>
                    <a:pt x="579120" y="22860"/>
                  </a:lnTo>
                  <a:lnTo>
                    <a:pt x="580390" y="22860"/>
                  </a:lnTo>
                  <a:lnTo>
                    <a:pt x="580390" y="24130"/>
                  </a:lnTo>
                  <a:lnTo>
                    <a:pt x="580390" y="26670"/>
                  </a:lnTo>
                  <a:lnTo>
                    <a:pt x="581660" y="26670"/>
                  </a:lnTo>
                  <a:lnTo>
                    <a:pt x="581660" y="29210"/>
                  </a:lnTo>
                  <a:lnTo>
                    <a:pt x="581660" y="30480"/>
                  </a:lnTo>
                  <a:lnTo>
                    <a:pt x="582930" y="30480"/>
                  </a:lnTo>
                  <a:lnTo>
                    <a:pt x="582930" y="34290"/>
                  </a:lnTo>
                  <a:lnTo>
                    <a:pt x="584200" y="34290"/>
                  </a:lnTo>
                  <a:lnTo>
                    <a:pt x="584200" y="35560"/>
                  </a:lnTo>
                  <a:lnTo>
                    <a:pt x="584200" y="39370"/>
                  </a:lnTo>
                  <a:lnTo>
                    <a:pt x="585470" y="39370"/>
                  </a:lnTo>
                  <a:lnTo>
                    <a:pt x="585470" y="40640"/>
                  </a:lnTo>
                  <a:lnTo>
                    <a:pt x="723887" y="40640"/>
                  </a:lnTo>
                  <a:lnTo>
                    <a:pt x="723887" y="39370"/>
                  </a:lnTo>
                  <a:lnTo>
                    <a:pt x="723900" y="35560"/>
                  </a:lnTo>
                  <a:lnTo>
                    <a:pt x="723900" y="34290"/>
                  </a:lnTo>
                  <a:close/>
                </a:path>
              </a:pathLst>
            </a:custGeom>
            <a:solidFill>
              <a:srgbClr val="22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81020" y="1642109"/>
              <a:ext cx="739140" cy="40640"/>
            </a:xfrm>
            <a:custGeom>
              <a:avLst/>
              <a:gdLst/>
              <a:ahLst/>
              <a:cxnLst/>
              <a:rect l="l" t="t" r="r" b="b"/>
              <a:pathLst>
                <a:path w="739139" h="40639">
                  <a:moveTo>
                    <a:pt x="152400" y="0"/>
                  </a:moveTo>
                  <a:lnTo>
                    <a:pt x="8890" y="0"/>
                  </a:lnTo>
                  <a:lnTo>
                    <a:pt x="8890" y="3810"/>
                  </a:lnTo>
                  <a:lnTo>
                    <a:pt x="7620" y="3810"/>
                  </a:lnTo>
                  <a:lnTo>
                    <a:pt x="7620" y="6350"/>
                  </a:lnTo>
                  <a:lnTo>
                    <a:pt x="7620" y="8890"/>
                  </a:lnTo>
                  <a:lnTo>
                    <a:pt x="6350" y="8890"/>
                  </a:lnTo>
                  <a:lnTo>
                    <a:pt x="6350" y="10160"/>
                  </a:lnTo>
                  <a:lnTo>
                    <a:pt x="6350" y="12700"/>
                  </a:lnTo>
                  <a:lnTo>
                    <a:pt x="6350" y="13970"/>
                  </a:lnTo>
                  <a:lnTo>
                    <a:pt x="5080" y="13970"/>
                  </a:lnTo>
                  <a:lnTo>
                    <a:pt x="5080" y="16510"/>
                  </a:lnTo>
                  <a:lnTo>
                    <a:pt x="5080" y="19050"/>
                  </a:lnTo>
                  <a:lnTo>
                    <a:pt x="3810" y="19050"/>
                  </a:lnTo>
                  <a:lnTo>
                    <a:pt x="3810" y="20320"/>
                  </a:lnTo>
                  <a:lnTo>
                    <a:pt x="3810" y="22860"/>
                  </a:lnTo>
                  <a:lnTo>
                    <a:pt x="3810" y="25400"/>
                  </a:lnTo>
                  <a:lnTo>
                    <a:pt x="2540" y="25400"/>
                  </a:lnTo>
                  <a:lnTo>
                    <a:pt x="2540" y="26670"/>
                  </a:lnTo>
                  <a:lnTo>
                    <a:pt x="2540" y="29210"/>
                  </a:lnTo>
                  <a:lnTo>
                    <a:pt x="2540" y="30480"/>
                  </a:lnTo>
                  <a:lnTo>
                    <a:pt x="1270" y="30480"/>
                  </a:lnTo>
                  <a:lnTo>
                    <a:pt x="1270" y="33020"/>
                  </a:lnTo>
                  <a:lnTo>
                    <a:pt x="1270" y="35560"/>
                  </a:lnTo>
                  <a:lnTo>
                    <a:pt x="0" y="35560"/>
                  </a:lnTo>
                  <a:lnTo>
                    <a:pt x="0" y="3683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37160" y="40640"/>
                  </a:lnTo>
                  <a:lnTo>
                    <a:pt x="137160" y="39370"/>
                  </a:lnTo>
                  <a:lnTo>
                    <a:pt x="138430" y="39370"/>
                  </a:lnTo>
                  <a:lnTo>
                    <a:pt x="138430" y="36830"/>
                  </a:lnTo>
                  <a:lnTo>
                    <a:pt x="139700" y="36830"/>
                  </a:lnTo>
                  <a:lnTo>
                    <a:pt x="139700" y="35560"/>
                  </a:lnTo>
                  <a:lnTo>
                    <a:pt x="139700" y="33020"/>
                  </a:lnTo>
                  <a:lnTo>
                    <a:pt x="140970" y="33020"/>
                  </a:lnTo>
                  <a:lnTo>
                    <a:pt x="140970" y="30480"/>
                  </a:lnTo>
                  <a:lnTo>
                    <a:pt x="140970" y="29210"/>
                  </a:lnTo>
                  <a:lnTo>
                    <a:pt x="142240" y="29210"/>
                  </a:lnTo>
                  <a:lnTo>
                    <a:pt x="142240" y="26670"/>
                  </a:lnTo>
                  <a:lnTo>
                    <a:pt x="143510" y="26670"/>
                  </a:lnTo>
                  <a:lnTo>
                    <a:pt x="143510" y="25400"/>
                  </a:lnTo>
                  <a:lnTo>
                    <a:pt x="143510" y="22860"/>
                  </a:lnTo>
                  <a:lnTo>
                    <a:pt x="144780" y="22860"/>
                  </a:lnTo>
                  <a:lnTo>
                    <a:pt x="144780" y="20320"/>
                  </a:lnTo>
                  <a:lnTo>
                    <a:pt x="146050" y="20320"/>
                  </a:lnTo>
                  <a:lnTo>
                    <a:pt x="146050" y="19050"/>
                  </a:lnTo>
                  <a:lnTo>
                    <a:pt x="146050" y="16510"/>
                  </a:lnTo>
                  <a:lnTo>
                    <a:pt x="147320" y="16510"/>
                  </a:lnTo>
                  <a:lnTo>
                    <a:pt x="147320" y="13970"/>
                  </a:lnTo>
                  <a:lnTo>
                    <a:pt x="147320" y="12700"/>
                  </a:lnTo>
                  <a:lnTo>
                    <a:pt x="148577" y="12700"/>
                  </a:lnTo>
                  <a:lnTo>
                    <a:pt x="148577" y="10160"/>
                  </a:lnTo>
                  <a:lnTo>
                    <a:pt x="149860" y="10160"/>
                  </a:lnTo>
                  <a:lnTo>
                    <a:pt x="149860" y="8890"/>
                  </a:lnTo>
                  <a:lnTo>
                    <a:pt x="149847" y="6350"/>
                  </a:lnTo>
                  <a:lnTo>
                    <a:pt x="151130" y="6350"/>
                  </a:lnTo>
                  <a:lnTo>
                    <a:pt x="151130" y="3810"/>
                  </a:lnTo>
                  <a:lnTo>
                    <a:pt x="152400" y="3810"/>
                  </a:lnTo>
                  <a:lnTo>
                    <a:pt x="152400" y="0"/>
                  </a:lnTo>
                  <a:close/>
                </a:path>
                <a:path w="739139" h="40639">
                  <a:moveTo>
                    <a:pt x="736600" y="19050"/>
                  </a:moveTo>
                  <a:lnTo>
                    <a:pt x="735330" y="19050"/>
                  </a:lnTo>
                  <a:lnTo>
                    <a:pt x="735330" y="16510"/>
                  </a:lnTo>
                  <a:lnTo>
                    <a:pt x="735330" y="13970"/>
                  </a:lnTo>
                  <a:lnTo>
                    <a:pt x="735330" y="12700"/>
                  </a:lnTo>
                  <a:lnTo>
                    <a:pt x="735330" y="10160"/>
                  </a:lnTo>
                  <a:lnTo>
                    <a:pt x="734060" y="10160"/>
                  </a:lnTo>
                  <a:lnTo>
                    <a:pt x="734060" y="7620"/>
                  </a:lnTo>
                  <a:lnTo>
                    <a:pt x="734060" y="2540"/>
                  </a:lnTo>
                  <a:lnTo>
                    <a:pt x="734060" y="1270"/>
                  </a:lnTo>
                  <a:lnTo>
                    <a:pt x="732777" y="1270"/>
                  </a:lnTo>
                  <a:lnTo>
                    <a:pt x="732777" y="0"/>
                  </a:lnTo>
                  <a:lnTo>
                    <a:pt x="594360" y="0"/>
                  </a:lnTo>
                  <a:lnTo>
                    <a:pt x="594360" y="1270"/>
                  </a:lnTo>
                  <a:lnTo>
                    <a:pt x="594360" y="2540"/>
                  </a:lnTo>
                  <a:lnTo>
                    <a:pt x="595630" y="2540"/>
                  </a:lnTo>
                  <a:lnTo>
                    <a:pt x="595630" y="7620"/>
                  </a:lnTo>
                  <a:lnTo>
                    <a:pt x="596900" y="7620"/>
                  </a:lnTo>
                  <a:lnTo>
                    <a:pt x="596900" y="10160"/>
                  </a:lnTo>
                  <a:lnTo>
                    <a:pt x="596900" y="12700"/>
                  </a:lnTo>
                  <a:lnTo>
                    <a:pt x="598170" y="12700"/>
                  </a:lnTo>
                  <a:lnTo>
                    <a:pt x="598170" y="13970"/>
                  </a:lnTo>
                  <a:lnTo>
                    <a:pt x="598170" y="16510"/>
                  </a:lnTo>
                  <a:lnTo>
                    <a:pt x="599440" y="16510"/>
                  </a:lnTo>
                  <a:lnTo>
                    <a:pt x="599440" y="19050"/>
                  </a:lnTo>
                  <a:lnTo>
                    <a:pt x="599440" y="21590"/>
                  </a:lnTo>
                  <a:lnTo>
                    <a:pt x="600710" y="21590"/>
                  </a:lnTo>
                  <a:lnTo>
                    <a:pt x="600710" y="26670"/>
                  </a:lnTo>
                  <a:lnTo>
                    <a:pt x="736587" y="26670"/>
                  </a:lnTo>
                  <a:lnTo>
                    <a:pt x="736587" y="21590"/>
                  </a:lnTo>
                  <a:lnTo>
                    <a:pt x="736600" y="19050"/>
                  </a:lnTo>
                  <a:close/>
                </a:path>
                <a:path w="739139" h="40639">
                  <a:moveTo>
                    <a:pt x="739140" y="35560"/>
                  </a:moveTo>
                  <a:lnTo>
                    <a:pt x="737870" y="35560"/>
                  </a:lnTo>
                  <a:lnTo>
                    <a:pt x="737870" y="33020"/>
                  </a:lnTo>
                  <a:lnTo>
                    <a:pt x="737870" y="26682"/>
                  </a:lnTo>
                  <a:lnTo>
                    <a:pt x="601980" y="26682"/>
                  </a:lnTo>
                  <a:lnTo>
                    <a:pt x="601980" y="33020"/>
                  </a:lnTo>
                  <a:lnTo>
                    <a:pt x="603250" y="33020"/>
                  </a:lnTo>
                  <a:lnTo>
                    <a:pt x="603250" y="35560"/>
                  </a:lnTo>
                  <a:lnTo>
                    <a:pt x="603250" y="38100"/>
                  </a:lnTo>
                  <a:lnTo>
                    <a:pt x="604520" y="38100"/>
                  </a:lnTo>
                  <a:lnTo>
                    <a:pt x="604520" y="40640"/>
                  </a:lnTo>
                  <a:lnTo>
                    <a:pt x="739140" y="40640"/>
                  </a:lnTo>
                  <a:lnTo>
                    <a:pt x="739140" y="38100"/>
                  </a:lnTo>
                  <a:lnTo>
                    <a:pt x="739140" y="35560"/>
                  </a:lnTo>
                  <a:close/>
                </a:path>
              </a:pathLst>
            </a:custGeom>
            <a:solidFill>
              <a:srgbClr val="232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73400" y="1682749"/>
              <a:ext cx="751840" cy="41910"/>
            </a:xfrm>
            <a:custGeom>
              <a:avLst/>
              <a:gdLst/>
              <a:ahLst/>
              <a:cxnLst/>
              <a:rect l="l" t="t" r="r" b="b"/>
              <a:pathLst>
                <a:path w="751839" h="41910">
                  <a:moveTo>
                    <a:pt x="139700" y="15252"/>
                  </a:moveTo>
                  <a:lnTo>
                    <a:pt x="3810" y="15252"/>
                  </a:lnTo>
                  <a:lnTo>
                    <a:pt x="3810" y="20320"/>
                  </a:lnTo>
                  <a:lnTo>
                    <a:pt x="2540" y="20320"/>
                  </a:lnTo>
                  <a:lnTo>
                    <a:pt x="2540" y="25400"/>
                  </a:lnTo>
                  <a:lnTo>
                    <a:pt x="2540" y="29210"/>
                  </a:lnTo>
                  <a:lnTo>
                    <a:pt x="1270" y="29210"/>
                  </a:lnTo>
                  <a:lnTo>
                    <a:pt x="1270" y="31750"/>
                  </a:lnTo>
                  <a:lnTo>
                    <a:pt x="1270" y="38100"/>
                  </a:lnTo>
                  <a:lnTo>
                    <a:pt x="0" y="38100"/>
                  </a:lnTo>
                  <a:lnTo>
                    <a:pt x="0" y="41910"/>
                  </a:lnTo>
                  <a:lnTo>
                    <a:pt x="134620" y="41910"/>
                  </a:lnTo>
                  <a:lnTo>
                    <a:pt x="134620" y="38100"/>
                  </a:lnTo>
                  <a:lnTo>
                    <a:pt x="135890" y="38100"/>
                  </a:lnTo>
                  <a:lnTo>
                    <a:pt x="135890" y="31750"/>
                  </a:lnTo>
                  <a:lnTo>
                    <a:pt x="137147" y="31750"/>
                  </a:lnTo>
                  <a:lnTo>
                    <a:pt x="137147" y="29210"/>
                  </a:lnTo>
                  <a:lnTo>
                    <a:pt x="137147" y="25400"/>
                  </a:lnTo>
                  <a:lnTo>
                    <a:pt x="138417" y="25400"/>
                  </a:lnTo>
                  <a:lnTo>
                    <a:pt x="138417" y="20320"/>
                  </a:lnTo>
                  <a:lnTo>
                    <a:pt x="139700" y="20320"/>
                  </a:lnTo>
                  <a:lnTo>
                    <a:pt x="139700" y="15252"/>
                  </a:lnTo>
                  <a:close/>
                </a:path>
                <a:path w="751839" h="41910">
                  <a:moveTo>
                    <a:pt x="140970" y="11442"/>
                  </a:moveTo>
                  <a:lnTo>
                    <a:pt x="3810" y="11442"/>
                  </a:lnTo>
                  <a:lnTo>
                    <a:pt x="3810" y="15240"/>
                  </a:lnTo>
                  <a:lnTo>
                    <a:pt x="140970" y="15240"/>
                  </a:lnTo>
                  <a:lnTo>
                    <a:pt x="140970" y="11442"/>
                  </a:lnTo>
                  <a:close/>
                </a:path>
                <a:path w="751839" h="41910">
                  <a:moveTo>
                    <a:pt x="144780" y="0"/>
                  </a:moveTo>
                  <a:lnTo>
                    <a:pt x="6350" y="0"/>
                  </a:lnTo>
                  <a:lnTo>
                    <a:pt x="6350" y="2540"/>
                  </a:lnTo>
                  <a:lnTo>
                    <a:pt x="635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5080" y="11430"/>
                  </a:lnTo>
                  <a:lnTo>
                    <a:pt x="142240" y="11430"/>
                  </a:lnTo>
                  <a:lnTo>
                    <a:pt x="142240" y="6350"/>
                  </a:lnTo>
                  <a:lnTo>
                    <a:pt x="143510" y="6350"/>
                  </a:lnTo>
                  <a:lnTo>
                    <a:pt x="143510" y="5080"/>
                  </a:lnTo>
                  <a:lnTo>
                    <a:pt x="143510" y="2540"/>
                  </a:lnTo>
                  <a:lnTo>
                    <a:pt x="144780" y="2540"/>
                  </a:lnTo>
                  <a:lnTo>
                    <a:pt x="144780" y="0"/>
                  </a:lnTo>
                  <a:close/>
                </a:path>
                <a:path w="751839" h="41910">
                  <a:moveTo>
                    <a:pt x="751840" y="35560"/>
                  </a:moveTo>
                  <a:lnTo>
                    <a:pt x="750557" y="35560"/>
                  </a:lnTo>
                  <a:lnTo>
                    <a:pt x="750557" y="31750"/>
                  </a:lnTo>
                  <a:lnTo>
                    <a:pt x="750570" y="24130"/>
                  </a:lnTo>
                  <a:lnTo>
                    <a:pt x="749300" y="24130"/>
                  </a:lnTo>
                  <a:lnTo>
                    <a:pt x="749300" y="22860"/>
                  </a:lnTo>
                  <a:lnTo>
                    <a:pt x="749300" y="15240"/>
                  </a:lnTo>
                  <a:lnTo>
                    <a:pt x="749300" y="13970"/>
                  </a:lnTo>
                  <a:lnTo>
                    <a:pt x="748030" y="13970"/>
                  </a:lnTo>
                  <a:lnTo>
                    <a:pt x="748030" y="11430"/>
                  </a:lnTo>
                  <a:lnTo>
                    <a:pt x="748030" y="10160"/>
                  </a:lnTo>
                  <a:lnTo>
                    <a:pt x="748030" y="3810"/>
                  </a:lnTo>
                  <a:lnTo>
                    <a:pt x="746760" y="3810"/>
                  </a:lnTo>
                  <a:lnTo>
                    <a:pt x="746760" y="0"/>
                  </a:lnTo>
                  <a:lnTo>
                    <a:pt x="612140" y="0"/>
                  </a:lnTo>
                  <a:lnTo>
                    <a:pt x="612140" y="3810"/>
                  </a:lnTo>
                  <a:lnTo>
                    <a:pt x="613410" y="3810"/>
                  </a:lnTo>
                  <a:lnTo>
                    <a:pt x="613410" y="10160"/>
                  </a:lnTo>
                  <a:lnTo>
                    <a:pt x="614680" y="10160"/>
                  </a:lnTo>
                  <a:lnTo>
                    <a:pt x="614680" y="11430"/>
                  </a:lnTo>
                  <a:lnTo>
                    <a:pt x="614680" y="13970"/>
                  </a:lnTo>
                  <a:lnTo>
                    <a:pt x="614680" y="15240"/>
                  </a:lnTo>
                  <a:lnTo>
                    <a:pt x="615950" y="15240"/>
                  </a:lnTo>
                  <a:lnTo>
                    <a:pt x="615950" y="22860"/>
                  </a:lnTo>
                  <a:lnTo>
                    <a:pt x="617220" y="22860"/>
                  </a:lnTo>
                  <a:lnTo>
                    <a:pt x="617220" y="24130"/>
                  </a:lnTo>
                  <a:lnTo>
                    <a:pt x="617220" y="31750"/>
                  </a:lnTo>
                  <a:lnTo>
                    <a:pt x="618490" y="31750"/>
                  </a:lnTo>
                  <a:lnTo>
                    <a:pt x="618490" y="35560"/>
                  </a:lnTo>
                  <a:lnTo>
                    <a:pt x="618490" y="40640"/>
                  </a:lnTo>
                  <a:lnTo>
                    <a:pt x="619760" y="40640"/>
                  </a:lnTo>
                  <a:lnTo>
                    <a:pt x="619760" y="41910"/>
                  </a:lnTo>
                  <a:lnTo>
                    <a:pt x="751840" y="41910"/>
                  </a:lnTo>
                  <a:lnTo>
                    <a:pt x="751840" y="40640"/>
                  </a:lnTo>
                  <a:lnTo>
                    <a:pt x="751840" y="35560"/>
                  </a:lnTo>
                  <a:close/>
                </a:path>
              </a:pathLst>
            </a:custGeom>
            <a:solidFill>
              <a:srgbClr val="232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68320" y="1724660"/>
              <a:ext cx="760730" cy="40640"/>
            </a:xfrm>
            <a:custGeom>
              <a:avLst/>
              <a:gdLst/>
              <a:ahLst/>
              <a:cxnLst/>
              <a:rect l="l" t="t" r="r" b="b"/>
              <a:pathLst>
                <a:path w="760729" h="40639">
                  <a:moveTo>
                    <a:pt x="137160" y="6350"/>
                  </a:moveTo>
                  <a:lnTo>
                    <a:pt x="3810" y="6350"/>
                  </a:lnTo>
                  <a:lnTo>
                    <a:pt x="3810" y="7619"/>
                  </a:lnTo>
                  <a:lnTo>
                    <a:pt x="137160" y="7619"/>
                  </a:lnTo>
                  <a:lnTo>
                    <a:pt x="137160" y="6350"/>
                  </a:lnTo>
                  <a:close/>
                </a:path>
                <a:path w="760729" h="40639">
                  <a:moveTo>
                    <a:pt x="139700" y="0"/>
                  </a:moveTo>
                  <a:lnTo>
                    <a:pt x="5080" y="0"/>
                  </a:lnTo>
                  <a:lnTo>
                    <a:pt x="5080" y="6350"/>
                  </a:lnTo>
                  <a:lnTo>
                    <a:pt x="138430" y="6350"/>
                  </a:lnTo>
                  <a:lnTo>
                    <a:pt x="138430" y="1269"/>
                  </a:lnTo>
                  <a:lnTo>
                    <a:pt x="139700" y="1269"/>
                  </a:lnTo>
                  <a:lnTo>
                    <a:pt x="139700" y="0"/>
                  </a:lnTo>
                  <a:close/>
                </a:path>
                <a:path w="760729" h="40639">
                  <a:moveTo>
                    <a:pt x="756919" y="0"/>
                  </a:moveTo>
                  <a:lnTo>
                    <a:pt x="624840" y="0"/>
                  </a:lnTo>
                  <a:lnTo>
                    <a:pt x="624840" y="7619"/>
                  </a:lnTo>
                  <a:lnTo>
                    <a:pt x="758190" y="7619"/>
                  </a:lnTo>
                  <a:lnTo>
                    <a:pt x="758190" y="5079"/>
                  </a:lnTo>
                  <a:lnTo>
                    <a:pt x="756919" y="5079"/>
                  </a:lnTo>
                  <a:lnTo>
                    <a:pt x="756919" y="0"/>
                  </a:lnTo>
                  <a:close/>
                </a:path>
                <a:path w="760729" h="40639">
                  <a:moveTo>
                    <a:pt x="137160" y="7620"/>
                  </a:moveTo>
                  <a:lnTo>
                    <a:pt x="3810" y="7620"/>
                  </a:lnTo>
                  <a:lnTo>
                    <a:pt x="3810" y="15239"/>
                  </a:lnTo>
                  <a:lnTo>
                    <a:pt x="2540" y="15239"/>
                  </a:lnTo>
                  <a:lnTo>
                    <a:pt x="2540" y="26669"/>
                  </a:lnTo>
                  <a:lnTo>
                    <a:pt x="1269" y="26669"/>
                  </a:lnTo>
                  <a:lnTo>
                    <a:pt x="1269" y="39369"/>
                  </a:lnTo>
                  <a:lnTo>
                    <a:pt x="132080" y="39369"/>
                  </a:lnTo>
                  <a:lnTo>
                    <a:pt x="132080" y="33019"/>
                  </a:lnTo>
                  <a:lnTo>
                    <a:pt x="133350" y="33019"/>
                  </a:lnTo>
                  <a:lnTo>
                    <a:pt x="133350" y="25400"/>
                  </a:lnTo>
                  <a:lnTo>
                    <a:pt x="134620" y="25400"/>
                  </a:lnTo>
                  <a:lnTo>
                    <a:pt x="134620" y="19050"/>
                  </a:lnTo>
                  <a:lnTo>
                    <a:pt x="135890" y="19050"/>
                  </a:lnTo>
                  <a:lnTo>
                    <a:pt x="135890" y="12700"/>
                  </a:lnTo>
                  <a:lnTo>
                    <a:pt x="137160" y="12700"/>
                  </a:lnTo>
                  <a:lnTo>
                    <a:pt x="137160" y="7620"/>
                  </a:lnTo>
                  <a:close/>
                </a:path>
                <a:path w="760729" h="40639">
                  <a:moveTo>
                    <a:pt x="758189" y="7620"/>
                  </a:moveTo>
                  <a:lnTo>
                    <a:pt x="626109" y="7620"/>
                  </a:lnTo>
                  <a:lnTo>
                    <a:pt x="626109" y="19050"/>
                  </a:lnTo>
                  <a:lnTo>
                    <a:pt x="627380" y="19050"/>
                  </a:lnTo>
                  <a:lnTo>
                    <a:pt x="627380" y="31750"/>
                  </a:lnTo>
                  <a:lnTo>
                    <a:pt x="628650" y="31750"/>
                  </a:lnTo>
                  <a:lnTo>
                    <a:pt x="628650" y="39369"/>
                  </a:lnTo>
                  <a:lnTo>
                    <a:pt x="760730" y="39369"/>
                  </a:lnTo>
                  <a:lnTo>
                    <a:pt x="760730" y="30479"/>
                  </a:lnTo>
                  <a:lnTo>
                    <a:pt x="759459" y="30479"/>
                  </a:lnTo>
                  <a:lnTo>
                    <a:pt x="759459" y="15239"/>
                  </a:lnTo>
                  <a:lnTo>
                    <a:pt x="758189" y="15239"/>
                  </a:lnTo>
                  <a:lnTo>
                    <a:pt x="758189" y="7620"/>
                  </a:lnTo>
                  <a:close/>
                </a:path>
                <a:path w="760729" h="40639">
                  <a:moveTo>
                    <a:pt x="132080" y="39370"/>
                  </a:moveTo>
                  <a:lnTo>
                    <a:pt x="0" y="39370"/>
                  </a:lnTo>
                  <a:lnTo>
                    <a:pt x="0" y="40639"/>
                  </a:lnTo>
                  <a:lnTo>
                    <a:pt x="132080" y="40639"/>
                  </a:lnTo>
                  <a:lnTo>
                    <a:pt x="132080" y="39370"/>
                  </a:lnTo>
                  <a:close/>
                </a:path>
                <a:path w="760729" h="40639">
                  <a:moveTo>
                    <a:pt x="760730" y="39370"/>
                  </a:moveTo>
                  <a:lnTo>
                    <a:pt x="628650" y="39370"/>
                  </a:lnTo>
                  <a:lnTo>
                    <a:pt x="628650" y="40639"/>
                  </a:lnTo>
                  <a:lnTo>
                    <a:pt x="760730" y="40639"/>
                  </a:lnTo>
                  <a:lnTo>
                    <a:pt x="760730" y="39370"/>
                  </a:lnTo>
                  <a:close/>
                </a:path>
              </a:pathLst>
            </a:custGeom>
            <a:solidFill>
              <a:srgbClr val="242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67050" y="1765299"/>
              <a:ext cx="764540" cy="40640"/>
            </a:xfrm>
            <a:custGeom>
              <a:avLst/>
              <a:gdLst/>
              <a:ahLst/>
              <a:cxnLst/>
              <a:rect l="l" t="t" r="r" b="b"/>
              <a:pathLst>
                <a:path w="764539" h="40639">
                  <a:moveTo>
                    <a:pt x="13335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1270" y="15240"/>
                  </a:lnTo>
                  <a:lnTo>
                    <a:pt x="1270" y="21590"/>
                  </a:lnTo>
                  <a:lnTo>
                    <a:pt x="1270" y="34290"/>
                  </a:lnTo>
                  <a:lnTo>
                    <a:pt x="1270" y="35560"/>
                  </a:lnTo>
                  <a:lnTo>
                    <a:pt x="0" y="35560"/>
                  </a:lnTo>
                  <a:lnTo>
                    <a:pt x="0" y="40640"/>
                  </a:lnTo>
                  <a:lnTo>
                    <a:pt x="129540" y="40640"/>
                  </a:lnTo>
                  <a:lnTo>
                    <a:pt x="129540" y="35560"/>
                  </a:lnTo>
                  <a:lnTo>
                    <a:pt x="129540" y="34290"/>
                  </a:lnTo>
                  <a:lnTo>
                    <a:pt x="130797" y="34290"/>
                  </a:lnTo>
                  <a:lnTo>
                    <a:pt x="130797" y="21590"/>
                  </a:lnTo>
                  <a:lnTo>
                    <a:pt x="130797" y="15240"/>
                  </a:lnTo>
                  <a:lnTo>
                    <a:pt x="132080" y="15240"/>
                  </a:lnTo>
                  <a:lnTo>
                    <a:pt x="132080" y="1270"/>
                  </a:lnTo>
                  <a:lnTo>
                    <a:pt x="133350" y="1270"/>
                  </a:lnTo>
                  <a:lnTo>
                    <a:pt x="133350" y="0"/>
                  </a:lnTo>
                  <a:close/>
                </a:path>
                <a:path w="764539" h="40639">
                  <a:moveTo>
                    <a:pt x="764540" y="26670"/>
                  </a:moveTo>
                  <a:lnTo>
                    <a:pt x="763270" y="26670"/>
                  </a:lnTo>
                  <a:lnTo>
                    <a:pt x="763270" y="21590"/>
                  </a:lnTo>
                  <a:lnTo>
                    <a:pt x="763257" y="7620"/>
                  </a:lnTo>
                  <a:lnTo>
                    <a:pt x="762000" y="7620"/>
                  </a:lnTo>
                  <a:lnTo>
                    <a:pt x="762000" y="3810"/>
                  </a:lnTo>
                  <a:lnTo>
                    <a:pt x="762000" y="0"/>
                  </a:lnTo>
                  <a:lnTo>
                    <a:pt x="629920" y="0"/>
                  </a:lnTo>
                  <a:lnTo>
                    <a:pt x="629920" y="3810"/>
                  </a:lnTo>
                  <a:lnTo>
                    <a:pt x="631190" y="3810"/>
                  </a:lnTo>
                  <a:lnTo>
                    <a:pt x="631190" y="7620"/>
                  </a:lnTo>
                  <a:lnTo>
                    <a:pt x="631190" y="21590"/>
                  </a:lnTo>
                  <a:lnTo>
                    <a:pt x="632460" y="21590"/>
                  </a:lnTo>
                  <a:lnTo>
                    <a:pt x="632460" y="26670"/>
                  </a:lnTo>
                  <a:lnTo>
                    <a:pt x="632460" y="40640"/>
                  </a:lnTo>
                  <a:lnTo>
                    <a:pt x="764540" y="40640"/>
                  </a:lnTo>
                  <a:lnTo>
                    <a:pt x="764540" y="26670"/>
                  </a:lnTo>
                  <a:close/>
                </a:path>
              </a:pathLst>
            </a:custGeom>
            <a:solidFill>
              <a:srgbClr val="242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67050" y="1805939"/>
              <a:ext cx="765810" cy="40640"/>
            </a:xfrm>
            <a:custGeom>
              <a:avLst/>
              <a:gdLst/>
              <a:ahLst/>
              <a:cxnLst/>
              <a:rect l="l" t="t" r="r" b="b"/>
              <a:pathLst>
                <a:path w="765810" h="40639">
                  <a:moveTo>
                    <a:pt x="129540" y="34302"/>
                  </a:moveTo>
                  <a:lnTo>
                    <a:pt x="0" y="34302"/>
                  </a:lnTo>
                  <a:lnTo>
                    <a:pt x="0" y="40640"/>
                  </a:lnTo>
                  <a:lnTo>
                    <a:pt x="129540" y="40640"/>
                  </a:lnTo>
                  <a:lnTo>
                    <a:pt x="129540" y="34302"/>
                  </a:lnTo>
                  <a:close/>
                </a:path>
                <a:path w="765810" h="40639">
                  <a:moveTo>
                    <a:pt x="129540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129540" y="34290"/>
                  </a:lnTo>
                  <a:lnTo>
                    <a:pt x="129540" y="0"/>
                  </a:lnTo>
                  <a:close/>
                </a:path>
                <a:path w="765810" h="40639">
                  <a:moveTo>
                    <a:pt x="765797" y="25400"/>
                  </a:moveTo>
                  <a:lnTo>
                    <a:pt x="764540" y="25400"/>
                  </a:lnTo>
                  <a:lnTo>
                    <a:pt x="764540" y="1270"/>
                  </a:lnTo>
                  <a:lnTo>
                    <a:pt x="764540" y="0"/>
                  </a:lnTo>
                  <a:lnTo>
                    <a:pt x="632460" y="0"/>
                  </a:lnTo>
                  <a:lnTo>
                    <a:pt x="632460" y="1270"/>
                  </a:lnTo>
                  <a:lnTo>
                    <a:pt x="633730" y="1270"/>
                  </a:lnTo>
                  <a:lnTo>
                    <a:pt x="633730" y="25400"/>
                  </a:lnTo>
                  <a:lnTo>
                    <a:pt x="633730" y="34290"/>
                  </a:lnTo>
                  <a:lnTo>
                    <a:pt x="765797" y="34290"/>
                  </a:lnTo>
                  <a:lnTo>
                    <a:pt x="765797" y="25400"/>
                  </a:lnTo>
                  <a:close/>
                </a:path>
                <a:path w="765810" h="40639">
                  <a:moveTo>
                    <a:pt x="765810" y="34302"/>
                  </a:moveTo>
                  <a:lnTo>
                    <a:pt x="635000" y="34302"/>
                  </a:lnTo>
                  <a:lnTo>
                    <a:pt x="635000" y="40640"/>
                  </a:lnTo>
                  <a:lnTo>
                    <a:pt x="765810" y="40640"/>
                  </a:lnTo>
                  <a:lnTo>
                    <a:pt x="765810" y="34302"/>
                  </a:lnTo>
                  <a:close/>
                </a:path>
              </a:pathLst>
            </a:custGeom>
            <a:solidFill>
              <a:srgbClr val="252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67050" y="1846579"/>
              <a:ext cx="765810" cy="41910"/>
            </a:xfrm>
            <a:custGeom>
              <a:avLst/>
              <a:gdLst/>
              <a:ahLst/>
              <a:cxnLst/>
              <a:rect l="l" t="t" r="r" b="b"/>
              <a:pathLst>
                <a:path w="765810" h="41910">
                  <a:moveTo>
                    <a:pt x="133350" y="35560"/>
                  </a:moveTo>
                  <a:lnTo>
                    <a:pt x="132080" y="35560"/>
                  </a:lnTo>
                  <a:lnTo>
                    <a:pt x="132080" y="20320"/>
                  </a:lnTo>
                  <a:lnTo>
                    <a:pt x="130797" y="20320"/>
                  </a:lnTo>
                  <a:lnTo>
                    <a:pt x="130797" y="7620"/>
                  </a:lnTo>
                  <a:lnTo>
                    <a:pt x="130810" y="5080"/>
                  </a:lnTo>
                  <a:lnTo>
                    <a:pt x="129540" y="5080"/>
                  </a:lnTo>
                  <a:lnTo>
                    <a:pt x="12954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20320"/>
                  </a:lnTo>
                  <a:lnTo>
                    <a:pt x="1270" y="35560"/>
                  </a:lnTo>
                  <a:lnTo>
                    <a:pt x="1270" y="36830"/>
                  </a:lnTo>
                  <a:lnTo>
                    <a:pt x="2540" y="36830"/>
                  </a:lnTo>
                  <a:lnTo>
                    <a:pt x="2540" y="41910"/>
                  </a:lnTo>
                  <a:lnTo>
                    <a:pt x="133350" y="41910"/>
                  </a:lnTo>
                  <a:lnTo>
                    <a:pt x="133350" y="36830"/>
                  </a:lnTo>
                  <a:lnTo>
                    <a:pt x="133350" y="35560"/>
                  </a:lnTo>
                  <a:close/>
                </a:path>
                <a:path w="765810" h="41910">
                  <a:moveTo>
                    <a:pt x="765810" y="0"/>
                  </a:moveTo>
                  <a:lnTo>
                    <a:pt x="635000" y="0"/>
                  </a:lnTo>
                  <a:lnTo>
                    <a:pt x="635000" y="27940"/>
                  </a:lnTo>
                  <a:lnTo>
                    <a:pt x="635000" y="36830"/>
                  </a:lnTo>
                  <a:lnTo>
                    <a:pt x="633730" y="36830"/>
                  </a:lnTo>
                  <a:lnTo>
                    <a:pt x="633730" y="41910"/>
                  </a:lnTo>
                  <a:lnTo>
                    <a:pt x="764540" y="41910"/>
                  </a:lnTo>
                  <a:lnTo>
                    <a:pt x="764540" y="36830"/>
                  </a:lnTo>
                  <a:lnTo>
                    <a:pt x="764540" y="27940"/>
                  </a:lnTo>
                  <a:lnTo>
                    <a:pt x="765810" y="27940"/>
                  </a:lnTo>
                  <a:lnTo>
                    <a:pt x="765810" y="0"/>
                  </a:lnTo>
                  <a:close/>
                </a:path>
              </a:pathLst>
            </a:custGeom>
            <a:solidFill>
              <a:srgbClr val="252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69590" y="1888489"/>
              <a:ext cx="762000" cy="40640"/>
            </a:xfrm>
            <a:custGeom>
              <a:avLst/>
              <a:gdLst/>
              <a:ahLst/>
              <a:cxnLst/>
              <a:rect l="l" t="t" r="r" b="b"/>
              <a:pathLst>
                <a:path w="762000" h="40639">
                  <a:moveTo>
                    <a:pt x="133350" y="12700"/>
                  </a:moveTo>
                  <a:lnTo>
                    <a:pt x="132080" y="12700"/>
                  </a:lnTo>
                  <a:lnTo>
                    <a:pt x="132080" y="7620"/>
                  </a:lnTo>
                  <a:lnTo>
                    <a:pt x="132080" y="5080"/>
                  </a:lnTo>
                  <a:lnTo>
                    <a:pt x="130810" y="5080"/>
                  </a:lnTo>
                  <a:lnTo>
                    <a:pt x="130810" y="2540"/>
                  </a:lnTo>
                  <a:lnTo>
                    <a:pt x="1308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12700"/>
                  </a:lnTo>
                  <a:lnTo>
                    <a:pt x="1270" y="19050"/>
                  </a:lnTo>
                  <a:lnTo>
                    <a:pt x="133350" y="19050"/>
                  </a:lnTo>
                  <a:lnTo>
                    <a:pt x="133350" y="12700"/>
                  </a:lnTo>
                  <a:close/>
                </a:path>
                <a:path w="762000" h="40639">
                  <a:moveTo>
                    <a:pt x="134620" y="20320"/>
                  </a:moveTo>
                  <a:lnTo>
                    <a:pt x="2540" y="20320"/>
                  </a:lnTo>
                  <a:lnTo>
                    <a:pt x="2540" y="24130"/>
                  </a:lnTo>
                  <a:lnTo>
                    <a:pt x="134620" y="24130"/>
                  </a:lnTo>
                  <a:lnTo>
                    <a:pt x="134620" y="20320"/>
                  </a:lnTo>
                  <a:close/>
                </a:path>
                <a:path w="762000" h="40639">
                  <a:moveTo>
                    <a:pt x="135890" y="24130"/>
                  </a:moveTo>
                  <a:lnTo>
                    <a:pt x="134620" y="24130"/>
                  </a:lnTo>
                  <a:lnTo>
                    <a:pt x="134620" y="25400"/>
                  </a:lnTo>
                  <a:lnTo>
                    <a:pt x="2540" y="25400"/>
                  </a:lnTo>
                  <a:lnTo>
                    <a:pt x="2540" y="30480"/>
                  </a:lnTo>
                  <a:lnTo>
                    <a:pt x="135890" y="30480"/>
                  </a:lnTo>
                  <a:lnTo>
                    <a:pt x="135890" y="25400"/>
                  </a:lnTo>
                  <a:lnTo>
                    <a:pt x="135890" y="24130"/>
                  </a:lnTo>
                  <a:close/>
                </a:path>
                <a:path w="762000" h="40639">
                  <a:moveTo>
                    <a:pt x="138430" y="38100"/>
                  </a:moveTo>
                  <a:lnTo>
                    <a:pt x="3810" y="38100"/>
                  </a:lnTo>
                  <a:lnTo>
                    <a:pt x="3810" y="39370"/>
                  </a:lnTo>
                  <a:lnTo>
                    <a:pt x="138430" y="39370"/>
                  </a:lnTo>
                  <a:lnTo>
                    <a:pt x="138430" y="38100"/>
                  </a:lnTo>
                  <a:close/>
                </a:path>
                <a:path w="762000" h="40639">
                  <a:moveTo>
                    <a:pt x="138430" y="34290"/>
                  </a:moveTo>
                  <a:lnTo>
                    <a:pt x="137160" y="34290"/>
                  </a:lnTo>
                  <a:lnTo>
                    <a:pt x="137160" y="33020"/>
                  </a:lnTo>
                  <a:lnTo>
                    <a:pt x="137160" y="31750"/>
                  </a:lnTo>
                  <a:lnTo>
                    <a:pt x="2540" y="31750"/>
                  </a:lnTo>
                  <a:lnTo>
                    <a:pt x="2540" y="33020"/>
                  </a:lnTo>
                  <a:lnTo>
                    <a:pt x="3810" y="33020"/>
                  </a:lnTo>
                  <a:lnTo>
                    <a:pt x="3810" y="34290"/>
                  </a:lnTo>
                  <a:lnTo>
                    <a:pt x="3810" y="36830"/>
                  </a:lnTo>
                  <a:lnTo>
                    <a:pt x="138430" y="36830"/>
                  </a:lnTo>
                  <a:lnTo>
                    <a:pt x="138430" y="34290"/>
                  </a:lnTo>
                  <a:close/>
                </a:path>
                <a:path w="762000" h="40639">
                  <a:moveTo>
                    <a:pt x="139700" y="39370"/>
                  </a:moveTo>
                  <a:lnTo>
                    <a:pt x="138430" y="39370"/>
                  </a:lnTo>
                  <a:lnTo>
                    <a:pt x="138430" y="40640"/>
                  </a:lnTo>
                  <a:lnTo>
                    <a:pt x="139700" y="40640"/>
                  </a:lnTo>
                  <a:lnTo>
                    <a:pt x="139700" y="39370"/>
                  </a:lnTo>
                  <a:close/>
                </a:path>
                <a:path w="762000" h="40639">
                  <a:moveTo>
                    <a:pt x="363220" y="39370"/>
                  </a:moveTo>
                  <a:lnTo>
                    <a:pt x="359410" y="39370"/>
                  </a:lnTo>
                  <a:lnTo>
                    <a:pt x="359410" y="40640"/>
                  </a:lnTo>
                  <a:lnTo>
                    <a:pt x="363220" y="40640"/>
                  </a:lnTo>
                  <a:lnTo>
                    <a:pt x="363220" y="39370"/>
                  </a:lnTo>
                  <a:close/>
                </a:path>
                <a:path w="762000" h="40639">
                  <a:moveTo>
                    <a:pt x="394970" y="36830"/>
                  </a:moveTo>
                  <a:lnTo>
                    <a:pt x="391160" y="36830"/>
                  </a:lnTo>
                  <a:lnTo>
                    <a:pt x="391160" y="38100"/>
                  </a:lnTo>
                  <a:lnTo>
                    <a:pt x="375920" y="38100"/>
                  </a:lnTo>
                  <a:lnTo>
                    <a:pt x="375920" y="36830"/>
                  </a:lnTo>
                  <a:lnTo>
                    <a:pt x="369570" y="36830"/>
                  </a:lnTo>
                  <a:lnTo>
                    <a:pt x="369570" y="38100"/>
                  </a:lnTo>
                  <a:lnTo>
                    <a:pt x="369570" y="39370"/>
                  </a:lnTo>
                  <a:lnTo>
                    <a:pt x="394970" y="39370"/>
                  </a:lnTo>
                  <a:lnTo>
                    <a:pt x="394970" y="38100"/>
                  </a:lnTo>
                  <a:lnTo>
                    <a:pt x="394970" y="36830"/>
                  </a:lnTo>
                  <a:close/>
                </a:path>
                <a:path w="762000" h="40639">
                  <a:moveTo>
                    <a:pt x="402590" y="39370"/>
                  </a:moveTo>
                  <a:lnTo>
                    <a:pt x="397510" y="39370"/>
                  </a:lnTo>
                  <a:lnTo>
                    <a:pt x="397510" y="40640"/>
                  </a:lnTo>
                  <a:lnTo>
                    <a:pt x="402590" y="40640"/>
                  </a:lnTo>
                  <a:lnTo>
                    <a:pt x="402590" y="39370"/>
                  </a:lnTo>
                  <a:close/>
                </a:path>
                <a:path w="762000" h="40639">
                  <a:moveTo>
                    <a:pt x="759460" y="38100"/>
                  </a:moveTo>
                  <a:lnTo>
                    <a:pt x="624840" y="38100"/>
                  </a:lnTo>
                  <a:lnTo>
                    <a:pt x="624840" y="39370"/>
                  </a:lnTo>
                  <a:lnTo>
                    <a:pt x="759460" y="39370"/>
                  </a:lnTo>
                  <a:lnTo>
                    <a:pt x="759460" y="38100"/>
                  </a:lnTo>
                  <a:close/>
                </a:path>
                <a:path w="762000" h="40639">
                  <a:moveTo>
                    <a:pt x="759460" y="31750"/>
                  </a:moveTo>
                  <a:lnTo>
                    <a:pt x="627380" y="31750"/>
                  </a:lnTo>
                  <a:lnTo>
                    <a:pt x="627380" y="30480"/>
                  </a:lnTo>
                  <a:lnTo>
                    <a:pt x="626110" y="30480"/>
                  </a:lnTo>
                  <a:lnTo>
                    <a:pt x="626110" y="31750"/>
                  </a:lnTo>
                  <a:lnTo>
                    <a:pt x="626110" y="36830"/>
                  </a:lnTo>
                  <a:lnTo>
                    <a:pt x="759460" y="36830"/>
                  </a:lnTo>
                  <a:lnTo>
                    <a:pt x="759460" y="31750"/>
                  </a:lnTo>
                  <a:close/>
                </a:path>
                <a:path w="762000" h="40639">
                  <a:moveTo>
                    <a:pt x="760717" y="20320"/>
                  </a:moveTo>
                  <a:lnTo>
                    <a:pt x="628650" y="20320"/>
                  </a:lnTo>
                  <a:lnTo>
                    <a:pt x="628650" y="24130"/>
                  </a:lnTo>
                  <a:lnTo>
                    <a:pt x="760717" y="24130"/>
                  </a:lnTo>
                  <a:lnTo>
                    <a:pt x="760717" y="20320"/>
                  </a:lnTo>
                  <a:close/>
                </a:path>
                <a:path w="762000" h="40639">
                  <a:moveTo>
                    <a:pt x="760730" y="25400"/>
                  </a:moveTo>
                  <a:lnTo>
                    <a:pt x="628650" y="25400"/>
                  </a:lnTo>
                  <a:lnTo>
                    <a:pt x="628650" y="26670"/>
                  </a:lnTo>
                  <a:lnTo>
                    <a:pt x="627380" y="26670"/>
                  </a:lnTo>
                  <a:lnTo>
                    <a:pt x="627380" y="30480"/>
                  </a:lnTo>
                  <a:lnTo>
                    <a:pt x="760730" y="30480"/>
                  </a:lnTo>
                  <a:lnTo>
                    <a:pt x="760730" y="26670"/>
                  </a:lnTo>
                  <a:lnTo>
                    <a:pt x="760730" y="25400"/>
                  </a:lnTo>
                  <a:close/>
                </a:path>
                <a:path w="762000" h="40639">
                  <a:moveTo>
                    <a:pt x="762000" y="0"/>
                  </a:moveTo>
                  <a:lnTo>
                    <a:pt x="631190" y="0"/>
                  </a:lnTo>
                  <a:lnTo>
                    <a:pt x="631190" y="2540"/>
                  </a:lnTo>
                  <a:lnTo>
                    <a:pt x="629920" y="2540"/>
                  </a:lnTo>
                  <a:lnTo>
                    <a:pt x="629920" y="10160"/>
                  </a:lnTo>
                  <a:lnTo>
                    <a:pt x="629920" y="15240"/>
                  </a:lnTo>
                  <a:lnTo>
                    <a:pt x="628650" y="15240"/>
                  </a:lnTo>
                  <a:lnTo>
                    <a:pt x="628650" y="19050"/>
                  </a:lnTo>
                  <a:lnTo>
                    <a:pt x="760717" y="19050"/>
                  </a:lnTo>
                  <a:lnTo>
                    <a:pt x="760717" y="15240"/>
                  </a:lnTo>
                  <a:lnTo>
                    <a:pt x="760730" y="10160"/>
                  </a:lnTo>
                  <a:lnTo>
                    <a:pt x="762000" y="10160"/>
                  </a:lnTo>
                  <a:lnTo>
                    <a:pt x="762000" y="25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262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73400" y="1929129"/>
              <a:ext cx="755650" cy="40640"/>
            </a:xfrm>
            <a:custGeom>
              <a:avLst/>
              <a:gdLst/>
              <a:ahLst/>
              <a:cxnLst/>
              <a:rect l="l" t="t" r="r" b="b"/>
              <a:pathLst>
                <a:path w="755650" h="40639">
                  <a:moveTo>
                    <a:pt x="135890" y="3810"/>
                  </a:moveTo>
                  <a:lnTo>
                    <a:pt x="1270" y="3810"/>
                  </a:lnTo>
                  <a:lnTo>
                    <a:pt x="1270" y="5080"/>
                  </a:lnTo>
                  <a:lnTo>
                    <a:pt x="135890" y="5080"/>
                  </a:lnTo>
                  <a:lnTo>
                    <a:pt x="135890" y="3810"/>
                  </a:lnTo>
                  <a:close/>
                </a:path>
                <a:path w="755650" h="40639">
                  <a:moveTo>
                    <a:pt x="1358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35890" y="2540"/>
                  </a:lnTo>
                  <a:lnTo>
                    <a:pt x="135890" y="0"/>
                  </a:lnTo>
                  <a:close/>
                </a:path>
                <a:path w="755650" h="40639">
                  <a:moveTo>
                    <a:pt x="137147" y="6350"/>
                  </a:moveTo>
                  <a:lnTo>
                    <a:pt x="1270" y="635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2540" y="10160"/>
                  </a:lnTo>
                  <a:lnTo>
                    <a:pt x="2540" y="8890"/>
                  </a:lnTo>
                  <a:lnTo>
                    <a:pt x="137147" y="8890"/>
                  </a:lnTo>
                  <a:lnTo>
                    <a:pt x="137147" y="6350"/>
                  </a:lnTo>
                  <a:close/>
                </a:path>
                <a:path w="755650" h="40639">
                  <a:moveTo>
                    <a:pt x="138417" y="10160"/>
                  </a:moveTo>
                  <a:lnTo>
                    <a:pt x="2540" y="10160"/>
                  </a:lnTo>
                  <a:lnTo>
                    <a:pt x="2540" y="11430"/>
                  </a:lnTo>
                  <a:lnTo>
                    <a:pt x="138417" y="11430"/>
                  </a:lnTo>
                  <a:lnTo>
                    <a:pt x="138417" y="10160"/>
                  </a:lnTo>
                  <a:close/>
                </a:path>
                <a:path w="755650" h="40639">
                  <a:moveTo>
                    <a:pt x="139700" y="12700"/>
                  </a:moveTo>
                  <a:lnTo>
                    <a:pt x="2540" y="12700"/>
                  </a:lnTo>
                  <a:lnTo>
                    <a:pt x="2540" y="17780"/>
                  </a:lnTo>
                  <a:lnTo>
                    <a:pt x="139700" y="17780"/>
                  </a:lnTo>
                  <a:lnTo>
                    <a:pt x="139700" y="12700"/>
                  </a:lnTo>
                  <a:close/>
                </a:path>
                <a:path w="755650" h="40639">
                  <a:moveTo>
                    <a:pt x="140970" y="22860"/>
                  </a:moveTo>
                  <a:lnTo>
                    <a:pt x="3810" y="22860"/>
                  </a:lnTo>
                  <a:lnTo>
                    <a:pt x="3810" y="24130"/>
                  </a:lnTo>
                  <a:lnTo>
                    <a:pt x="140970" y="24130"/>
                  </a:lnTo>
                  <a:lnTo>
                    <a:pt x="140970" y="22860"/>
                  </a:lnTo>
                  <a:close/>
                </a:path>
                <a:path w="755650" h="40639">
                  <a:moveTo>
                    <a:pt x="140970" y="17780"/>
                  </a:moveTo>
                  <a:lnTo>
                    <a:pt x="139700" y="17780"/>
                  </a:lnTo>
                  <a:lnTo>
                    <a:pt x="139700" y="19050"/>
                  </a:lnTo>
                  <a:lnTo>
                    <a:pt x="3810" y="19050"/>
                  </a:lnTo>
                  <a:lnTo>
                    <a:pt x="3810" y="21590"/>
                  </a:lnTo>
                  <a:lnTo>
                    <a:pt x="140970" y="21590"/>
                  </a:lnTo>
                  <a:lnTo>
                    <a:pt x="140970" y="19050"/>
                  </a:lnTo>
                  <a:lnTo>
                    <a:pt x="140970" y="17780"/>
                  </a:lnTo>
                  <a:close/>
                </a:path>
                <a:path w="755650" h="40639">
                  <a:moveTo>
                    <a:pt x="142240" y="25400"/>
                  </a:moveTo>
                  <a:lnTo>
                    <a:pt x="5080" y="25400"/>
                  </a:lnTo>
                  <a:lnTo>
                    <a:pt x="5080" y="27940"/>
                  </a:lnTo>
                  <a:lnTo>
                    <a:pt x="142240" y="27940"/>
                  </a:lnTo>
                  <a:lnTo>
                    <a:pt x="142240" y="25400"/>
                  </a:lnTo>
                  <a:close/>
                </a:path>
                <a:path w="755650" h="40639">
                  <a:moveTo>
                    <a:pt x="143510" y="29210"/>
                  </a:moveTo>
                  <a:lnTo>
                    <a:pt x="5080" y="29210"/>
                  </a:lnTo>
                  <a:lnTo>
                    <a:pt x="5080" y="30480"/>
                  </a:lnTo>
                  <a:lnTo>
                    <a:pt x="143510" y="30480"/>
                  </a:lnTo>
                  <a:lnTo>
                    <a:pt x="143510" y="29210"/>
                  </a:lnTo>
                  <a:close/>
                </a:path>
                <a:path w="755650" h="40639">
                  <a:moveTo>
                    <a:pt x="146050" y="34290"/>
                  </a:moveTo>
                  <a:lnTo>
                    <a:pt x="144780" y="34290"/>
                  </a:lnTo>
                  <a:lnTo>
                    <a:pt x="144780" y="31750"/>
                  </a:lnTo>
                  <a:lnTo>
                    <a:pt x="6350" y="31750"/>
                  </a:lnTo>
                  <a:lnTo>
                    <a:pt x="6350" y="34290"/>
                  </a:lnTo>
                  <a:lnTo>
                    <a:pt x="6350" y="35560"/>
                  </a:lnTo>
                  <a:lnTo>
                    <a:pt x="7620" y="35560"/>
                  </a:lnTo>
                  <a:lnTo>
                    <a:pt x="7620" y="36830"/>
                  </a:lnTo>
                  <a:lnTo>
                    <a:pt x="146050" y="36830"/>
                  </a:lnTo>
                  <a:lnTo>
                    <a:pt x="146050" y="35560"/>
                  </a:lnTo>
                  <a:lnTo>
                    <a:pt x="146050" y="34290"/>
                  </a:lnTo>
                  <a:close/>
                </a:path>
                <a:path w="755650" h="40639">
                  <a:moveTo>
                    <a:pt x="147320" y="36830"/>
                  </a:moveTo>
                  <a:lnTo>
                    <a:pt x="146050" y="36830"/>
                  </a:lnTo>
                  <a:lnTo>
                    <a:pt x="146050" y="38100"/>
                  </a:lnTo>
                  <a:lnTo>
                    <a:pt x="7620" y="38100"/>
                  </a:lnTo>
                  <a:lnTo>
                    <a:pt x="7620" y="40640"/>
                  </a:lnTo>
                  <a:lnTo>
                    <a:pt x="147320" y="40640"/>
                  </a:lnTo>
                  <a:lnTo>
                    <a:pt x="147320" y="38100"/>
                  </a:lnTo>
                  <a:lnTo>
                    <a:pt x="147320" y="36830"/>
                  </a:lnTo>
                  <a:close/>
                </a:path>
                <a:path w="755650" h="40639">
                  <a:moveTo>
                    <a:pt x="401307" y="0"/>
                  </a:moveTo>
                  <a:lnTo>
                    <a:pt x="354330" y="0"/>
                  </a:lnTo>
                  <a:lnTo>
                    <a:pt x="354330" y="2540"/>
                  </a:lnTo>
                  <a:lnTo>
                    <a:pt x="401307" y="2540"/>
                  </a:lnTo>
                  <a:lnTo>
                    <a:pt x="401307" y="0"/>
                  </a:lnTo>
                  <a:close/>
                </a:path>
                <a:path w="755650" h="40639">
                  <a:moveTo>
                    <a:pt x="406400" y="2540"/>
                  </a:moveTo>
                  <a:lnTo>
                    <a:pt x="405130" y="2540"/>
                  </a:lnTo>
                  <a:lnTo>
                    <a:pt x="405130" y="3810"/>
                  </a:lnTo>
                  <a:lnTo>
                    <a:pt x="351790" y="3810"/>
                  </a:lnTo>
                  <a:lnTo>
                    <a:pt x="351790" y="2540"/>
                  </a:lnTo>
                  <a:lnTo>
                    <a:pt x="350520" y="2540"/>
                  </a:lnTo>
                  <a:lnTo>
                    <a:pt x="350520" y="3810"/>
                  </a:lnTo>
                  <a:lnTo>
                    <a:pt x="350520" y="5080"/>
                  </a:lnTo>
                  <a:lnTo>
                    <a:pt x="406400" y="5080"/>
                  </a:lnTo>
                  <a:lnTo>
                    <a:pt x="406400" y="3810"/>
                  </a:lnTo>
                  <a:lnTo>
                    <a:pt x="406400" y="2540"/>
                  </a:lnTo>
                  <a:close/>
                </a:path>
                <a:path w="755650" h="40639">
                  <a:moveTo>
                    <a:pt x="411480" y="6350"/>
                  </a:moveTo>
                  <a:lnTo>
                    <a:pt x="408940" y="6350"/>
                  </a:lnTo>
                  <a:lnTo>
                    <a:pt x="408940" y="5080"/>
                  </a:lnTo>
                  <a:lnTo>
                    <a:pt x="407670" y="5080"/>
                  </a:lnTo>
                  <a:lnTo>
                    <a:pt x="407670" y="6350"/>
                  </a:lnTo>
                  <a:lnTo>
                    <a:pt x="349250" y="6350"/>
                  </a:lnTo>
                  <a:lnTo>
                    <a:pt x="349250" y="5080"/>
                  </a:lnTo>
                  <a:lnTo>
                    <a:pt x="346710" y="5080"/>
                  </a:lnTo>
                  <a:lnTo>
                    <a:pt x="346710" y="6350"/>
                  </a:lnTo>
                  <a:lnTo>
                    <a:pt x="345440" y="6350"/>
                  </a:lnTo>
                  <a:lnTo>
                    <a:pt x="345440" y="8890"/>
                  </a:lnTo>
                  <a:lnTo>
                    <a:pt x="411480" y="8890"/>
                  </a:lnTo>
                  <a:lnTo>
                    <a:pt x="411480" y="6350"/>
                  </a:lnTo>
                  <a:close/>
                </a:path>
                <a:path w="755650" h="40639">
                  <a:moveTo>
                    <a:pt x="415290" y="8890"/>
                  </a:moveTo>
                  <a:lnTo>
                    <a:pt x="412750" y="8890"/>
                  </a:lnTo>
                  <a:lnTo>
                    <a:pt x="412750" y="10160"/>
                  </a:lnTo>
                  <a:lnTo>
                    <a:pt x="344170" y="10160"/>
                  </a:lnTo>
                  <a:lnTo>
                    <a:pt x="344170" y="8890"/>
                  </a:lnTo>
                  <a:lnTo>
                    <a:pt x="341630" y="8890"/>
                  </a:lnTo>
                  <a:lnTo>
                    <a:pt x="341630" y="10160"/>
                  </a:lnTo>
                  <a:lnTo>
                    <a:pt x="341630" y="11430"/>
                  </a:lnTo>
                  <a:lnTo>
                    <a:pt x="415290" y="11430"/>
                  </a:lnTo>
                  <a:lnTo>
                    <a:pt x="415290" y="10160"/>
                  </a:lnTo>
                  <a:lnTo>
                    <a:pt x="415290" y="8890"/>
                  </a:lnTo>
                  <a:close/>
                </a:path>
                <a:path w="755650" h="40639">
                  <a:moveTo>
                    <a:pt x="419100" y="15240"/>
                  </a:moveTo>
                  <a:lnTo>
                    <a:pt x="417830" y="15240"/>
                  </a:lnTo>
                  <a:lnTo>
                    <a:pt x="417830" y="12700"/>
                  </a:lnTo>
                  <a:lnTo>
                    <a:pt x="339090" y="12700"/>
                  </a:lnTo>
                  <a:lnTo>
                    <a:pt x="339090" y="11430"/>
                  </a:lnTo>
                  <a:lnTo>
                    <a:pt x="337820" y="11430"/>
                  </a:lnTo>
                  <a:lnTo>
                    <a:pt x="337820" y="12700"/>
                  </a:lnTo>
                  <a:lnTo>
                    <a:pt x="336550" y="12700"/>
                  </a:lnTo>
                  <a:lnTo>
                    <a:pt x="336550" y="15240"/>
                  </a:lnTo>
                  <a:lnTo>
                    <a:pt x="335280" y="15240"/>
                  </a:lnTo>
                  <a:lnTo>
                    <a:pt x="335280" y="17780"/>
                  </a:lnTo>
                  <a:lnTo>
                    <a:pt x="419100" y="17780"/>
                  </a:lnTo>
                  <a:lnTo>
                    <a:pt x="419100" y="15240"/>
                  </a:lnTo>
                  <a:close/>
                </a:path>
                <a:path w="755650" h="40639">
                  <a:moveTo>
                    <a:pt x="422910" y="19050"/>
                  </a:moveTo>
                  <a:lnTo>
                    <a:pt x="421640" y="19050"/>
                  </a:lnTo>
                  <a:lnTo>
                    <a:pt x="421640" y="17780"/>
                  </a:lnTo>
                  <a:lnTo>
                    <a:pt x="420370" y="17780"/>
                  </a:lnTo>
                  <a:lnTo>
                    <a:pt x="420370" y="19050"/>
                  </a:lnTo>
                  <a:lnTo>
                    <a:pt x="334010" y="19050"/>
                  </a:lnTo>
                  <a:lnTo>
                    <a:pt x="334010" y="17780"/>
                  </a:lnTo>
                  <a:lnTo>
                    <a:pt x="332740" y="17780"/>
                  </a:lnTo>
                  <a:lnTo>
                    <a:pt x="332740" y="19050"/>
                  </a:lnTo>
                  <a:lnTo>
                    <a:pt x="331470" y="19050"/>
                  </a:lnTo>
                  <a:lnTo>
                    <a:pt x="331470" y="21590"/>
                  </a:lnTo>
                  <a:lnTo>
                    <a:pt x="422910" y="21590"/>
                  </a:lnTo>
                  <a:lnTo>
                    <a:pt x="422910" y="19050"/>
                  </a:lnTo>
                  <a:close/>
                </a:path>
                <a:path w="755650" h="40639">
                  <a:moveTo>
                    <a:pt x="424180" y="22860"/>
                  </a:moveTo>
                  <a:lnTo>
                    <a:pt x="331470" y="22860"/>
                  </a:lnTo>
                  <a:lnTo>
                    <a:pt x="331470" y="21590"/>
                  </a:lnTo>
                  <a:lnTo>
                    <a:pt x="330200" y="21590"/>
                  </a:lnTo>
                  <a:lnTo>
                    <a:pt x="330200" y="22860"/>
                  </a:lnTo>
                  <a:lnTo>
                    <a:pt x="330200" y="24130"/>
                  </a:lnTo>
                  <a:lnTo>
                    <a:pt x="424180" y="24130"/>
                  </a:lnTo>
                  <a:lnTo>
                    <a:pt x="424180" y="22860"/>
                  </a:lnTo>
                  <a:close/>
                </a:path>
                <a:path w="755650" h="40639">
                  <a:moveTo>
                    <a:pt x="427990" y="25400"/>
                  </a:moveTo>
                  <a:lnTo>
                    <a:pt x="426707" y="25400"/>
                  </a:lnTo>
                  <a:lnTo>
                    <a:pt x="426707" y="24130"/>
                  </a:lnTo>
                  <a:lnTo>
                    <a:pt x="425450" y="24130"/>
                  </a:lnTo>
                  <a:lnTo>
                    <a:pt x="425450" y="25400"/>
                  </a:lnTo>
                  <a:lnTo>
                    <a:pt x="330200" y="25400"/>
                  </a:lnTo>
                  <a:lnTo>
                    <a:pt x="330200" y="24130"/>
                  </a:lnTo>
                  <a:lnTo>
                    <a:pt x="328930" y="24130"/>
                  </a:lnTo>
                  <a:lnTo>
                    <a:pt x="328930" y="25400"/>
                  </a:lnTo>
                  <a:lnTo>
                    <a:pt x="327660" y="25400"/>
                  </a:lnTo>
                  <a:lnTo>
                    <a:pt x="327660" y="27940"/>
                  </a:lnTo>
                  <a:lnTo>
                    <a:pt x="427990" y="27940"/>
                  </a:lnTo>
                  <a:lnTo>
                    <a:pt x="427990" y="25400"/>
                  </a:lnTo>
                  <a:close/>
                </a:path>
                <a:path w="755650" h="40639">
                  <a:moveTo>
                    <a:pt x="429260" y="27940"/>
                  </a:moveTo>
                  <a:lnTo>
                    <a:pt x="427990" y="27940"/>
                  </a:lnTo>
                  <a:lnTo>
                    <a:pt x="427990" y="29210"/>
                  </a:lnTo>
                  <a:lnTo>
                    <a:pt x="327660" y="29210"/>
                  </a:lnTo>
                  <a:lnTo>
                    <a:pt x="327660" y="27940"/>
                  </a:lnTo>
                  <a:lnTo>
                    <a:pt x="326390" y="27940"/>
                  </a:lnTo>
                  <a:lnTo>
                    <a:pt x="326390" y="29210"/>
                  </a:lnTo>
                  <a:lnTo>
                    <a:pt x="326390" y="30480"/>
                  </a:lnTo>
                  <a:lnTo>
                    <a:pt x="429260" y="30480"/>
                  </a:lnTo>
                  <a:lnTo>
                    <a:pt x="429260" y="29210"/>
                  </a:lnTo>
                  <a:lnTo>
                    <a:pt x="429260" y="27940"/>
                  </a:lnTo>
                  <a:close/>
                </a:path>
                <a:path w="755650" h="40639">
                  <a:moveTo>
                    <a:pt x="434340" y="35560"/>
                  </a:moveTo>
                  <a:lnTo>
                    <a:pt x="433070" y="35560"/>
                  </a:lnTo>
                  <a:lnTo>
                    <a:pt x="433070" y="34290"/>
                  </a:lnTo>
                  <a:lnTo>
                    <a:pt x="431800" y="34290"/>
                  </a:lnTo>
                  <a:lnTo>
                    <a:pt x="431800" y="31750"/>
                  </a:lnTo>
                  <a:lnTo>
                    <a:pt x="431800" y="30480"/>
                  </a:lnTo>
                  <a:lnTo>
                    <a:pt x="430530" y="30480"/>
                  </a:lnTo>
                  <a:lnTo>
                    <a:pt x="430530" y="31750"/>
                  </a:lnTo>
                  <a:lnTo>
                    <a:pt x="323850" y="31750"/>
                  </a:lnTo>
                  <a:lnTo>
                    <a:pt x="323850" y="34290"/>
                  </a:lnTo>
                  <a:lnTo>
                    <a:pt x="323850" y="35560"/>
                  </a:lnTo>
                  <a:lnTo>
                    <a:pt x="322580" y="35560"/>
                  </a:lnTo>
                  <a:lnTo>
                    <a:pt x="322580" y="36830"/>
                  </a:lnTo>
                  <a:lnTo>
                    <a:pt x="434340" y="36830"/>
                  </a:lnTo>
                  <a:lnTo>
                    <a:pt x="434340" y="35560"/>
                  </a:lnTo>
                  <a:close/>
                </a:path>
                <a:path w="755650" h="40639">
                  <a:moveTo>
                    <a:pt x="435610" y="38100"/>
                  </a:moveTo>
                  <a:lnTo>
                    <a:pt x="435597" y="36830"/>
                  </a:lnTo>
                  <a:lnTo>
                    <a:pt x="434340" y="36830"/>
                  </a:lnTo>
                  <a:lnTo>
                    <a:pt x="434340" y="38100"/>
                  </a:lnTo>
                  <a:lnTo>
                    <a:pt x="321310" y="38100"/>
                  </a:lnTo>
                  <a:lnTo>
                    <a:pt x="321310" y="40640"/>
                  </a:lnTo>
                  <a:lnTo>
                    <a:pt x="435610" y="40640"/>
                  </a:lnTo>
                  <a:lnTo>
                    <a:pt x="435610" y="38100"/>
                  </a:lnTo>
                  <a:close/>
                </a:path>
                <a:path w="755650" h="40639">
                  <a:moveTo>
                    <a:pt x="749300" y="38100"/>
                  </a:moveTo>
                  <a:lnTo>
                    <a:pt x="610870" y="38100"/>
                  </a:lnTo>
                  <a:lnTo>
                    <a:pt x="610870" y="36830"/>
                  </a:lnTo>
                  <a:lnTo>
                    <a:pt x="609600" y="36830"/>
                  </a:lnTo>
                  <a:lnTo>
                    <a:pt x="609600" y="38100"/>
                  </a:lnTo>
                  <a:lnTo>
                    <a:pt x="609600" y="40640"/>
                  </a:lnTo>
                  <a:lnTo>
                    <a:pt x="749300" y="40640"/>
                  </a:lnTo>
                  <a:lnTo>
                    <a:pt x="749300" y="38100"/>
                  </a:lnTo>
                  <a:close/>
                </a:path>
                <a:path w="755650" h="40639">
                  <a:moveTo>
                    <a:pt x="750570" y="31750"/>
                  </a:moveTo>
                  <a:lnTo>
                    <a:pt x="613410" y="31750"/>
                  </a:lnTo>
                  <a:lnTo>
                    <a:pt x="613410" y="30480"/>
                  </a:lnTo>
                  <a:lnTo>
                    <a:pt x="612140" y="30480"/>
                  </a:lnTo>
                  <a:lnTo>
                    <a:pt x="612140" y="31750"/>
                  </a:lnTo>
                  <a:lnTo>
                    <a:pt x="612140" y="34290"/>
                  </a:lnTo>
                  <a:lnTo>
                    <a:pt x="610870" y="34290"/>
                  </a:lnTo>
                  <a:lnTo>
                    <a:pt x="610870" y="35560"/>
                  </a:lnTo>
                  <a:lnTo>
                    <a:pt x="610870" y="36830"/>
                  </a:lnTo>
                  <a:lnTo>
                    <a:pt x="749300" y="36830"/>
                  </a:lnTo>
                  <a:lnTo>
                    <a:pt x="749300" y="35560"/>
                  </a:lnTo>
                  <a:lnTo>
                    <a:pt x="750570" y="35560"/>
                  </a:lnTo>
                  <a:lnTo>
                    <a:pt x="750570" y="34290"/>
                  </a:lnTo>
                  <a:lnTo>
                    <a:pt x="750570" y="31750"/>
                  </a:lnTo>
                  <a:close/>
                </a:path>
                <a:path w="755650" h="40639">
                  <a:moveTo>
                    <a:pt x="750570" y="29210"/>
                  </a:moveTo>
                  <a:lnTo>
                    <a:pt x="613410" y="29210"/>
                  </a:lnTo>
                  <a:lnTo>
                    <a:pt x="613410" y="30480"/>
                  </a:lnTo>
                  <a:lnTo>
                    <a:pt x="750570" y="30480"/>
                  </a:lnTo>
                  <a:lnTo>
                    <a:pt x="750570" y="29210"/>
                  </a:lnTo>
                  <a:close/>
                </a:path>
                <a:path w="755650" h="40639">
                  <a:moveTo>
                    <a:pt x="751840" y="25400"/>
                  </a:moveTo>
                  <a:lnTo>
                    <a:pt x="614680" y="25400"/>
                  </a:lnTo>
                  <a:lnTo>
                    <a:pt x="614680" y="27940"/>
                  </a:lnTo>
                  <a:lnTo>
                    <a:pt x="751840" y="27940"/>
                  </a:lnTo>
                  <a:lnTo>
                    <a:pt x="751840" y="25400"/>
                  </a:lnTo>
                  <a:close/>
                </a:path>
                <a:path w="755650" h="40639">
                  <a:moveTo>
                    <a:pt x="751840" y="22860"/>
                  </a:moveTo>
                  <a:lnTo>
                    <a:pt x="615950" y="22860"/>
                  </a:lnTo>
                  <a:lnTo>
                    <a:pt x="615950" y="21590"/>
                  </a:lnTo>
                  <a:lnTo>
                    <a:pt x="614680" y="21590"/>
                  </a:lnTo>
                  <a:lnTo>
                    <a:pt x="614680" y="22860"/>
                  </a:lnTo>
                  <a:lnTo>
                    <a:pt x="614680" y="24130"/>
                  </a:lnTo>
                  <a:lnTo>
                    <a:pt x="751840" y="24130"/>
                  </a:lnTo>
                  <a:lnTo>
                    <a:pt x="751840" y="22860"/>
                  </a:lnTo>
                  <a:close/>
                </a:path>
                <a:path w="755650" h="40639">
                  <a:moveTo>
                    <a:pt x="751840" y="19050"/>
                  </a:moveTo>
                  <a:lnTo>
                    <a:pt x="615950" y="19050"/>
                  </a:lnTo>
                  <a:lnTo>
                    <a:pt x="615950" y="21590"/>
                  </a:lnTo>
                  <a:lnTo>
                    <a:pt x="751840" y="21590"/>
                  </a:lnTo>
                  <a:lnTo>
                    <a:pt x="751840" y="19050"/>
                  </a:lnTo>
                  <a:close/>
                </a:path>
                <a:path w="755650" h="40639">
                  <a:moveTo>
                    <a:pt x="753110" y="12700"/>
                  </a:moveTo>
                  <a:lnTo>
                    <a:pt x="618490" y="12700"/>
                  </a:lnTo>
                  <a:lnTo>
                    <a:pt x="618490" y="11430"/>
                  </a:lnTo>
                  <a:lnTo>
                    <a:pt x="617220" y="11430"/>
                  </a:lnTo>
                  <a:lnTo>
                    <a:pt x="617220" y="12700"/>
                  </a:lnTo>
                  <a:lnTo>
                    <a:pt x="617220" y="17780"/>
                  </a:lnTo>
                  <a:lnTo>
                    <a:pt x="753110" y="17780"/>
                  </a:lnTo>
                  <a:lnTo>
                    <a:pt x="753110" y="12700"/>
                  </a:lnTo>
                  <a:close/>
                </a:path>
                <a:path w="755650" h="40639">
                  <a:moveTo>
                    <a:pt x="754380" y="10160"/>
                  </a:moveTo>
                  <a:lnTo>
                    <a:pt x="618490" y="10160"/>
                  </a:lnTo>
                  <a:lnTo>
                    <a:pt x="618490" y="11430"/>
                  </a:lnTo>
                  <a:lnTo>
                    <a:pt x="753110" y="11430"/>
                  </a:lnTo>
                  <a:lnTo>
                    <a:pt x="753110" y="12700"/>
                  </a:lnTo>
                  <a:lnTo>
                    <a:pt x="754380" y="12700"/>
                  </a:lnTo>
                  <a:lnTo>
                    <a:pt x="754380" y="11430"/>
                  </a:lnTo>
                  <a:lnTo>
                    <a:pt x="754380" y="10160"/>
                  </a:lnTo>
                  <a:close/>
                </a:path>
                <a:path w="755650" h="40639">
                  <a:moveTo>
                    <a:pt x="754380" y="6350"/>
                  </a:moveTo>
                  <a:lnTo>
                    <a:pt x="618490" y="6350"/>
                  </a:lnTo>
                  <a:lnTo>
                    <a:pt x="618490" y="8890"/>
                  </a:lnTo>
                  <a:lnTo>
                    <a:pt x="754380" y="8890"/>
                  </a:lnTo>
                  <a:lnTo>
                    <a:pt x="754380" y="6350"/>
                  </a:lnTo>
                  <a:close/>
                </a:path>
                <a:path w="755650" h="40639">
                  <a:moveTo>
                    <a:pt x="754380" y="3810"/>
                  </a:moveTo>
                  <a:lnTo>
                    <a:pt x="619760" y="3810"/>
                  </a:lnTo>
                  <a:lnTo>
                    <a:pt x="619760" y="5080"/>
                  </a:lnTo>
                  <a:lnTo>
                    <a:pt x="754380" y="5080"/>
                  </a:lnTo>
                  <a:lnTo>
                    <a:pt x="754380" y="3810"/>
                  </a:lnTo>
                  <a:close/>
                </a:path>
                <a:path w="755650" h="40639">
                  <a:moveTo>
                    <a:pt x="755650" y="0"/>
                  </a:moveTo>
                  <a:lnTo>
                    <a:pt x="621030" y="0"/>
                  </a:lnTo>
                  <a:lnTo>
                    <a:pt x="621030" y="2540"/>
                  </a:lnTo>
                  <a:lnTo>
                    <a:pt x="755650" y="2540"/>
                  </a:lnTo>
                  <a:lnTo>
                    <a:pt x="755650" y="0"/>
                  </a:lnTo>
                  <a:close/>
                </a:path>
              </a:pathLst>
            </a:custGeom>
            <a:solidFill>
              <a:srgbClr val="272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81020" y="1969769"/>
              <a:ext cx="740410" cy="40640"/>
            </a:xfrm>
            <a:custGeom>
              <a:avLst/>
              <a:gdLst/>
              <a:ahLst/>
              <a:cxnLst/>
              <a:rect l="l" t="t" r="r" b="b"/>
              <a:pathLst>
                <a:path w="740410" h="40639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740410" h="40639">
                  <a:moveTo>
                    <a:pt x="142227" y="3810"/>
                  </a:moveTo>
                  <a:lnTo>
                    <a:pt x="140970" y="3810"/>
                  </a:lnTo>
                  <a:lnTo>
                    <a:pt x="140970" y="1270"/>
                  </a:lnTo>
                  <a:lnTo>
                    <a:pt x="140970" y="0"/>
                  </a:lnTo>
                  <a:lnTo>
                    <a:pt x="139700" y="0"/>
                  </a:lnTo>
                  <a:lnTo>
                    <a:pt x="13970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2540" y="7620"/>
                  </a:lnTo>
                  <a:lnTo>
                    <a:pt x="2540" y="6350"/>
                  </a:lnTo>
                  <a:lnTo>
                    <a:pt x="142227" y="6350"/>
                  </a:lnTo>
                  <a:lnTo>
                    <a:pt x="142227" y="3810"/>
                  </a:lnTo>
                  <a:close/>
                </a:path>
                <a:path w="740410" h="40639">
                  <a:moveTo>
                    <a:pt x="143510" y="6350"/>
                  </a:moveTo>
                  <a:lnTo>
                    <a:pt x="142227" y="6350"/>
                  </a:lnTo>
                  <a:lnTo>
                    <a:pt x="142227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43510" y="8890"/>
                  </a:lnTo>
                  <a:lnTo>
                    <a:pt x="143510" y="7620"/>
                  </a:lnTo>
                  <a:lnTo>
                    <a:pt x="143510" y="6350"/>
                  </a:lnTo>
                  <a:close/>
                </a:path>
                <a:path w="740410" h="40639">
                  <a:moveTo>
                    <a:pt x="144780" y="10160"/>
                  </a:moveTo>
                  <a:lnTo>
                    <a:pt x="2540" y="10160"/>
                  </a:lnTo>
                  <a:lnTo>
                    <a:pt x="2540" y="12700"/>
                  </a:lnTo>
                  <a:lnTo>
                    <a:pt x="144780" y="12700"/>
                  </a:lnTo>
                  <a:lnTo>
                    <a:pt x="144780" y="10160"/>
                  </a:lnTo>
                  <a:close/>
                </a:path>
                <a:path w="740410" h="40639">
                  <a:moveTo>
                    <a:pt x="146050" y="12700"/>
                  </a:moveTo>
                  <a:lnTo>
                    <a:pt x="144780" y="12700"/>
                  </a:lnTo>
                  <a:lnTo>
                    <a:pt x="144780" y="13970"/>
                  </a:lnTo>
                  <a:lnTo>
                    <a:pt x="3810" y="13970"/>
                  </a:lnTo>
                  <a:lnTo>
                    <a:pt x="3810" y="15240"/>
                  </a:lnTo>
                  <a:lnTo>
                    <a:pt x="146050" y="15240"/>
                  </a:lnTo>
                  <a:lnTo>
                    <a:pt x="146050" y="13970"/>
                  </a:lnTo>
                  <a:lnTo>
                    <a:pt x="146050" y="12700"/>
                  </a:lnTo>
                  <a:close/>
                </a:path>
                <a:path w="740410" h="40639">
                  <a:moveTo>
                    <a:pt x="147320" y="15240"/>
                  </a:moveTo>
                  <a:lnTo>
                    <a:pt x="146050" y="15240"/>
                  </a:lnTo>
                  <a:lnTo>
                    <a:pt x="146050" y="16510"/>
                  </a:lnTo>
                  <a:lnTo>
                    <a:pt x="5080" y="16510"/>
                  </a:lnTo>
                  <a:lnTo>
                    <a:pt x="5080" y="19050"/>
                  </a:lnTo>
                  <a:lnTo>
                    <a:pt x="147320" y="19050"/>
                  </a:lnTo>
                  <a:lnTo>
                    <a:pt x="147320" y="16510"/>
                  </a:lnTo>
                  <a:lnTo>
                    <a:pt x="147320" y="15240"/>
                  </a:lnTo>
                  <a:close/>
                </a:path>
                <a:path w="740410" h="40639">
                  <a:moveTo>
                    <a:pt x="148590" y="20320"/>
                  </a:moveTo>
                  <a:lnTo>
                    <a:pt x="5080" y="20320"/>
                  </a:lnTo>
                  <a:lnTo>
                    <a:pt x="5080" y="21590"/>
                  </a:lnTo>
                  <a:lnTo>
                    <a:pt x="5080" y="22860"/>
                  </a:lnTo>
                  <a:lnTo>
                    <a:pt x="6350" y="22860"/>
                  </a:lnTo>
                  <a:lnTo>
                    <a:pt x="6350" y="21590"/>
                  </a:lnTo>
                  <a:lnTo>
                    <a:pt x="148590" y="21590"/>
                  </a:lnTo>
                  <a:lnTo>
                    <a:pt x="148590" y="20320"/>
                  </a:lnTo>
                  <a:close/>
                </a:path>
                <a:path w="740410" h="40639">
                  <a:moveTo>
                    <a:pt x="149860" y="22860"/>
                  </a:moveTo>
                  <a:lnTo>
                    <a:pt x="6350" y="22860"/>
                  </a:lnTo>
                  <a:lnTo>
                    <a:pt x="6350" y="25400"/>
                  </a:lnTo>
                  <a:lnTo>
                    <a:pt x="149860" y="25400"/>
                  </a:lnTo>
                  <a:lnTo>
                    <a:pt x="149860" y="22860"/>
                  </a:lnTo>
                  <a:close/>
                </a:path>
                <a:path w="740410" h="40639">
                  <a:moveTo>
                    <a:pt x="151130" y="26670"/>
                  </a:moveTo>
                  <a:lnTo>
                    <a:pt x="6350" y="26670"/>
                  </a:lnTo>
                  <a:lnTo>
                    <a:pt x="6350" y="27940"/>
                  </a:lnTo>
                  <a:lnTo>
                    <a:pt x="151130" y="27940"/>
                  </a:lnTo>
                  <a:lnTo>
                    <a:pt x="151130" y="26670"/>
                  </a:lnTo>
                  <a:close/>
                </a:path>
                <a:path w="740410" h="40639">
                  <a:moveTo>
                    <a:pt x="153670" y="29210"/>
                  </a:moveTo>
                  <a:lnTo>
                    <a:pt x="7620" y="29210"/>
                  </a:lnTo>
                  <a:lnTo>
                    <a:pt x="7620" y="31750"/>
                  </a:lnTo>
                  <a:lnTo>
                    <a:pt x="7620" y="33020"/>
                  </a:lnTo>
                  <a:lnTo>
                    <a:pt x="8890" y="33020"/>
                  </a:lnTo>
                  <a:lnTo>
                    <a:pt x="8890" y="31750"/>
                  </a:lnTo>
                  <a:lnTo>
                    <a:pt x="153670" y="31750"/>
                  </a:lnTo>
                  <a:lnTo>
                    <a:pt x="153670" y="29210"/>
                  </a:lnTo>
                  <a:close/>
                </a:path>
                <a:path w="740410" h="40639">
                  <a:moveTo>
                    <a:pt x="154940" y="31750"/>
                  </a:moveTo>
                  <a:lnTo>
                    <a:pt x="153670" y="31750"/>
                  </a:lnTo>
                  <a:lnTo>
                    <a:pt x="153670" y="33020"/>
                  </a:lnTo>
                  <a:lnTo>
                    <a:pt x="8890" y="33020"/>
                  </a:lnTo>
                  <a:lnTo>
                    <a:pt x="8890" y="34290"/>
                  </a:lnTo>
                  <a:lnTo>
                    <a:pt x="154940" y="34290"/>
                  </a:lnTo>
                  <a:lnTo>
                    <a:pt x="154940" y="33020"/>
                  </a:lnTo>
                  <a:lnTo>
                    <a:pt x="154940" y="31750"/>
                  </a:lnTo>
                  <a:close/>
                </a:path>
                <a:path w="740410" h="40639">
                  <a:moveTo>
                    <a:pt x="156210" y="34290"/>
                  </a:moveTo>
                  <a:lnTo>
                    <a:pt x="154940" y="34290"/>
                  </a:lnTo>
                  <a:lnTo>
                    <a:pt x="154940" y="35560"/>
                  </a:lnTo>
                  <a:lnTo>
                    <a:pt x="8890" y="35560"/>
                  </a:lnTo>
                  <a:lnTo>
                    <a:pt x="8890" y="38100"/>
                  </a:lnTo>
                  <a:lnTo>
                    <a:pt x="156210" y="38100"/>
                  </a:lnTo>
                  <a:lnTo>
                    <a:pt x="156210" y="35560"/>
                  </a:lnTo>
                  <a:lnTo>
                    <a:pt x="156210" y="34290"/>
                  </a:lnTo>
                  <a:close/>
                </a:path>
                <a:path w="740410" h="40639">
                  <a:moveTo>
                    <a:pt x="157480" y="39370"/>
                  </a:moveTo>
                  <a:lnTo>
                    <a:pt x="10160" y="39370"/>
                  </a:lnTo>
                  <a:lnTo>
                    <a:pt x="10160" y="40640"/>
                  </a:lnTo>
                  <a:lnTo>
                    <a:pt x="157480" y="40640"/>
                  </a:lnTo>
                  <a:lnTo>
                    <a:pt x="157480" y="39370"/>
                  </a:lnTo>
                  <a:close/>
                </a:path>
                <a:path w="740410" h="40639">
                  <a:moveTo>
                    <a:pt x="431800" y="3810"/>
                  </a:moveTo>
                  <a:lnTo>
                    <a:pt x="430530" y="3810"/>
                  </a:lnTo>
                  <a:lnTo>
                    <a:pt x="430530" y="2540"/>
                  </a:lnTo>
                  <a:lnTo>
                    <a:pt x="429260" y="2540"/>
                  </a:lnTo>
                  <a:lnTo>
                    <a:pt x="429260" y="1270"/>
                  </a:lnTo>
                  <a:lnTo>
                    <a:pt x="313690" y="1270"/>
                  </a:lnTo>
                  <a:lnTo>
                    <a:pt x="313690" y="0"/>
                  </a:lnTo>
                  <a:lnTo>
                    <a:pt x="312420" y="0"/>
                  </a:lnTo>
                  <a:lnTo>
                    <a:pt x="312420" y="1270"/>
                  </a:lnTo>
                  <a:lnTo>
                    <a:pt x="312420" y="2540"/>
                  </a:lnTo>
                  <a:lnTo>
                    <a:pt x="312420" y="3810"/>
                  </a:lnTo>
                  <a:lnTo>
                    <a:pt x="311150" y="3810"/>
                  </a:lnTo>
                  <a:lnTo>
                    <a:pt x="311150" y="6350"/>
                  </a:lnTo>
                  <a:lnTo>
                    <a:pt x="431800" y="6350"/>
                  </a:lnTo>
                  <a:lnTo>
                    <a:pt x="431800" y="3810"/>
                  </a:lnTo>
                  <a:close/>
                </a:path>
                <a:path w="740410" h="40639">
                  <a:moveTo>
                    <a:pt x="433070" y="7620"/>
                  </a:moveTo>
                  <a:lnTo>
                    <a:pt x="311150" y="7620"/>
                  </a:lnTo>
                  <a:lnTo>
                    <a:pt x="311150" y="6350"/>
                  </a:lnTo>
                  <a:lnTo>
                    <a:pt x="309880" y="6350"/>
                  </a:lnTo>
                  <a:lnTo>
                    <a:pt x="309880" y="7620"/>
                  </a:lnTo>
                  <a:lnTo>
                    <a:pt x="309880" y="8890"/>
                  </a:lnTo>
                  <a:lnTo>
                    <a:pt x="433070" y="8890"/>
                  </a:lnTo>
                  <a:lnTo>
                    <a:pt x="433070" y="7620"/>
                  </a:lnTo>
                  <a:close/>
                </a:path>
                <a:path w="740410" h="40639">
                  <a:moveTo>
                    <a:pt x="435610" y="10160"/>
                  </a:moveTo>
                  <a:lnTo>
                    <a:pt x="308610" y="10160"/>
                  </a:lnTo>
                  <a:lnTo>
                    <a:pt x="308610" y="12700"/>
                  </a:lnTo>
                  <a:lnTo>
                    <a:pt x="435610" y="12700"/>
                  </a:lnTo>
                  <a:lnTo>
                    <a:pt x="435610" y="10160"/>
                  </a:lnTo>
                  <a:close/>
                </a:path>
                <a:path w="740410" h="40639">
                  <a:moveTo>
                    <a:pt x="436880" y="13970"/>
                  </a:moveTo>
                  <a:lnTo>
                    <a:pt x="308610" y="13970"/>
                  </a:lnTo>
                  <a:lnTo>
                    <a:pt x="308610" y="15240"/>
                  </a:lnTo>
                  <a:lnTo>
                    <a:pt x="436880" y="15240"/>
                  </a:lnTo>
                  <a:lnTo>
                    <a:pt x="436880" y="13970"/>
                  </a:lnTo>
                  <a:close/>
                </a:path>
                <a:path w="740410" h="40639">
                  <a:moveTo>
                    <a:pt x="439420" y="16510"/>
                  </a:moveTo>
                  <a:lnTo>
                    <a:pt x="308610" y="16510"/>
                  </a:lnTo>
                  <a:lnTo>
                    <a:pt x="308610" y="19050"/>
                  </a:lnTo>
                  <a:lnTo>
                    <a:pt x="439420" y="19050"/>
                  </a:lnTo>
                  <a:lnTo>
                    <a:pt x="439420" y="16510"/>
                  </a:lnTo>
                  <a:close/>
                </a:path>
                <a:path w="740410" h="40639">
                  <a:moveTo>
                    <a:pt x="440690" y="19050"/>
                  </a:moveTo>
                  <a:lnTo>
                    <a:pt x="439420" y="19050"/>
                  </a:lnTo>
                  <a:lnTo>
                    <a:pt x="439420" y="20320"/>
                  </a:lnTo>
                  <a:lnTo>
                    <a:pt x="307340" y="20320"/>
                  </a:lnTo>
                  <a:lnTo>
                    <a:pt x="307340" y="21590"/>
                  </a:lnTo>
                  <a:lnTo>
                    <a:pt x="440690" y="21590"/>
                  </a:lnTo>
                  <a:lnTo>
                    <a:pt x="440690" y="20320"/>
                  </a:lnTo>
                  <a:lnTo>
                    <a:pt x="440690" y="19050"/>
                  </a:lnTo>
                  <a:close/>
                </a:path>
                <a:path w="740410" h="40639">
                  <a:moveTo>
                    <a:pt x="443230" y="22860"/>
                  </a:moveTo>
                  <a:lnTo>
                    <a:pt x="306070" y="22860"/>
                  </a:lnTo>
                  <a:lnTo>
                    <a:pt x="306070" y="25400"/>
                  </a:lnTo>
                  <a:lnTo>
                    <a:pt x="443230" y="25400"/>
                  </a:lnTo>
                  <a:lnTo>
                    <a:pt x="443230" y="22860"/>
                  </a:lnTo>
                  <a:close/>
                </a:path>
                <a:path w="740410" h="40639">
                  <a:moveTo>
                    <a:pt x="444487" y="25400"/>
                  </a:moveTo>
                  <a:lnTo>
                    <a:pt x="443230" y="25400"/>
                  </a:lnTo>
                  <a:lnTo>
                    <a:pt x="443230" y="26670"/>
                  </a:lnTo>
                  <a:lnTo>
                    <a:pt x="306070" y="26670"/>
                  </a:lnTo>
                  <a:lnTo>
                    <a:pt x="306070" y="27940"/>
                  </a:lnTo>
                  <a:lnTo>
                    <a:pt x="444487" y="27940"/>
                  </a:lnTo>
                  <a:lnTo>
                    <a:pt x="444487" y="26670"/>
                  </a:lnTo>
                  <a:lnTo>
                    <a:pt x="444487" y="25400"/>
                  </a:lnTo>
                  <a:close/>
                </a:path>
                <a:path w="740410" h="40639">
                  <a:moveTo>
                    <a:pt x="447040" y="29210"/>
                  </a:moveTo>
                  <a:lnTo>
                    <a:pt x="445770" y="29210"/>
                  </a:lnTo>
                  <a:lnTo>
                    <a:pt x="445770" y="27940"/>
                  </a:lnTo>
                  <a:lnTo>
                    <a:pt x="444487" y="27940"/>
                  </a:lnTo>
                  <a:lnTo>
                    <a:pt x="444487" y="29210"/>
                  </a:lnTo>
                  <a:lnTo>
                    <a:pt x="306070" y="29210"/>
                  </a:lnTo>
                  <a:lnTo>
                    <a:pt x="306070" y="31750"/>
                  </a:lnTo>
                  <a:lnTo>
                    <a:pt x="447040" y="31750"/>
                  </a:lnTo>
                  <a:lnTo>
                    <a:pt x="447040" y="29210"/>
                  </a:lnTo>
                  <a:close/>
                </a:path>
                <a:path w="740410" h="40639">
                  <a:moveTo>
                    <a:pt x="448310" y="31750"/>
                  </a:moveTo>
                  <a:lnTo>
                    <a:pt x="447040" y="31750"/>
                  </a:lnTo>
                  <a:lnTo>
                    <a:pt x="447040" y="33020"/>
                  </a:lnTo>
                  <a:lnTo>
                    <a:pt x="306070" y="33020"/>
                  </a:lnTo>
                  <a:lnTo>
                    <a:pt x="306070" y="34290"/>
                  </a:lnTo>
                  <a:lnTo>
                    <a:pt x="448310" y="34290"/>
                  </a:lnTo>
                  <a:lnTo>
                    <a:pt x="448310" y="33020"/>
                  </a:lnTo>
                  <a:lnTo>
                    <a:pt x="448310" y="31750"/>
                  </a:lnTo>
                  <a:close/>
                </a:path>
                <a:path w="740410" h="40639">
                  <a:moveTo>
                    <a:pt x="450837" y="35560"/>
                  </a:moveTo>
                  <a:lnTo>
                    <a:pt x="306070" y="35560"/>
                  </a:lnTo>
                  <a:lnTo>
                    <a:pt x="306070" y="38100"/>
                  </a:lnTo>
                  <a:lnTo>
                    <a:pt x="450837" y="38100"/>
                  </a:lnTo>
                  <a:lnTo>
                    <a:pt x="450837" y="35560"/>
                  </a:lnTo>
                  <a:close/>
                </a:path>
                <a:path w="740410" h="40639">
                  <a:moveTo>
                    <a:pt x="452120" y="39370"/>
                  </a:moveTo>
                  <a:lnTo>
                    <a:pt x="306070" y="39370"/>
                  </a:lnTo>
                  <a:lnTo>
                    <a:pt x="306070" y="40640"/>
                  </a:lnTo>
                  <a:lnTo>
                    <a:pt x="452120" y="40640"/>
                  </a:lnTo>
                  <a:lnTo>
                    <a:pt x="452120" y="39370"/>
                  </a:lnTo>
                  <a:close/>
                </a:path>
                <a:path w="740410" h="40639">
                  <a:moveTo>
                    <a:pt x="731520" y="39370"/>
                  </a:moveTo>
                  <a:lnTo>
                    <a:pt x="582930" y="39370"/>
                  </a:lnTo>
                  <a:lnTo>
                    <a:pt x="582930" y="38100"/>
                  </a:lnTo>
                  <a:lnTo>
                    <a:pt x="581660" y="38100"/>
                  </a:lnTo>
                  <a:lnTo>
                    <a:pt x="581660" y="39370"/>
                  </a:lnTo>
                  <a:lnTo>
                    <a:pt x="581660" y="40640"/>
                  </a:lnTo>
                  <a:lnTo>
                    <a:pt x="731520" y="40640"/>
                  </a:lnTo>
                  <a:lnTo>
                    <a:pt x="731520" y="39370"/>
                  </a:lnTo>
                  <a:close/>
                </a:path>
                <a:path w="740410" h="40639">
                  <a:moveTo>
                    <a:pt x="732790" y="35560"/>
                  </a:moveTo>
                  <a:lnTo>
                    <a:pt x="585470" y="35560"/>
                  </a:lnTo>
                  <a:lnTo>
                    <a:pt x="585470" y="34290"/>
                  </a:lnTo>
                  <a:lnTo>
                    <a:pt x="584200" y="34290"/>
                  </a:lnTo>
                  <a:lnTo>
                    <a:pt x="584200" y="35560"/>
                  </a:lnTo>
                  <a:lnTo>
                    <a:pt x="582930" y="35560"/>
                  </a:lnTo>
                  <a:lnTo>
                    <a:pt x="582930" y="38100"/>
                  </a:lnTo>
                  <a:lnTo>
                    <a:pt x="731520" y="38100"/>
                  </a:lnTo>
                  <a:lnTo>
                    <a:pt x="731520" y="39370"/>
                  </a:lnTo>
                  <a:lnTo>
                    <a:pt x="732790" y="39370"/>
                  </a:lnTo>
                  <a:lnTo>
                    <a:pt x="732790" y="38100"/>
                  </a:lnTo>
                  <a:lnTo>
                    <a:pt x="732790" y="35560"/>
                  </a:lnTo>
                  <a:close/>
                </a:path>
                <a:path w="740410" h="40639">
                  <a:moveTo>
                    <a:pt x="734060" y="33020"/>
                  </a:moveTo>
                  <a:lnTo>
                    <a:pt x="586740" y="33020"/>
                  </a:lnTo>
                  <a:lnTo>
                    <a:pt x="586740" y="31750"/>
                  </a:lnTo>
                  <a:lnTo>
                    <a:pt x="585470" y="31750"/>
                  </a:lnTo>
                  <a:lnTo>
                    <a:pt x="585470" y="33020"/>
                  </a:lnTo>
                  <a:lnTo>
                    <a:pt x="585470" y="34290"/>
                  </a:lnTo>
                  <a:lnTo>
                    <a:pt x="734060" y="34290"/>
                  </a:lnTo>
                  <a:lnTo>
                    <a:pt x="734060" y="33020"/>
                  </a:lnTo>
                  <a:close/>
                </a:path>
                <a:path w="740410" h="40639">
                  <a:moveTo>
                    <a:pt x="734060" y="29210"/>
                  </a:moveTo>
                  <a:lnTo>
                    <a:pt x="589280" y="29210"/>
                  </a:lnTo>
                  <a:lnTo>
                    <a:pt x="589280" y="27940"/>
                  </a:lnTo>
                  <a:lnTo>
                    <a:pt x="588010" y="27940"/>
                  </a:lnTo>
                  <a:lnTo>
                    <a:pt x="588010" y="29210"/>
                  </a:lnTo>
                  <a:lnTo>
                    <a:pt x="588010" y="31750"/>
                  </a:lnTo>
                  <a:lnTo>
                    <a:pt x="734060" y="31750"/>
                  </a:lnTo>
                  <a:lnTo>
                    <a:pt x="734060" y="29210"/>
                  </a:lnTo>
                  <a:close/>
                </a:path>
                <a:path w="740410" h="40639">
                  <a:moveTo>
                    <a:pt x="735330" y="26670"/>
                  </a:moveTo>
                  <a:lnTo>
                    <a:pt x="590550" y="26670"/>
                  </a:lnTo>
                  <a:lnTo>
                    <a:pt x="590550" y="25400"/>
                  </a:lnTo>
                  <a:lnTo>
                    <a:pt x="589280" y="25400"/>
                  </a:lnTo>
                  <a:lnTo>
                    <a:pt x="589280" y="26670"/>
                  </a:lnTo>
                  <a:lnTo>
                    <a:pt x="589280" y="27940"/>
                  </a:lnTo>
                  <a:lnTo>
                    <a:pt x="734060" y="27940"/>
                  </a:lnTo>
                  <a:lnTo>
                    <a:pt x="734060" y="29210"/>
                  </a:lnTo>
                  <a:lnTo>
                    <a:pt x="735330" y="29210"/>
                  </a:lnTo>
                  <a:lnTo>
                    <a:pt x="735330" y="27940"/>
                  </a:lnTo>
                  <a:lnTo>
                    <a:pt x="735330" y="26670"/>
                  </a:lnTo>
                  <a:close/>
                </a:path>
                <a:path w="740410" h="40639">
                  <a:moveTo>
                    <a:pt x="735330" y="22860"/>
                  </a:moveTo>
                  <a:lnTo>
                    <a:pt x="590550" y="22860"/>
                  </a:lnTo>
                  <a:lnTo>
                    <a:pt x="590550" y="25400"/>
                  </a:lnTo>
                  <a:lnTo>
                    <a:pt x="735330" y="25400"/>
                  </a:lnTo>
                  <a:lnTo>
                    <a:pt x="735330" y="22860"/>
                  </a:lnTo>
                  <a:close/>
                </a:path>
                <a:path w="740410" h="40639">
                  <a:moveTo>
                    <a:pt x="736587" y="16510"/>
                  </a:moveTo>
                  <a:lnTo>
                    <a:pt x="595630" y="16510"/>
                  </a:lnTo>
                  <a:lnTo>
                    <a:pt x="595630" y="15240"/>
                  </a:lnTo>
                  <a:lnTo>
                    <a:pt x="594360" y="15240"/>
                  </a:lnTo>
                  <a:lnTo>
                    <a:pt x="594360" y="16510"/>
                  </a:lnTo>
                  <a:lnTo>
                    <a:pt x="594360" y="19050"/>
                  </a:lnTo>
                  <a:lnTo>
                    <a:pt x="736587" y="19050"/>
                  </a:lnTo>
                  <a:lnTo>
                    <a:pt x="736587" y="16510"/>
                  </a:lnTo>
                  <a:close/>
                </a:path>
                <a:path w="740410" h="40639">
                  <a:moveTo>
                    <a:pt x="736600" y="20320"/>
                  </a:moveTo>
                  <a:lnTo>
                    <a:pt x="593090" y="20320"/>
                  </a:lnTo>
                  <a:lnTo>
                    <a:pt x="593090" y="21590"/>
                  </a:lnTo>
                  <a:lnTo>
                    <a:pt x="735330" y="21590"/>
                  </a:lnTo>
                  <a:lnTo>
                    <a:pt x="735330" y="22860"/>
                  </a:lnTo>
                  <a:lnTo>
                    <a:pt x="736587" y="22860"/>
                  </a:lnTo>
                  <a:lnTo>
                    <a:pt x="736587" y="21590"/>
                  </a:lnTo>
                  <a:lnTo>
                    <a:pt x="736600" y="20320"/>
                  </a:lnTo>
                  <a:close/>
                </a:path>
                <a:path w="740410" h="40639">
                  <a:moveTo>
                    <a:pt x="737870" y="13970"/>
                  </a:moveTo>
                  <a:lnTo>
                    <a:pt x="595630" y="13970"/>
                  </a:lnTo>
                  <a:lnTo>
                    <a:pt x="595630" y="15240"/>
                  </a:lnTo>
                  <a:lnTo>
                    <a:pt x="737870" y="15240"/>
                  </a:lnTo>
                  <a:lnTo>
                    <a:pt x="737870" y="13970"/>
                  </a:lnTo>
                  <a:close/>
                </a:path>
                <a:path w="740410" h="40639">
                  <a:moveTo>
                    <a:pt x="737870" y="10160"/>
                  </a:moveTo>
                  <a:lnTo>
                    <a:pt x="598170" y="10160"/>
                  </a:lnTo>
                  <a:lnTo>
                    <a:pt x="598170" y="8890"/>
                  </a:lnTo>
                  <a:lnTo>
                    <a:pt x="596900" y="8890"/>
                  </a:lnTo>
                  <a:lnTo>
                    <a:pt x="596900" y="10160"/>
                  </a:lnTo>
                  <a:lnTo>
                    <a:pt x="596900" y="12700"/>
                  </a:lnTo>
                  <a:lnTo>
                    <a:pt x="737870" y="12700"/>
                  </a:lnTo>
                  <a:lnTo>
                    <a:pt x="737870" y="10160"/>
                  </a:lnTo>
                  <a:close/>
                </a:path>
                <a:path w="740410" h="40639">
                  <a:moveTo>
                    <a:pt x="739140" y="7620"/>
                  </a:moveTo>
                  <a:lnTo>
                    <a:pt x="598170" y="7620"/>
                  </a:lnTo>
                  <a:lnTo>
                    <a:pt x="598170" y="8890"/>
                  </a:lnTo>
                  <a:lnTo>
                    <a:pt x="739140" y="8890"/>
                  </a:lnTo>
                  <a:lnTo>
                    <a:pt x="739140" y="7620"/>
                  </a:lnTo>
                  <a:close/>
                </a:path>
                <a:path w="740410" h="40639">
                  <a:moveTo>
                    <a:pt x="740410" y="1270"/>
                  </a:moveTo>
                  <a:lnTo>
                    <a:pt x="600710" y="1270"/>
                  </a:lnTo>
                  <a:lnTo>
                    <a:pt x="600710" y="2540"/>
                  </a:lnTo>
                  <a:lnTo>
                    <a:pt x="599440" y="2540"/>
                  </a:lnTo>
                  <a:lnTo>
                    <a:pt x="599440" y="6350"/>
                  </a:lnTo>
                  <a:lnTo>
                    <a:pt x="740410" y="6350"/>
                  </a:lnTo>
                  <a:lnTo>
                    <a:pt x="740410" y="2540"/>
                  </a:lnTo>
                  <a:lnTo>
                    <a:pt x="740410" y="1270"/>
                  </a:lnTo>
                  <a:close/>
                </a:path>
              </a:pathLst>
            </a:custGeom>
            <a:solidFill>
              <a:srgbClr val="272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92450" y="2010409"/>
              <a:ext cx="716280" cy="41910"/>
            </a:xfrm>
            <a:custGeom>
              <a:avLst/>
              <a:gdLst/>
              <a:ahLst/>
              <a:cxnLst/>
              <a:rect l="l" t="t" r="r" b="b"/>
              <a:pathLst>
                <a:path w="716279" h="41910">
                  <a:moveTo>
                    <a:pt x="151130" y="6350"/>
                  </a:moveTo>
                  <a:lnTo>
                    <a:pt x="149860" y="6350"/>
                  </a:lnTo>
                  <a:lnTo>
                    <a:pt x="149860" y="5080"/>
                  </a:lnTo>
                  <a:lnTo>
                    <a:pt x="149860" y="3810"/>
                  </a:lnTo>
                  <a:lnTo>
                    <a:pt x="148590" y="3810"/>
                  </a:lnTo>
                  <a:lnTo>
                    <a:pt x="14859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49847" y="6350"/>
                  </a:lnTo>
                  <a:lnTo>
                    <a:pt x="149847" y="762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151130" y="10160"/>
                  </a:lnTo>
                  <a:lnTo>
                    <a:pt x="151130" y="7620"/>
                  </a:lnTo>
                  <a:lnTo>
                    <a:pt x="151130" y="6350"/>
                  </a:lnTo>
                  <a:close/>
                </a:path>
                <a:path w="716279" h="41910">
                  <a:moveTo>
                    <a:pt x="152400" y="11430"/>
                  </a:moveTo>
                  <a:lnTo>
                    <a:pt x="2540" y="11430"/>
                  </a:lnTo>
                  <a:lnTo>
                    <a:pt x="2540" y="12700"/>
                  </a:lnTo>
                  <a:lnTo>
                    <a:pt x="2540" y="13970"/>
                  </a:lnTo>
                  <a:lnTo>
                    <a:pt x="3810" y="13970"/>
                  </a:lnTo>
                  <a:lnTo>
                    <a:pt x="3810" y="12700"/>
                  </a:lnTo>
                  <a:lnTo>
                    <a:pt x="152400" y="12700"/>
                  </a:lnTo>
                  <a:lnTo>
                    <a:pt x="152400" y="11430"/>
                  </a:lnTo>
                  <a:close/>
                </a:path>
                <a:path w="716279" h="41910">
                  <a:moveTo>
                    <a:pt x="154940" y="13970"/>
                  </a:moveTo>
                  <a:lnTo>
                    <a:pt x="3810" y="13970"/>
                  </a:lnTo>
                  <a:lnTo>
                    <a:pt x="3810" y="16510"/>
                  </a:lnTo>
                  <a:lnTo>
                    <a:pt x="3810" y="17780"/>
                  </a:lnTo>
                  <a:lnTo>
                    <a:pt x="5080" y="17780"/>
                  </a:lnTo>
                  <a:lnTo>
                    <a:pt x="5080" y="16510"/>
                  </a:lnTo>
                  <a:lnTo>
                    <a:pt x="154940" y="16510"/>
                  </a:lnTo>
                  <a:lnTo>
                    <a:pt x="154940" y="13970"/>
                  </a:lnTo>
                  <a:close/>
                </a:path>
                <a:path w="716279" h="41910">
                  <a:moveTo>
                    <a:pt x="156210" y="16510"/>
                  </a:moveTo>
                  <a:lnTo>
                    <a:pt x="154940" y="16510"/>
                  </a:lnTo>
                  <a:lnTo>
                    <a:pt x="154940" y="17780"/>
                  </a:lnTo>
                  <a:lnTo>
                    <a:pt x="5080" y="17780"/>
                  </a:lnTo>
                  <a:lnTo>
                    <a:pt x="5080" y="19050"/>
                  </a:lnTo>
                  <a:lnTo>
                    <a:pt x="5080" y="20320"/>
                  </a:lnTo>
                  <a:lnTo>
                    <a:pt x="6350" y="20320"/>
                  </a:lnTo>
                  <a:lnTo>
                    <a:pt x="6350" y="19050"/>
                  </a:lnTo>
                  <a:lnTo>
                    <a:pt x="156210" y="19050"/>
                  </a:lnTo>
                  <a:lnTo>
                    <a:pt x="156210" y="17780"/>
                  </a:lnTo>
                  <a:lnTo>
                    <a:pt x="156210" y="16510"/>
                  </a:lnTo>
                  <a:close/>
                </a:path>
                <a:path w="716279" h="41910">
                  <a:moveTo>
                    <a:pt x="157480" y="19050"/>
                  </a:moveTo>
                  <a:lnTo>
                    <a:pt x="156210" y="19050"/>
                  </a:lnTo>
                  <a:lnTo>
                    <a:pt x="156210" y="20320"/>
                  </a:lnTo>
                  <a:lnTo>
                    <a:pt x="6350" y="20320"/>
                  </a:lnTo>
                  <a:lnTo>
                    <a:pt x="6350" y="22860"/>
                  </a:lnTo>
                  <a:lnTo>
                    <a:pt x="6350" y="24130"/>
                  </a:lnTo>
                  <a:lnTo>
                    <a:pt x="7620" y="24130"/>
                  </a:lnTo>
                  <a:lnTo>
                    <a:pt x="7620" y="22860"/>
                  </a:lnTo>
                  <a:lnTo>
                    <a:pt x="157480" y="22860"/>
                  </a:lnTo>
                  <a:lnTo>
                    <a:pt x="157480" y="20320"/>
                  </a:lnTo>
                  <a:lnTo>
                    <a:pt x="157480" y="19050"/>
                  </a:lnTo>
                  <a:close/>
                </a:path>
                <a:path w="716279" h="41910">
                  <a:moveTo>
                    <a:pt x="160020" y="22860"/>
                  </a:moveTo>
                  <a:lnTo>
                    <a:pt x="158750" y="22860"/>
                  </a:lnTo>
                  <a:lnTo>
                    <a:pt x="158750" y="24130"/>
                  </a:lnTo>
                  <a:lnTo>
                    <a:pt x="7620" y="24130"/>
                  </a:lnTo>
                  <a:lnTo>
                    <a:pt x="7620" y="25400"/>
                  </a:lnTo>
                  <a:lnTo>
                    <a:pt x="160020" y="25400"/>
                  </a:lnTo>
                  <a:lnTo>
                    <a:pt x="160020" y="24130"/>
                  </a:lnTo>
                  <a:lnTo>
                    <a:pt x="160020" y="22860"/>
                  </a:lnTo>
                  <a:close/>
                </a:path>
                <a:path w="716279" h="41910">
                  <a:moveTo>
                    <a:pt x="161290" y="25400"/>
                  </a:moveTo>
                  <a:lnTo>
                    <a:pt x="160020" y="25400"/>
                  </a:lnTo>
                  <a:lnTo>
                    <a:pt x="160020" y="26670"/>
                  </a:lnTo>
                  <a:lnTo>
                    <a:pt x="8890" y="26670"/>
                  </a:lnTo>
                  <a:lnTo>
                    <a:pt x="8890" y="29210"/>
                  </a:lnTo>
                  <a:lnTo>
                    <a:pt x="161290" y="29210"/>
                  </a:lnTo>
                  <a:lnTo>
                    <a:pt x="161290" y="26670"/>
                  </a:lnTo>
                  <a:lnTo>
                    <a:pt x="161290" y="25400"/>
                  </a:lnTo>
                  <a:close/>
                </a:path>
                <a:path w="716279" h="41910">
                  <a:moveTo>
                    <a:pt x="163830" y="30480"/>
                  </a:moveTo>
                  <a:lnTo>
                    <a:pt x="163817" y="29210"/>
                  </a:lnTo>
                  <a:lnTo>
                    <a:pt x="162560" y="29210"/>
                  </a:lnTo>
                  <a:lnTo>
                    <a:pt x="162560" y="30480"/>
                  </a:lnTo>
                  <a:lnTo>
                    <a:pt x="8890" y="30480"/>
                  </a:lnTo>
                  <a:lnTo>
                    <a:pt x="8890" y="31750"/>
                  </a:lnTo>
                  <a:lnTo>
                    <a:pt x="163830" y="31750"/>
                  </a:lnTo>
                  <a:lnTo>
                    <a:pt x="163830" y="30480"/>
                  </a:lnTo>
                  <a:close/>
                </a:path>
                <a:path w="716279" h="41910">
                  <a:moveTo>
                    <a:pt x="167640" y="36830"/>
                  </a:moveTo>
                  <a:lnTo>
                    <a:pt x="166370" y="36830"/>
                  </a:lnTo>
                  <a:lnTo>
                    <a:pt x="166370" y="35560"/>
                  </a:lnTo>
                  <a:lnTo>
                    <a:pt x="166370" y="33020"/>
                  </a:lnTo>
                  <a:lnTo>
                    <a:pt x="165100" y="33020"/>
                  </a:lnTo>
                  <a:lnTo>
                    <a:pt x="165100" y="31750"/>
                  </a:lnTo>
                  <a:lnTo>
                    <a:pt x="163830" y="31750"/>
                  </a:lnTo>
                  <a:lnTo>
                    <a:pt x="163830" y="33020"/>
                  </a:lnTo>
                  <a:lnTo>
                    <a:pt x="10160" y="33020"/>
                  </a:lnTo>
                  <a:lnTo>
                    <a:pt x="10160" y="35560"/>
                  </a:lnTo>
                  <a:lnTo>
                    <a:pt x="11430" y="35560"/>
                  </a:lnTo>
                  <a:lnTo>
                    <a:pt x="11430" y="36830"/>
                  </a:lnTo>
                  <a:lnTo>
                    <a:pt x="11430" y="38100"/>
                  </a:lnTo>
                  <a:lnTo>
                    <a:pt x="11430" y="39370"/>
                  </a:lnTo>
                  <a:lnTo>
                    <a:pt x="12700" y="39370"/>
                  </a:lnTo>
                  <a:lnTo>
                    <a:pt x="12700" y="38100"/>
                  </a:lnTo>
                  <a:lnTo>
                    <a:pt x="167640" y="38100"/>
                  </a:lnTo>
                  <a:lnTo>
                    <a:pt x="167640" y="36830"/>
                  </a:lnTo>
                  <a:close/>
                </a:path>
                <a:path w="716279" h="41910">
                  <a:moveTo>
                    <a:pt x="170167" y="39370"/>
                  </a:moveTo>
                  <a:lnTo>
                    <a:pt x="168910" y="39370"/>
                  </a:lnTo>
                  <a:lnTo>
                    <a:pt x="168910" y="38100"/>
                  </a:lnTo>
                  <a:lnTo>
                    <a:pt x="167640" y="38100"/>
                  </a:lnTo>
                  <a:lnTo>
                    <a:pt x="167640" y="39370"/>
                  </a:lnTo>
                  <a:lnTo>
                    <a:pt x="12700" y="39370"/>
                  </a:lnTo>
                  <a:lnTo>
                    <a:pt x="12700" y="41910"/>
                  </a:lnTo>
                  <a:lnTo>
                    <a:pt x="170167" y="41910"/>
                  </a:lnTo>
                  <a:lnTo>
                    <a:pt x="170167" y="39370"/>
                  </a:lnTo>
                  <a:close/>
                </a:path>
                <a:path w="716279" h="41910">
                  <a:moveTo>
                    <a:pt x="443230" y="0"/>
                  </a:moveTo>
                  <a:lnTo>
                    <a:pt x="441960" y="0"/>
                  </a:lnTo>
                  <a:lnTo>
                    <a:pt x="441960" y="1270"/>
                  </a:lnTo>
                  <a:lnTo>
                    <a:pt x="293370" y="1270"/>
                  </a:lnTo>
                  <a:lnTo>
                    <a:pt x="293370" y="3810"/>
                  </a:lnTo>
                  <a:lnTo>
                    <a:pt x="443230" y="3810"/>
                  </a:lnTo>
                  <a:lnTo>
                    <a:pt x="443230" y="1270"/>
                  </a:lnTo>
                  <a:lnTo>
                    <a:pt x="443230" y="0"/>
                  </a:lnTo>
                  <a:close/>
                </a:path>
                <a:path w="716279" h="41910">
                  <a:moveTo>
                    <a:pt x="445770" y="3810"/>
                  </a:moveTo>
                  <a:lnTo>
                    <a:pt x="444500" y="3810"/>
                  </a:lnTo>
                  <a:lnTo>
                    <a:pt x="444500" y="5080"/>
                  </a:lnTo>
                  <a:lnTo>
                    <a:pt x="293370" y="5080"/>
                  </a:lnTo>
                  <a:lnTo>
                    <a:pt x="293370" y="6350"/>
                  </a:lnTo>
                  <a:lnTo>
                    <a:pt x="293370" y="7620"/>
                  </a:lnTo>
                  <a:lnTo>
                    <a:pt x="294640" y="7620"/>
                  </a:lnTo>
                  <a:lnTo>
                    <a:pt x="294640" y="6350"/>
                  </a:lnTo>
                  <a:lnTo>
                    <a:pt x="445770" y="6350"/>
                  </a:lnTo>
                  <a:lnTo>
                    <a:pt x="445770" y="5080"/>
                  </a:lnTo>
                  <a:lnTo>
                    <a:pt x="445770" y="3810"/>
                  </a:lnTo>
                  <a:close/>
                </a:path>
                <a:path w="716279" h="41910">
                  <a:moveTo>
                    <a:pt x="447040" y="6350"/>
                  </a:moveTo>
                  <a:lnTo>
                    <a:pt x="445770" y="6350"/>
                  </a:lnTo>
                  <a:lnTo>
                    <a:pt x="445770" y="7620"/>
                  </a:lnTo>
                  <a:lnTo>
                    <a:pt x="294640" y="7620"/>
                  </a:lnTo>
                  <a:lnTo>
                    <a:pt x="294640" y="10160"/>
                  </a:lnTo>
                  <a:lnTo>
                    <a:pt x="447040" y="10160"/>
                  </a:lnTo>
                  <a:lnTo>
                    <a:pt x="447040" y="7620"/>
                  </a:lnTo>
                  <a:lnTo>
                    <a:pt x="447040" y="6350"/>
                  </a:lnTo>
                  <a:close/>
                </a:path>
                <a:path w="716279" h="41910">
                  <a:moveTo>
                    <a:pt x="449580" y="10160"/>
                  </a:moveTo>
                  <a:lnTo>
                    <a:pt x="448310" y="10160"/>
                  </a:lnTo>
                  <a:lnTo>
                    <a:pt x="448310" y="11430"/>
                  </a:lnTo>
                  <a:lnTo>
                    <a:pt x="294640" y="11430"/>
                  </a:lnTo>
                  <a:lnTo>
                    <a:pt x="294640" y="12700"/>
                  </a:lnTo>
                  <a:lnTo>
                    <a:pt x="449580" y="12700"/>
                  </a:lnTo>
                  <a:lnTo>
                    <a:pt x="449580" y="11430"/>
                  </a:lnTo>
                  <a:lnTo>
                    <a:pt x="449580" y="10160"/>
                  </a:lnTo>
                  <a:close/>
                </a:path>
                <a:path w="716279" h="41910">
                  <a:moveTo>
                    <a:pt x="452107" y="13970"/>
                  </a:moveTo>
                  <a:lnTo>
                    <a:pt x="450850" y="13970"/>
                  </a:lnTo>
                  <a:lnTo>
                    <a:pt x="450850" y="12700"/>
                  </a:lnTo>
                  <a:lnTo>
                    <a:pt x="449580" y="12700"/>
                  </a:lnTo>
                  <a:lnTo>
                    <a:pt x="449580" y="13970"/>
                  </a:lnTo>
                  <a:lnTo>
                    <a:pt x="294640" y="13970"/>
                  </a:lnTo>
                  <a:lnTo>
                    <a:pt x="294640" y="16510"/>
                  </a:lnTo>
                  <a:lnTo>
                    <a:pt x="452107" y="16510"/>
                  </a:lnTo>
                  <a:lnTo>
                    <a:pt x="452107" y="13970"/>
                  </a:lnTo>
                  <a:close/>
                </a:path>
                <a:path w="716279" h="41910">
                  <a:moveTo>
                    <a:pt x="453390" y="16510"/>
                  </a:moveTo>
                  <a:lnTo>
                    <a:pt x="452107" y="16510"/>
                  </a:lnTo>
                  <a:lnTo>
                    <a:pt x="452107" y="17780"/>
                  </a:lnTo>
                  <a:lnTo>
                    <a:pt x="294640" y="17780"/>
                  </a:lnTo>
                  <a:lnTo>
                    <a:pt x="294640" y="19050"/>
                  </a:lnTo>
                  <a:lnTo>
                    <a:pt x="453390" y="19050"/>
                  </a:lnTo>
                  <a:lnTo>
                    <a:pt x="453390" y="17780"/>
                  </a:lnTo>
                  <a:lnTo>
                    <a:pt x="453390" y="16510"/>
                  </a:lnTo>
                  <a:close/>
                </a:path>
                <a:path w="716279" h="41910">
                  <a:moveTo>
                    <a:pt x="455930" y="20320"/>
                  </a:moveTo>
                  <a:lnTo>
                    <a:pt x="294640" y="20320"/>
                  </a:lnTo>
                  <a:lnTo>
                    <a:pt x="294640" y="22860"/>
                  </a:lnTo>
                  <a:lnTo>
                    <a:pt x="455930" y="22860"/>
                  </a:lnTo>
                  <a:lnTo>
                    <a:pt x="455930" y="20320"/>
                  </a:lnTo>
                  <a:close/>
                </a:path>
                <a:path w="716279" h="41910">
                  <a:moveTo>
                    <a:pt x="457200" y="24130"/>
                  </a:moveTo>
                  <a:lnTo>
                    <a:pt x="295910" y="24130"/>
                  </a:lnTo>
                  <a:lnTo>
                    <a:pt x="295910" y="25400"/>
                  </a:lnTo>
                  <a:lnTo>
                    <a:pt x="457200" y="25400"/>
                  </a:lnTo>
                  <a:lnTo>
                    <a:pt x="457200" y="24130"/>
                  </a:lnTo>
                  <a:close/>
                </a:path>
                <a:path w="716279" h="41910">
                  <a:moveTo>
                    <a:pt x="461010" y="26670"/>
                  </a:moveTo>
                  <a:lnTo>
                    <a:pt x="459740" y="26670"/>
                  </a:lnTo>
                  <a:lnTo>
                    <a:pt x="459740" y="25400"/>
                  </a:lnTo>
                  <a:lnTo>
                    <a:pt x="458470" y="25400"/>
                  </a:lnTo>
                  <a:lnTo>
                    <a:pt x="458470" y="26670"/>
                  </a:lnTo>
                  <a:lnTo>
                    <a:pt x="295910" y="26670"/>
                  </a:lnTo>
                  <a:lnTo>
                    <a:pt x="295910" y="29210"/>
                  </a:lnTo>
                  <a:lnTo>
                    <a:pt x="295910" y="30480"/>
                  </a:lnTo>
                  <a:lnTo>
                    <a:pt x="297180" y="30480"/>
                  </a:lnTo>
                  <a:lnTo>
                    <a:pt x="297180" y="29210"/>
                  </a:lnTo>
                  <a:lnTo>
                    <a:pt x="461010" y="29210"/>
                  </a:lnTo>
                  <a:lnTo>
                    <a:pt x="461010" y="26670"/>
                  </a:lnTo>
                  <a:close/>
                </a:path>
                <a:path w="716279" h="41910">
                  <a:moveTo>
                    <a:pt x="462280" y="29210"/>
                  </a:moveTo>
                  <a:lnTo>
                    <a:pt x="461010" y="29210"/>
                  </a:lnTo>
                  <a:lnTo>
                    <a:pt x="461010" y="30480"/>
                  </a:lnTo>
                  <a:lnTo>
                    <a:pt x="297180" y="30480"/>
                  </a:lnTo>
                  <a:lnTo>
                    <a:pt x="297180" y="31750"/>
                  </a:lnTo>
                  <a:lnTo>
                    <a:pt x="462280" y="31750"/>
                  </a:lnTo>
                  <a:lnTo>
                    <a:pt x="462280" y="30480"/>
                  </a:lnTo>
                  <a:lnTo>
                    <a:pt x="462280" y="29210"/>
                  </a:lnTo>
                  <a:close/>
                </a:path>
                <a:path w="716279" h="41910">
                  <a:moveTo>
                    <a:pt x="467360" y="36830"/>
                  </a:moveTo>
                  <a:lnTo>
                    <a:pt x="466090" y="36830"/>
                  </a:lnTo>
                  <a:lnTo>
                    <a:pt x="466090" y="35560"/>
                  </a:lnTo>
                  <a:lnTo>
                    <a:pt x="464807" y="35560"/>
                  </a:lnTo>
                  <a:lnTo>
                    <a:pt x="464807" y="33020"/>
                  </a:lnTo>
                  <a:lnTo>
                    <a:pt x="297180" y="33020"/>
                  </a:lnTo>
                  <a:lnTo>
                    <a:pt x="297180" y="35560"/>
                  </a:lnTo>
                  <a:lnTo>
                    <a:pt x="297180" y="36830"/>
                  </a:lnTo>
                  <a:lnTo>
                    <a:pt x="298450" y="36830"/>
                  </a:lnTo>
                  <a:lnTo>
                    <a:pt x="298450" y="38100"/>
                  </a:lnTo>
                  <a:lnTo>
                    <a:pt x="467360" y="38100"/>
                  </a:lnTo>
                  <a:lnTo>
                    <a:pt x="467360" y="36830"/>
                  </a:lnTo>
                  <a:close/>
                </a:path>
                <a:path w="716279" h="41910">
                  <a:moveTo>
                    <a:pt x="469900" y="39370"/>
                  </a:moveTo>
                  <a:lnTo>
                    <a:pt x="468630" y="39370"/>
                  </a:lnTo>
                  <a:lnTo>
                    <a:pt x="468630" y="38100"/>
                  </a:lnTo>
                  <a:lnTo>
                    <a:pt x="467360" y="38100"/>
                  </a:lnTo>
                  <a:lnTo>
                    <a:pt x="467360" y="39370"/>
                  </a:lnTo>
                  <a:lnTo>
                    <a:pt x="299720" y="39370"/>
                  </a:lnTo>
                  <a:lnTo>
                    <a:pt x="299720" y="41910"/>
                  </a:lnTo>
                  <a:lnTo>
                    <a:pt x="469900" y="41910"/>
                  </a:lnTo>
                  <a:lnTo>
                    <a:pt x="469900" y="39370"/>
                  </a:lnTo>
                  <a:close/>
                </a:path>
                <a:path w="716279" h="41910">
                  <a:moveTo>
                    <a:pt x="706120" y="39370"/>
                  </a:moveTo>
                  <a:lnTo>
                    <a:pt x="543560" y="39370"/>
                  </a:lnTo>
                  <a:lnTo>
                    <a:pt x="543560" y="38100"/>
                  </a:lnTo>
                  <a:lnTo>
                    <a:pt x="542290" y="38100"/>
                  </a:lnTo>
                  <a:lnTo>
                    <a:pt x="542290" y="39370"/>
                  </a:lnTo>
                  <a:lnTo>
                    <a:pt x="541020" y="39370"/>
                  </a:lnTo>
                  <a:lnTo>
                    <a:pt x="541020" y="41910"/>
                  </a:lnTo>
                  <a:lnTo>
                    <a:pt x="706120" y="41910"/>
                  </a:lnTo>
                  <a:lnTo>
                    <a:pt x="706120" y="39370"/>
                  </a:lnTo>
                  <a:close/>
                </a:path>
                <a:path w="716279" h="41910">
                  <a:moveTo>
                    <a:pt x="708660" y="33020"/>
                  </a:moveTo>
                  <a:lnTo>
                    <a:pt x="548640" y="33020"/>
                  </a:lnTo>
                  <a:lnTo>
                    <a:pt x="548640" y="31750"/>
                  </a:lnTo>
                  <a:lnTo>
                    <a:pt x="547370" y="31750"/>
                  </a:lnTo>
                  <a:lnTo>
                    <a:pt x="547370" y="33020"/>
                  </a:lnTo>
                  <a:lnTo>
                    <a:pt x="546100" y="33020"/>
                  </a:lnTo>
                  <a:lnTo>
                    <a:pt x="546100" y="35560"/>
                  </a:lnTo>
                  <a:lnTo>
                    <a:pt x="544830" y="35560"/>
                  </a:lnTo>
                  <a:lnTo>
                    <a:pt x="544830" y="36830"/>
                  </a:lnTo>
                  <a:lnTo>
                    <a:pt x="543560" y="36830"/>
                  </a:lnTo>
                  <a:lnTo>
                    <a:pt x="543560" y="38100"/>
                  </a:lnTo>
                  <a:lnTo>
                    <a:pt x="707390" y="38100"/>
                  </a:lnTo>
                  <a:lnTo>
                    <a:pt x="707390" y="36830"/>
                  </a:lnTo>
                  <a:lnTo>
                    <a:pt x="708647" y="36830"/>
                  </a:lnTo>
                  <a:lnTo>
                    <a:pt x="708647" y="35560"/>
                  </a:lnTo>
                  <a:lnTo>
                    <a:pt x="708660" y="33020"/>
                  </a:lnTo>
                  <a:close/>
                </a:path>
                <a:path w="716279" h="41910">
                  <a:moveTo>
                    <a:pt x="709930" y="30480"/>
                  </a:moveTo>
                  <a:lnTo>
                    <a:pt x="549910" y="30480"/>
                  </a:lnTo>
                  <a:lnTo>
                    <a:pt x="549910" y="31750"/>
                  </a:lnTo>
                  <a:lnTo>
                    <a:pt x="708660" y="31750"/>
                  </a:lnTo>
                  <a:lnTo>
                    <a:pt x="708660" y="33020"/>
                  </a:lnTo>
                  <a:lnTo>
                    <a:pt x="709930" y="33020"/>
                  </a:lnTo>
                  <a:lnTo>
                    <a:pt x="709930" y="31750"/>
                  </a:lnTo>
                  <a:lnTo>
                    <a:pt x="709930" y="30480"/>
                  </a:lnTo>
                  <a:close/>
                </a:path>
                <a:path w="716279" h="41910">
                  <a:moveTo>
                    <a:pt x="711200" y="26670"/>
                  </a:moveTo>
                  <a:lnTo>
                    <a:pt x="553720" y="26670"/>
                  </a:lnTo>
                  <a:lnTo>
                    <a:pt x="553720" y="25400"/>
                  </a:lnTo>
                  <a:lnTo>
                    <a:pt x="552450" y="25400"/>
                  </a:lnTo>
                  <a:lnTo>
                    <a:pt x="552450" y="26670"/>
                  </a:lnTo>
                  <a:lnTo>
                    <a:pt x="551180" y="26670"/>
                  </a:lnTo>
                  <a:lnTo>
                    <a:pt x="551180" y="29210"/>
                  </a:lnTo>
                  <a:lnTo>
                    <a:pt x="711200" y="29210"/>
                  </a:lnTo>
                  <a:lnTo>
                    <a:pt x="711200" y="26670"/>
                  </a:lnTo>
                  <a:close/>
                </a:path>
                <a:path w="716279" h="41910">
                  <a:moveTo>
                    <a:pt x="712470" y="24130"/>
                  </a:moveTo>
                  <a:lnTo>
                    <a:pt x="554990" y="24130"/>
                  </a:lnTo>
                  <a:lnTo>
                    <a:pt x="554990" y="22860"/>
                  </a:lnTo>
                  <a:lnTo>
                    <a:pt x="553720" y="22860"/>
                  </a:lnTo>
                  <a:lnTo>
                    <a:pt x="553720" y="24130"/>
                  </a:lnTo>
                  <a:lnTo>
                    <a:pt x="553720" y="25400"/>
                  </a:lnTo>
                  <a:lnTo>
                    <a:pt x="712470" y="25400"/>
                  </a:lnTo>
                  <a:lnTo>
                    <a:pt x="712470" y="24130"/>
                  </a:lnTo>
                  <a:close/>
                </a:path>
                <a:path w="716279" h="41910">
                  <a:moveTo>
                    <a:pt x="712470" y="20320"/>
                  </a:moveTo>
                  <a:lnTo>
                    <a:pt x="557530" y="20320"/>
                  </a:lnTo>
                  <a:lnTo>
                    <a:pt x="557530" y="19050"/>
                  </a:lnTo>
                  <a:lnTo>
                    <a:pt x="556260" y="19050"/>
                  </a:lnTo>
                  <a:lnTo>
                    <a:pt x="556260" y="20320"/>
                  </a:lnTo>
                  <a:lnTo>
                    <a:pt x="556260" y="22860"/>
                  </a:lnTo>
                  <a:lnTo>
                    <a:pt x="712470" y="22860"/>
                  </a:lnTo>
                  <a:lnTo>
                    <a:pt x="712470" y="20320"/>
                  </a:lnTo>
                  <a:close/>
                </a:path>
                <a:path w="716279" h="41910">
                  <a:moveTo>
                    <a:pt x="713740" y="17780"/>
                  </a:moveTo>
                  <a:lnTo>
                    <a:pt x="558800" y="17780"/>
                  </a:lnTo>
                  <a:lnTo>
                    <a:pt x="558800" y="19050"/>
                  </a:lnTo>
                  <a:lnTo>
                    <a:pt x="713740" y="19050"/>
                  </a:lnTo>
                  <a:lnTo>
                    <a:pt x="713740" y="17780"/>
                  </a:lnTo>
                  <a:close/>
                </a:path>
                <a:path w="716279" h="41910">
                  <a:moveTo>
                    <a:pt x="715010" y="13970"/>
                  </a:moveTo>
                  <a:lnTo>
                    <a:pt x="560070" y="13970"/>
                  </a:lnTo>
                  <a:lnTo>
                    <a:pt x="560070" y="16510"/>
                  </a:lnTo>
                  <a:lnTo>
                    <a:pt x="713740" y="16510"/>
                  </a:lnTo>
                  <a:lnTo>
                    <a:pt x="713740" y="17780"/>
                  </a:lnTo>
                  <a:lnTo>
                    <a:pt x="715010" y="17780"/>
                  </a:lnTo>
                  <a:lnTo>
                    <a:pt x="715010" y="16510"/>
                  </a:lnTo>
                  <a:lnTo>
                    <a:pt x="715010" y="13970"/>
                  </a:lnTo>
                  <a:close/>
                </a:path>
                <a:path w="716279" h="41910">
                  <a:moveTo>
                    <a:pt x="716280" y="11430"/>
                  </a:moveTo>
                  <a:lnTo>
                    <a:pt x="562610" y="11430"/>
                  </a:lnTo>
                  <a:lnTo>
                    <a:pt x="562610" y="12700"/>
                  </a:lnTo>
                  <a:lnTo>
                    <a:pt x="715010" y="12700"/>
                  </a:lnTo>
                  <a:lnTo>
                    <a:pt x="715010" y="13970"/>
                  </a:lnTo>
                  <a:lnTo>
                    <a:pt x="716280" y="13970"/>
                  </a:lnTo>
                  <a:lnTo>
                    <a:pt x="716280" y="12700"/>
                  </a:lnTo>
                  <a:lnTo>
                    <a:pt x="716280" y="11430"/>
                  </a:lnTo>
                  <a:close/>
                </a:path>
              </a:pathLst>
            </a:custGeom>
            <a:solidFill>
              <a:srgbClr val="282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91180" y="2010409"/>
              <a:ext cx="720090" cy="10160"/>
            </a:xfrm>
            <a:custGeom>
              <a:avLst/>
              <a:gdLst/>
              <a:ahLst/>
              <a:cxnLst/>
              <a:rect l="l" t="t" r="r" b="b"/>
              <a:pathLst>
                <a:path w="720089" h="1016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720089" h="10160">
                  <a:moveTo>
                    <a:pt x="149860" y="1270"/>
                  </a:moveTo>
                  <a:lnTo>
                    <a:pt x="1270" y="1270"/>
                  </a:lnTo>
                  <a:lnTo>
                    <a:pt x="1270" y="3810"/>
                  </a:lnTo>
                  <a:lnTo>
                    <a:pt x="149860" y="3810"/>
                  </a:lnTo>
                  <a:lnTo>
                    <a:pt x="149860" y="1270"/>
                  </a:lnTo>
                  <a:close/>
                </a:path>
                <a:path w="720089" h="10160">
                  <a:moveTo>
                    <a:pt x="151130" y="3810"/>
                  </a:moveTo>
                  <a:lnTo>
                    <a:pt x="149860" y="3810"/>
                  </a:lnTo>
                  <a:lnTo>
                    <a:pt x="149860" y="5080"/>
                  </a:lnTo>
                  <a:lnTo>
                    <a:pt x="151130" y="5080"/>
                  </a:lnTo>
                  <a:lnTo>
                    <a:pt x="151130" y="3810"/>
                  </a:lnTo>
                  <a:close/>
                </a:path>
                <a:path w="720089" h="10160">
                  <a:moveTo>
                    <a:pt x="718820" y="7620"/>
                  </a:moveTo>
                  <a:lnTo>
                    <a:pt x="565150" y="7620"/>
                  </a:lnTo>
                  <a:lnTo>
                    <a:pt x="565150" y="10160"/>
                  </a:lnTo>
                  <a:lnTo>
                    <a:pt x="718820" y="10160"/>
                  </a:lnTo>
                  <a:lnTo>
                    <a:pt x="718820" y="7620"/>
                  </a:lnTo>
                  <a:close/>
                </a:path>
                <a:path w="720089" h="10160">
                  <a:moveTo>
                    <a:pt x="720090" y="5080"/>
                  </a:moveTo>
                  <a:lnTo>
                    <a:pt x="568960" y="5080"/>
                  </a:lnTo>
                  <a:lnTo>
                    <a:pt x="568960" y="3810"/>
                  </a:lnTo>
                  <a:lnTo>
                    <a:pt x="567690" y="3810"/>
                  </a:lnTo>
                  <a:lnTo>
                    <a:pt x="567690" y="5080"/>
                  </a:lnTo>
                  <a:lnTo>
                    <a:pt x="567690" y="6350"/>
                  </a:lnTo>
                  <a:lnTo>
                    <a:pt x="720090" y="6350"/>
                  </a:lnTo>
                  <a:lnTo>
                    <a:pt x="720090" y="5080"/>
                  </a:lnTo>
                  <a:close/>
                </a:path>
                <a:path w="720089" h="10160">
                  <a:moveTo>
                    <a:pt x="720090" y="3810"/>
                  </a:moveTo>
                  <a:lnTo>
                    <a:pt x="720077" y="1270"/>
                  </a:lnTo>
                  <a:lnTo>
                    <a:pt x="571500" y="1270"/>
                  </a:lnTo>
                  <a:lnTo>
                    <a:pt x="571500" y="0"/>
                  </a:lnTo>
                  <a:lnTo>
                    <a:pt x="570230" y="0"/>
                  </a:lnTo>
                  <a:lnTo>
                    <a:pt x="570230" y="1270"/>
                  </a:lnTo>
                  <a:lnTo>
                    <a:pt x="568960" y="1270"/>
                  </a:lnTo>
                  <a:lnTo>
                    <a:pt x="568960" y="3810"/>
                  </a:lnTo>
                  <a:lnTo>
                    <a:pt x="720090" y="3810"/>
                  </a:lnTo>
                  <a:close/>
                </a:path>
              </a:pathLst>
            </a:custGeom>
            <a:solidFill>
              <a:srgbClr val="282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06420" y="2052319"/>
              <a:ext cx="692150" cy="40640"/>
            </a:xfrm>
            <a:custGeom>
              <a:avLst/>
              <a:gdLst/>
              <a:ahLst/>
              <a:cxnLst/>
              <a:rect l="l" t="t" r="r" b="b"/>
              <a:pathLst>
                <a:path w="692150" h="40639">
                  <a:moveTo>
                    <a:pt x="157480" y="0"/>
                  </a:moveTo>
                  <a:lnTo>
                    <a:pt x="156197" y="0"/>
                  </a:lnTo>
                  <a:lnTo>
                    <a:pt x="156197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2540"/>
                  </a:lnTo>
                  <a:lnTo>
                    <a:pt x="157480" y="2540"/>
                  </a:lnTo>
                  <a:lnTo>
                    <a:pt x="157480" y="1270"/>
                  </a:lnTo>
                  <a:lnTo>
                    <a:pt x="157480" y="0"/>
                  </a:lnTo>
                  <a:close/>
                </a:path>
                <a:path w="692150" h="40639">
                  <a:moveTo>
                    <a:pt x="160020" y="3810"/>
                  </a:moveTo>
                  <a:lnTo>
                    <a:pt x="1270" y="381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2540" y="7620"/>
                  </a:lnTo>
                  <a:lnTo>
                    <a:pt x="2540" y="6350"/>
                  </a:lnTo>
                  <a:lnTo>
                    <a:pt x="160020" y="6350"/>
                  </a:lnTo>
                  <a:lnTo>
                    <a:pt x="160020" y="3810"/>
                  </a:lnTo>
                  <a:close/>
                </a:path>
                <a:path w="692150" h="40639">
                  <a:moveTo>
                    <a:pt x="161290" y="6350"/>
                  </a:moveTo>
                  <a:lnTo>
                    <a:pt x="160020" y="6350"/>
                  </a:lnTo>
                  <a:lnTo>
                    <a:pt x="16002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61290" y="8890"/>
                  </a:lnTo>
                  <a:lnTo>
                    <a:pt x="161290" y="7620"/>
                  </a:lnTo>
                  <a:lnTo>
                    <a:pt x="161290" y="6350"/>
                  </a:lnTo>
                  <a:close/>
                </a:path>
                <a:path w="692150" h="40639">
                  <a:moveTo>
                    <a:pt x="163830" y="8890"/>
                  </a:moveTo>
                  <a:lnTo>
                    <a:pt x="162560" y="8890"/>
                  </a:lnTo>
                  <a:lnTo>
                    <a:pt x="162560" y="10160"/>
                  </a:lnTo>
                  <a:lnTo>
                    <a:pt x="3810" y="1016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5080" y="13970"/>
                  </a:lnTo>
                  <a:lnTo>
                    <a:pt x="5080" y="12700"/>
                  </a:lnTo>
                  <a:lnTo>
                    <a:pt x="163830" y="12700"/>
                  </a:lnTo>
                  <a:lnTo>
                    <a:pt x="163830" y="10160"/>
                  </a:lnTo>
                  <a:lnTo>
                    <a:pt x="163830" y="8890"/>
                  </a:lnTo>
                  <a:close/>
                </a:path>
                <a:path w="692150" h="40639">
                  <a:moveTo>
                    <a:pt x="166370" y="12700"/>
                  </a:moveTo>
                  <a:lnTo>
                    <a:pt x="165100" y="12700"/>
                  </a:lnTo>
                  <a:lnTo>
                    <a:pt x="165100" y="13970"/>
                  </a:lnTo>
                  <a:lnTo>
                    <a:pt x="5080" y="13970"/>
                  </a:lnTo>
                  <a:lnTo>
                    <a:pt x="5080" y="15240"/>
                  </a:lnTo>
                  <a:lnTo>
                    <a:pt x="166370" y="15240"/>
                  </a:lnTo>
                  <a:lnTo>
                    <a:pt x="166370" y="13970"/>
                  </a:lnTo>
                  <a:lnTo>
                    <a:pt x="166370" y="12700"/>
                  </a:lnTo>
                  <a:close/>
                </a:path>
                <a:path w="692150" h="40639">
                  <a:moveTo>
                    <a:pt x="168897" y="15240"/>
                  </a:moveTo>
                  <a:lnTo>
                    <a:pt x="167640" y="15240"/>
                  </a:lnTo>
                  <a:lnTo>
                    <a:pt x="167640" y="16510"/>
                  </a:lnTo>
                  <a:lnTo>
                    <a:pt x="6350" y="16510"/>
                  </a:lnTo>
                  <a:lnTo>
                    <a:pt x="6350" y="19050"/>
                  </a:lnTo>
                  <a:lnTo>
                    <a:pt x="6350" y="20320"/>
                  </a:lnTo>
                  <a:lnTo>
                    <a:pt x="7620" y="20320"/>
                  </a:lnTo>
                  <a:lnTo>
                    <a:pt x="7620" y="19050"/>
                  </a:lnTo>
                  <a:lnTo>
                    <a:pt x="168897" y="19050"/>
                  </a:lnTo>
                  <a:lnTo>
                    <a:pt x="168897" y="16510"/>
                  </a:lnTo>
                  <a:lnTo>
                    <a:pt x="168897" y="15240"/>
                  </a:lnTo>
                  <a:close/>
                </a:path>
                <a:path w="692150" h="40639">
                  <a:moveTo>
                    <a:pt x="171437" y="19050"/>
                  </a:moveTo>
                  <a:lnTo>
                    <a:pt x="170180" y="19050"/>
                  </a:lnTo>
                  <a:lnTo>
                    <a:pt x="170180" y="20320"/>
                  </a:lnTo>
                  <a:lnTo>
                    <a:pt x="7620" y="20320"/>
                  </a:lnTo>
                  <a:lnTo>
                    <a:pt x="7620" y="21590"/>
                  </a:lnTo>
                  <a:lnTo>
                    <a:pt x="7620" y="22860"/>
                  </a:lnTo>
                  <a:lnTo>
                    <a:pt x="8890" y="22860"/>
                  </a:lnTo>
                  <a:lnTo>
                    <a:pt x="8890" y="21590"/>
                  </a:lnTo>
                  <a:lnTo>
                    <a:pt x="171437" y="21590"/>
                  </a:lnTo>
                  <a:lnTo>
                    <a:pt x="171437" y="20320"/>
                  </a:lnTo>
                  <a:lnTo>
                    <a:pt x="171437" y="19050"/>
                  </a:lnTo>
                  <a:close/>
                </a:path>
                <a:path w="692150" h="40639">
                  <a:moveTo>
                    <a:pt x="173990" y="22860"/>
                  </a:moveTo>
                  <a:lnTo>
                    <a:pt x="8890" y="22860"/>
                  </a:lnTo>
                  <a:lnTo>
                    <a:pt x="8890" y="25400"/>
                  </a:lnTo>
                  <a:lnTo>
                    <a:pt x="8890" y="26670"/>
                  </a:lnTo>
                  <a:lnTo>
                    <a:pt x="10160" y="26670"/>
                  </a:lnTo>
                  <a:lnTo>
                    <a:pt x="10160" y="25400"/>
                  </a:lnTo>
                  <a:lnTo>
                    <a:pt x="173990" y="25400"/>
                  </a:lnTo>
                  <a:lnTo>
                    <a:pt x="173990" y="22860"/>
                  </a:lnTo>
                  <a:close/>
                </a:path>
                <a:path w="692150" h="40639">
                  <a:moveTo>
                    <a:pt x="176530" y="25400"/>
                  </a:moveTo>
                  <a:lnTo>
                    <a:pt x="175260" y="25400"/>
                  </a:lnTo>
                  <a:lnTo>
                    <a:pt x="175260" y="26670"/>
                  </a:lnTo>
                  <a:lnTo>
                    <a:pt x="10160" y="26670"/>
                  </a:lnTo>
                  <a:lnTo>
                    <a:pt x="10160" y="27940"/>
                  </a:lnTo>
                  <a:lnTo>
                    <a:pt x="10160" y="29210"/>
                  </a:lnTo>
                  <a:lnTo>
                    <a:pt x="11430" y="29210"/>
                  </a:lnTo>
                  <a:lnTo>
                    <a:pt x="11430" y="27940"/>
                  </a:lnTo>
                  <a:lnTo>
                    <a:pt x="176530" y="27940"/>
                  </a:lnTo>
                  <a:lnTo>
                    <a:pt x="176530" y="26670"/>
                  </a:lnTo>
                  <a:lnTo>
                    <a:pt x="176530" y="25400"/>
                  </a:lnTo>
                  <a:close/>
                </a:path>
                <a:path w="692150" h="40639">
                  <a:moveTo>
                    <a:pt x="179070" y="29210"/>
                  </a:moveTo>
                  <a:lnTo>
                    <a:pt x="11430" y="29210"/>
                  </a:lnTo>
                  <a:lnTo>
                    <a:pt x="11430" y="31750"/>
                  </a:lnTo>
                  <a:lnTo>
                    <a:pt x="11430" y="33020"/>
                  </a:lnTo>
                  <a:lnTo>
                    <a:pt x="12700" y="33020"/>
                  </a:lnTo>
                  <a:lnTo>
                    <a:pt x="12700" y="31750"/>
                  </a:lnTo>
                  <a:lnTo>
                    <a:pt x="179070" y="31750"/>
                  </a:lnTo>
                  <a:lnTo>
                    <a:pt x="179070" y="29210"/>
                  </a:lnTo>
                  <a:close/>
                </a:path>
                <a:path w="692150" h="40639">
                  <a:moveTo>
                    <a:pt x="181597" y="31750"/>
                  </a:moveTo>
                  <a:lnTo>
                    <a:pt x="180340" y="31750"/>
                  </a:lnTo>
                  <a:lnTo>
                    <a:pt x="180340" y="33020"/>
                  </a:lnTo>
                  <a:lnTo>
                    <a:pt x="12700" y="33020"/>
                  </a:lnTo>
                  <a:lnTo>
                    <a:pt x="12700" y="34290"/>
                  </a:lnTo>
                  <a:lnTo>
                    <a:pt x="12700" y="35560"/>
                  </a:lnTo>
                  <a:lnTo>
                    <a:pt x="13970" y="35560"/>
                  </a:lnTo>
                  <a:lnTo>
                    <a:pt x="13970" y="34290"/>
                  </a:lnTo>
                  <a:lnTo>
                    <a:pt x="181597" y="34290"/>
                  </a:lnTo>
                  <a:lnTo>
                    <a:pt x="181597" y="33020"/>
                  </a:lnTo>
                  <a:lnTo>
                    <a:pt x="181597" y="31750"/>
                  </a:lnTo>
                  <a:close/>
                </a:path>
                <a:path w="692150" h="40639">
                  <a:moveTo>
                    <a:pt x="184137" y="35560"/>
                  </a:moveTo>
                  <a:lnTo>
                    <a:pt x="13970" y="35560"/>
                  </a:lnTo>
                  <a:lnTo>
                    <a:pt x="13970" y="38100"/>
                  </a:lnTo>
                  <a:lnTo>
                    <a:pt x="13970" y="39370"/>
                  </a:lnTo>
                  <a:lnTo>
                    <a:pt x="15240" y="39370"/>
                  </a:lnTo>
                  <a:lnTo>
                    <a:pt x="15240" y="38100"/>
                  </a:lnTo>
                  <a:lnTo>
                    <a:pt x="184137" y="38100"/>
                  </a:lnTo>
                  <a:lnTo>
                    <a:pt x="184137" y="35560"/>
                  </a:lnTo>
                  <a:close/>
                </a:path>
                <a:path w="692150" h="40639">
                  <a:moveTo>
                    <a:pt x="186690" y="38100"/>
                  </a:moveTo>
                  <a:lnTo>
                    <a:pt x="185420" y="38100"/>
                  </a:lnTo>
                  <a:lnTo>
                    <a:pt x="185420" y="39370"/>
                  </a:lnTo>
                  <a:lnTo>
                    <a:pt x="15240" y="39370"/>
                  </a:lnTo>
                  <a:lnTo>
                    <a:pt x="15240" y="40640"/>
                  </a:lnTo>
                  <a:lnTo>
                    <a:pt x="186690" y="40640"/>
                  </a:lnTo>
                  <a:lnTo>
                    <a:pt x="186690" y="39370"/>
                  </a:lnTo>
                  <a:lnTo>
                    <a:pt x="186690" y="38100"/>
                  </a:lnTo>
                  <a:close/>
                </a:path>
                <a:path w="692150" h="40639">
                  <a:moveTo>
                    <a:pt x="297180" y="27940"/>
                  </a:moveTo>
                  <a:lnTo>
                    <a:pt x="295910" y="27940"/>
                  </a:lnTo>
                  <a:lnTo>
                    <a:pt x="295910" y="29210"/>
                  </a:lnTo>
                  <a:lnTo>
                    <a:pt x="297180" y="29210"/>
                  </a:lnTo>
                  <a:lnTo>
                    <a:pt x="297180" y="27940"/>
                  </a:lnTo>
                  <a:close/>
                </a:path>
                <a:path w="692150" h="40639">
                  <a:moveTo>
                    <a:pt x="480060" y="29210"/>
                  </a:moveTo>
                  <a:lnTo>
                    <a:pt x="297180" y="29210"/>
                  </a:lnTo>
                  <a:lnTo>
                    <a:pt x="297180" y="31750"/>
                  </a:lnTo>
                  <a:lnTo>
                    <a:pt x="480060" y="31750"/>
                  </a:lnTo>
                  <a:lnTo>
                    <a:pt x="480060" y="29210"/>
                  </a:lnTo>
                  <a:close/>
                </a:path>
                <a:path w="692150" h="40639">
                  <a:moveTo>
                    <a:pt x="481330" y="33020"/>
                  </a:moveTo>
                  <a:lnTo>
                    <a:pt x="298450" y="33020"/>
                  </a:lnTo>
                  <a:lnTo>
                    <a:pt x="298450" y="34290"/>
                  </a:lnTo>
                  <a:lnTo>
                    <a:pt x="481330" y="34290"/>
                  </a:lnTo>
                  <a:lnTo>
                    <a:pt x="481330" y="33020"/>
                  </a:lnTo>
                  <a:close/>
                </a:path>
                <a:path w="692150" h="40639">
                  <a:moveTo>
                    <a:pt x="485140" y="35560"/>
                  </a:moveTo>
                  <a:lnTo>
                    <a:pt x="483870" y="35560"/>
                  </a:lnTo>
                  <a:lnTo>
                    <a:pt x="483870" y="34290"/>
                  </a:lnTo>
                  <a:lnTo>
                    <a:pt x="482587" y="34290"/>
                  </a:lnTo>
                  <a:lnTo>
                    <a:pt x="482587" y="35560"/>
                  </a:lnTo>
                  <a:lnTo>
                    <a:pt x="300990" y="35560"/>
                  </a:lnTo>
                  <a:lnTo>
                    <a:pt x="300990" y="38100"/>
                  </a:lnTo>
                  <a:lnTo>
                    <a:pt x="300990" y="39370"/>
                  </a:lnTo>
                  <a:lnTo>
                    <a:pt x="302260" y="39370"/>
                  </a:lnTo>
                  <a:lnTo>
                    <a:pt x="302260" y="38100"/>
                  </a:lnTo>
                  <a:lnTo>
                    <a:pt x="485140" y="38100"/>
                  </a:lnTo>
                  <a:lnTo>
                    <a:pt x="485140" y="35560"/>
                  </a:lnTo>
                  <a:close/>
                </a:path>
                <a:path w="692150" h="40639">
                  <a:moveTo>
                    <a:pt x="486410" y="38100"/>
                  </a:moveTo>
                  <a:lnTo>
                    <a:pt x="485140" y="38100"/>
                  </a:lnTo>
                  <a:lnTo>
                    <a:pt x="485140" y="39370"/>
                  </a:lnTo>
                  <a:lnTo>
                    <a:pt x="302260" y="39370"/>
                  </a:lnTo>
                  <a:lnTo>
                    <a:pt x="302260" y="40640"/>
                  </a:lnTo>
                  <a:lnTo>
                    <a:pt x="486410" y="40640"/>
                  </a:lnTo>
                  <a:lnTo>
                    <a:pt x="486410" y="39370"/>
                  </a:lnTo>
                  <a:lnTo>
                    <a:pt x="486410" y="38100"/>
                  </a:lnTo>
                  <a:close/>
                </a:path>
                <a:path w="692150" h="40639">
                  <a:moveTo>
                    <a:pt x="674370" y="39370"/>
                  </a:moveTo>
                  <a:lnTo>
                    <a:pt x="488950" y="39370"/>
                  </a:lnTo>
                  <a:lnTo>
                    <a:pt x="488950" y="38100"/>
                  </a:lnTo>
                  <a:lnTo>
                    <a:pt x="487680" y="38100"/>
                  </a:lnTo>
                  <a:lnTo>
                    <a:pt x="487680" y="39370"/>
                  </a:lnTo>
                  <a:lnTo>
                    <a:pt x="487680" y="40640"/>
                  </a:lnTo>
                  <a:lnTo>
                    <a:pt x="674370" y="40640"/>
                  </a:lnTo>
                  <a:lnTo>
                    <a:pt x="674370" y="39370"/>
                  </a:lnTo>
                  <a:close/>
                </a:path>
                <a:path w="692150" h="40639">
                  <a:moveTo>
                    <a:pt x="675640" y="35560"/>
                  </a:moveTo>
                  <a:lnTo>
                    <a:pt x="492760" y="35560"/>
                  </a:lnTo>
                  <a:lnTo>
                    <a:pt x="492760" y="34290"/>
                  </a:lnTo>
                  <a:lnTo>
                    <a:pt x="491490" y="34290"/>
                  </a:lnTo>
                  <a:lnTo>
                    <a:pt x="491490" y="35560"/>
                  </a:lnTo>
                  <a:lnTo>
                    <a:pt x="490220" y="35560"/>
                  </a:lnTo>
                  <a:lnTo>
                    <a:pt x="490220" y="38100"/>
                  </a:lnTo>
                  <a:lnTo>
                    <a:pt x="675640" y="38100"/>
                  </a:lnTo>
                  <a:lnTo>
                    <a:pt x="675640" y="35560"/>
                  </a:lnTo>
                  <a:close/>
                </a:path>
                <a:path w="692150" h="40639">
                  <a:moveTo>
                    <a:pt x="676910" y="33020"/>
                  </a:moveTo>
                  <a:lnTo>
                    <a:pt x="495300" y="33020"/>
                  </a:lnTo>
                  <a:lnTo>
                    <a:pt x="495300" y="31750"/>
                  </a:lnTo>
                  <a:lnTo>
                    <a:pt x="494030" y="31750"/>
                  </a:lnTo>
                  <a:lnTo>
                    <a:pt x="494030" y="33020"/>
                  </a:lnTo>
                  <a:lnTo>
                    <a:pt x="494030" y="34290"/>
                  </a:lnTo>
                  <a:lnTo>
                    <a:pt x="675640" y="34290"/>
                  </a:lnTo>
                  <a:lnTo>
                    <a:pt x="675640" y="35560"/>
                  </a:lnTo>
                  <a:lnTo>
                    <a:pt x="676910" y="35560"/>
                  </a:lnTo>
                  <a:lnTo>
                    <a:pt x="676910" y="34290"/>
                  </a:lnTo>
                  <a:lnTo>
                    <a:pt x="676910" y="33020"/>
                  </a:lnTo>
                  <a:close/>
                </a:path>
                <a:path w="692150" h="40639">
                  <a:moveTo>
                    <a:pt x="678180" y="29210"/>
                  </a:moveTo>
                  <a:lnTo>
                    <a:pt x="499110" y="29210"/>
                  </a:lnTo>
                  <a:lnTo>
                    <a:pt x="499110" y="27940"/>
                  </a:lnTo>
                  <a:lnTo>
                    <a:pt x="497840" y="27940"/>
                  </a:lnTo>
                  <a:lnTo>
                    <a:pt x="497840" y="29210"/>
                  </a:lnTo>
                  <a:lnTo>
                    <a:pt x="496570" y="29210"/>
                  </a:lnTo>
                  <a:lnTo>
                    <a:pt x="496570" y="31750"/>
                  </a:lnTo>
                  <a:lnTo>
                    <a:pt x="676910" y="31750"/>
                  </a:lnTo>
                  <a:lnTo>
                    <a:pt x="676910" y="33020"/>
                  </a:lnTo>
                  <a:lnTo>
                    <a:pt x="678180" y="33020"/>
                  </a:lnTo>
                  <a:lnTo>
                    <a:pt x="678180" y="31750"/>
                  </a:lnTo>
                  <a:lnTo>
                    <a:pt x="678180" y="29210"/>
                  </a:lnTo>
                  <a:close/>
                </a:path>
                <a:path w="692150" h="40639">
                  <a:moveTo>
                    <a:pt x="680720" y="26670"/>
                  </a:moveTo>
                  <a:lnTo>
                    <a:pt x="501650" y="26670"/>
                  </a:lnTo>
                  <a:lnTo>
                    <a:pt x="501650" y="25400"/>
                  </a:lnTo>
                  <a:lnTo>
                    <a:pt x="500380" y="25400"/>
                  </a:lnTo>
                  <a:lnTo>
                    <a:pt x="500380" y="26670"/>
                  </a:lnTo>
                  <a:lnTo>
                    <a:pt x="500380" y="27940"/>
                  </a:lnTo>
                  <a:lnTo>
                    <a:pt x="680720" y="27940"/>
                  </a:lnTo>
                  <a:lnTo>
                    <a:pt x="680720" y="26670"/>
                  </a:lnTo>
                  <a:close/>
                </a:path>
                <a:path w="692150" h="40639">
                  <a:moveTo>
                    <a:pt x="681990" y="22860"/>
                  </a:moveTo>
                  <a:lnTo>
                    <a:pt x="505460" y="22860"/>
                  </a:lnTo>
                  <a:lnTo>
                    <a:pt x="505460" y="21590"/>
                  </a:lnTo>
                  <a:lnTo>
                    <a:pt x="504190" y="21590"/>
                  </a:lnTo>
                  <a:lnTo>
                    <a:pt x="504190" y="22860"/>
                  </a:lnTo>
                  <a:lnTo>
                    <a:pt x="502920" y="22860"/>
                  </a:lnTo>
                  <a:lnTo>
                    <a:pt x="502920" y="25400"/>
                  </a:lnTo>
                  <a:lnTo>
                    <a:pt x="681990" y="25400"/>
                  </a:lnTo>
                  <a:lnTo>
                    <a:pt x="681990" y="22860"/>
                  </a:lnTo>
                  <a:close/>
                </a:path>
                <a:path w="692150" h="40639">
                  <a:moveTo>
                    <a:pt x="683260" y="20320"/>
                  </a:moveTo>
                  <a:lnTo>
                    <a:pt x="508000" y="20320"/>
                  </a:lnTo>
                  <a:lnTo>
                    <a:pt x="508000" y="19050"/>
                  </a:lnTo>
                  <a:lnTo>
                    <a:pt x="506730" y="19050"/>
                  </a:lnTo>
                  <a:lnTo>
                    <a:pt x="506730" y="20320"/>
                  </a:lnTo>
                  <a:lnTo>
                    <a:pt x="506730" y="21590"/>
                  </a:lnTo>
                  <a:lnTo>
                    <a:pt x="681990" y="21590"/>
                  </a:lnTo>
                  <a:lnTo>
                    <a:pt x="681990" y="22860"/>
                  </a:lnTo>
                  <a:lnTo>
                    <a:pt x="683260" y="22860"/>
                  </a:lnTo>
                  <a:lnTo>
                    <a:pt x="683260" y="21590"/>
                  </a:lnTo>
                  <a:lnTo>
                    <a:pt x="683260" y="20320"/>
                  </a:lnTo>
                  <a:close/>
                </a:path>
                <a:path w="692150" h="40639">
                  <a:moveTo>
                    <a:pt x="684530" y="16510"/>
                  </a:moveTo>
                  <a:lnTo>
                    <a:pt x="511810" y="16510"/>
                  </a:lnTo>
                  <a:lnTo>
                    <a:pt x="511810" y="15240"/>
                  </a:lnTo>
                  <a:lnTo>
                    <a:pt x="510540" y="15240"/>
                  </a:lnTo>
                  <a:lnTo>
                    <a:pt x="510540" y="16510"/>
                  </a:lnTo>
                  <a:lnTo>
                    <a:pt x="509270" y="16510"/>
                  </a:lnTo>
                  <a:lnTo>
                    <a:pt x="509270" y="19050"/>
                  </a:lnTo>
                  <a:lnTo>
                    <a:pt x="683260" y="19050"/>
                  </a:lnTo>
                  <a:lnTo>
                    <a:pt x="683260" y="20320"/>
                  </a:lnTo>
                  <a:lnTo>
                    <a:pt x="684530" y="20320"/>
                  </a:lnTo>
                  <a:lnTo>
                    <a:pt x="684530" y="19050"/>
                  </a:lnTo>
                  <a:lnTo>
                    <a:pt x="684530" y="16510"/>
                  </a:lnTo>
                  <a:close/>
                </a:path>
                <a:path w="692150" h="40639">
                  <a:moveTo>
                    <a:pt x="685800" y="13970"/>
                  </a:moveTo>
                  <a:lnTo>
                    <a:pt x="514350" y="13970"/>
                  </a:lnTo>
                  <a:lnTo>
                    <a:pt x="514350" y="12700"/>
                  </a:lnTo>
                  <a:lnTo>
                    <a:pt x="513080" y="12700"/>
                  </a:lnTo>
                  <a:lnTo>
                    <a:pt x="513080" y="13970"/>
                  </a:lnTo>
                  <a:lnTo>
                    <a:pt x="513080" y="15240"/>
                  </a:lnTo>
                  <a:lnTo>
                    <a:pt x="685800" y="15240"/>
                  </a:lnTo>
                  <a:lnTo>
                    <a:pt x="685800" y="13970"/>
                  </a:lnTo>
                  <a:close/>
                </a:path>
                <a:path w="692150" h="40639">
                  <a:moveTo>
                    <a:pt x="687070" y="10160"/>
                  </a:moveTo>
                  <a:lnTo>
                    <a:pt x="518160" y="10160"/>
                  </a:lnTo>
                  <a:lnTo>
                    <a:pt x="518160" y="8890"/>
                  </a:lnTo>
                  <a:lnTo>
                    <a:pt x="516890" y="8890"/>
                  </a:lnTo>
                  <a:lnTo>
                    <a:pt x="516890" y="10160"/>
                  </a:lnTo>
                  <a:lnTo>
                    <a:pt x="515620" y="10160"/>
                  </a:lnTo>
                  <a:lnTo>
                    <a:pt x="515620" y="12700"/>
                  </a:lnTo>
                  <a:lnTo>
                    <a:pt x="685800" y="12700"/>
                  </a:lnTo>
                  <a:lnTo>
                    <a:pt x="685800" y="13970"/>
                  </a:lnTo>
                  <a:lnTo>
                    <a:pt x="687070" y="13970"/>
                  </a:lnTo>
                  <a:lnTo>
                    <a:pt x="687070" y="12700"/>
                  </a:lnTo>
                  <a:lnTo>
                    <a:pt x="687070" y="10160"/>
                  </a:lnTo>
                  <a:close/>
                </a:path>
                <a:path w="692150" h="40639">
                  <a:moveTo>
                    <a:pt x="689610" y="7620"/>
                  </a:moveTo>
                  <a:lnTo>
                    <a:pt x="519430" y="7620"/>
                  </a:lnTo>
                  <a:lnTo>
                    <a:pt x="519430" y="6350"/>
                  </a:lnTo>
                  <a:lnTo>
                    <a:pt x="518160" y="6350"/>
                  </a:lnTo>
                  <a:lnTo>
                    <a:pt x="518160" y="7620"/>
                  </a:lnTo>
                  <a:lnTo>
                    <a:pt x="518160" y="8890"/>
                  </a:lnTo>
                  <a:lnTo>
                    <a:pt x="689610" y="8890"/>
                  </a:lnTo>
                  <a:lnTo>
                    <a:pt x="689610" y="7620"/>
                  </a:lnTo>
                  <a:close/>
                </a:path>
                <a:path w="692150" h="40639">
                  <a:moveTo>
                    <a:pt x="689610" y="3810"/>
                  </a:moveTo>
                  <a:lnTo>
                    <a:pt x="523240" y="3810"/>
                  </a:lnTo>
                  <a:lnTo>
                    <a:pt x="523240" y="2540"/>
                  </a:lnTo>
                  <a:lnTo>
                    <a:pt x="521970" y="2540"/>
                  </a:lnTo>
                  <a:lnTo>
                    <a:pt x="521970" y="3810"/>
                  </a:lnTo>
                  <a:lnTo>
                    <a:pt x="520700" y="3810"/>
                  </a:lnTo>
                  <a:lnTo>
                    <a:pt x="520700" y="6350"/>
                  </a:lnTo>
                  <a:lnTo>
                    <a:pt x="689610" y="6350"/>
                  </a:lnTo>
                  <a:lnTo>
                    <a:pt x="689610" y="3810"/>
                  </a:lnTo>
                  <a:close/>
                </a:path>
                <a:path w="692150" h="40639">
                  <a:moveTo>
                    <a:pt x="692137" y="1270"/>
                  </a:moveTo>
                  <a:lnTo>
                    <a:pt x="525780" y="1270"/>
                  </a:lnTo>
                  <a:lnTo>
                    <a:pt x="525780" y="0"/>
                  </a:lnTo>
                  <a:lnTo>
                    <a:pt x="524510" y="0"/>
                  </a:lnTo>
                  <a:lnTo>
                    <a:pt x="524510" y="1270"/>
                  </a:lnTo>
                  <a:lnTo>
                    <a:pt x="524510" y="2540"/>
                  </a:lnTo>
                  <a:lnTo>
                    <a:pt x="692137" y="2540"/>
                  </a:lnTo>
                  <a:lnTo>
                    <a:pt x="692137" y="1270"/>
                  </a:lnTo>
                  <a:close/>
                </a:path>
              </a:pathLst>
            </a:custGeom>
            <a:solidFill>
              <a:srgbClr val="282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92170" y="2053589"/>
              <a:ext cx="193040" cy="27940"/>
            </a:xfrm>
            <a:custGeom>
              <a:avLst/>
              <a:gdLst/>
              <a:ahLst/>
              <a:cxnLst/>
              <a:rect l="l" t="t" r="r" b="b"/>
              <a:pathLst>
                <a:path w="193039" h="27939">
                  <a:moveTo>
                    <a:pt x="1714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71450" y="1270"/>
                  </a:lnTo>
                  <a:lnTo>
                    <a:pt x="171450" y="0"/>
                  </a:lnTo>
                  <a:close/>
                </a:path>
                <a:path w="193039" h="27939">
                  <a:moveTo>
                    <a:pt x="173990" y="1270"/>
                  </a:moveTo>
                  <a:lnTo>
                    <a:pt x="172720" y="1270"/>
                  </a:lnTo>
                  <a:lnTo>
                    <a:pt x="172720" y="2540"/>
                  </a:lnTo>
                  <a:lnTo>
                    <a:pt x="2540" y="254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5080"/>
                  </a:lnTo>
                  <a:lnTo>
                    <a:pt x="173990" y="5080"/>
                  </a:lnTo>
                  <a:lnTo>
                    <a:pt x="173990" y="2540"/>
                  </a:lnTo>
                  <a:lnTo>
                    <a:pt x="173990" y="1270"/>
                  </a:lnTo>
                  <a:close/>
                </a:path>
                <a:path w="193039" h="27939">
                  <a:moveTo>
                    <a:pt x="176530" y="5080"/>
                  </a:moveTo>
                  <a:lnTo>
                    <a:pt x="175260" y="5080"/>
                  </a:lnTo>
                  <a:lnTo>
                    <a:pt x="17526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176530" y="7620"/>
                  </a:lnTo>
                  <a:lnTo>
                    <a:pt x="176530" y="6350"/>
                  </a:lnTo>
                  <a:lnTo>
                    <a:pt x="176530" y="5080"/>
                  </a:lnTo>
                  <a:close/>
                </a:path>
                <a:path w="193039" h="27939">
                  <a:moveTo>
                    <a:pt x="179070" y="8890"/>
                  </a:moveTo>
                  <a:lnTo>
                    <a:pt x="5080" y="8890"/>
                  </a:lnTo>
                  <a:lnTo>
                    <a:pt x="5080" y="11430"/>
                  </a:lnTo>
                  <a:lnTo>
                    <a:pt x="179070" y="11430"/>
                  </a:lnTo>
                  <a:lnTo>
                    <a:pt x="179070" y="8890"/>
                  </a:lnTo>
                  <a:close/>
                </a:path>
                <a:path w="193039" h="27939">
                  <a:moveTo>
                    <a:pt x="181610" y="11430"/>
                  </a:moveTo>
                  <a:lnTo>
                    <a:pt x="180340" y="11430"/>
                  </a:lnTo>
                  <a:lnTo>
                    <a:pt x="180340" y="12700"/>
                  </a:lnTo>
                  <a:lnTo>
                    <a:pt x="5080" y="12700"/>
                  </a:lnTo>
                  <a:lnTo>
                    <a:pt x="5080" y="13970"/>
                  </a:lnTo>
                  <a:lnTo>
                    <a:pt x="181610" y="13970"/>
                  </a:lnTo>
                  <a:lnTo>
                    <a:pt x="181610" y="12700"/>
                  </a:lnTo>
                  <a:lnTo>
                    <a:pt x="181610" y="11430"/>
                  </a:lnTo>
                  <a:close/>
                </a:path>
                <a:path w="193039" h="27939">
                  <a:moveTo>
                    <a:pt x="184150" y="15240"/>
                  </a:moveTo>
                  <a:lnTo>
                    <a:pt x="182880" y="15240"/>
                  </a:lnTo>
                  <a:lnTo>
                    <a:pt x="182880" y="13970"/>
                  </a:lnTo>
                  <a:lnTo>
                    <a:pt x="181610" y="13970"/>
                  </a:lnTo>
                  <a:lnTo>
                    <a:pt x="181610" y="15240"/>
                  </a:lnTo>
                  <a:lnTo>
                    <a:pt x="6350" y="15240"/>
                  </a:lnTo>
                  <a:lnTo>
                    <a:pt x="6350" y="17780"/>
                  </a:lnTo>
                  <a:lnTo>
                    <a:pt x="184150" y="17780"/>
                  </a:lnTo>
                  <a:lnTo>
                    <a:pt x="184150" y="15240"/>
                  </a:lnTo>
                  <a:close/>
                </a:path>
                <a:path w="193039" h="27939">
                  <a:moveTo>
                    <a:pt x="185420" y="19050"/>
                  </a:moveTo>
                  <a:lnTo>
                    <a:pt x="7620" y="19050"/>
                  </a:lnTo>
                  <a:lnTo>
                    <a:pt x="7620" y="20320"/>
                  </a:lnTo>
                  <a:lnTo>
                    <a:pt x="185420" y="20320"/>
                  </a:lnTo>
                  <a:lnTo>
                    <a:pt x="185420" y="19050"/>
                  </a:lnTo>
                  <a:close/>
                </a:path>
                <a:path w="193039" h="27939">
                  <a:moveTo>
                    <a:pt x="189230" y="21590"/>
                  </a:moveTo>
                  <a:lnTo>
                    <a:pt x="187960" y="21590"/>
                  </a:lnTo>
                  <a:lnTo>
                    <a:pt x="187960" y="20320"/>
                  </a:lnTo>
                  <a:lnTo>
                    <a:pt x="186690" y="20320"/>
                  </a:lnTo>
                  <a:lnTo>
                    <a:pt x="186690" y="21590"/>
                  </a:lnTo>
                  <a:lnTo>
                    <a:pt x="8890" y="21590"/>
                  </a:lnTo>
                  <a:lnTo>
                    <a:pt x="8890" y="24130"/>
                  </a:lnTo>
                  <a:lnTo>
                    <a:pt x="189230" y="24130"/>
                  </a:lnTo>
                  <a:lnTo>
                    <a:pt x="189230" y="21590"/>
                  </a:lnTo>
                  <a:close/>
                </a:path>
                <a:path w="193039" h="27939">
                  <a:moveTo>
                    <a:pt x="190487" y="25400"/>
                  </a:moveTo>
                  <a:lnTo>
                    <a:pt x="10160" y="25400"/>
                  </a:lnTo>
                  <a:lnTo>
                    <a:pt x="10160" y="26670"/>
                  </a:lnTo>
                  <a:lnTo>
                    <a:pt x="10160" y="27940"/>
                  </a:lnTo>
                  <a:lnTo>
                    <a:pt x="11430" y="27940"/>
                  </a:lnTo>
                  <a:lnTo>
                    <a:pt x="11430" y="26670"/>
                  </a:lnTo>
                  <a:lnTo>
                    <a:pt x="190487" y="26670"/>
                  </a:lnTo>
                  <a:lnTo>
                    <a:pt x="190487" y="25400"/>
                  </a:lnTo>
                  <a:close/>
                </a:path>
                <a:path w="193039" h="27939">
                  <a:moveTo>
                    <a:pt x="193040" y="26670"/>
                  </a:moveTo>
                  <a:lnTo>
                    <a:pt x="191770" y="26670"/>
                  </a:lnTo>
                  <a:lnTo>
                    <a:pt x="191770" y="27940"/>
                  </a:lnTo>
                  <a:lnTo>
                    <a:pt x="193040" y="27940"/>
                  </a:lnTo>
                  <a:lnTo>
                    <a:pt x="193040" y="26670"/>
                  </a:lnTo>
                  <a:close/>
                </a:path>
              </a:pathLst>
            </a:custGeom>
            <a:solidFill>
              <a:srgbClr val="282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1660" y="2092959"/>
              <a:ext cx="656590" cy="40640"/>
            </a:xfrm>
            <a:custGeom>
              <a:avLst/>
              <a:gdLst/>
              <a:ahLst/>
              <a:cxnLst/>
              <a:rect l="l" t="t" r="r" b="b"/>
              <a:pathLst>
                <a:path w="656589" h="40639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656589" h="40639">
                  <a:moveTo>
                    <a:pt x="173990" y="0"/>
                  </a:moveTo>
                  <a:lnTo>
                    <a:pt x="172720" y="0"/>
                  </a:lnTo>
                  <a:lnTo>
                    <a:pt x="17272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173990" y="3810"/>
                  </a:lnTo>
                  <a:lnTo>
                    <a:pt x="173990" y="1270"/>
                  </a:lnTo>
                  <a:lnTo>
                    <a:pt x="173990" y="0"/>
                  </a:lnTo>
                  <a:close/>
                </a:path>
                <a:path w="656589" h="40639">
                  <a:moveTo>
                    <a:pt x="176530" y="3810"/>
                  </a:moveTo>
                  <a:lnTo>
                    <a:pt x="175260" y="3810"/>
                  </a:lnTo>
                  <a:lnTo>
                    <a:pt x="17526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3810" y="7620"/>
                  </a:lnTo>
                  <a:lnTo>
                    <a:pt x="3810" y="6350"/>
                  </a:lnTo>
                  <a:lnTo>
                    <a:pt x="176530" y="6350"/>
                  </a:lnTo>
                  <a:lnTo>
                    <a:pt x="176530" y="5080"/>
                  </a:lnTo>
                  <a:lnTo>
                    <a:pt x="176530" y="3810"/>
                  </a:lnTo>
                  <a:close/>
                </a:path>
                <a:path w="656589" h="40639">
                  <a:moveTo>
                    <a:pt x="180340" y="7620"/>
                  </a:moveTo>
                  <a:lnTo>
                    <a:pt x="179057" y="7620"/>
                  </a:lnTo>
                  <a:lnTo>
                    <a:pt x="179057" y="6350"/>
                  </a:lnTo>
                  <a:lnTo>
                    <a:pt x="177800" y="6350"/>
                  </a:lnTo>
                  <a:lnTo>
                    <a:pt x="177800" y="7620"/>
                  </a:lnTo>
                  <a:lnTo>
                    <a:pt x="3810" y="7620"/>
                  </a:lnTo>
                  <a:lnTo>
                    <a:pt x="3810" y="10160"/>
                  </a:lnTo>
                  <a:lnTo>
                    <a:pt x="180340" y="10160"/>
                  </a:lnTo>
                  <a:lnTo>
                    <a:pt x="180340" y="7620"/>
                  </a:lnTo>
                  <a:close/>
                </a:path>
                <a:path w="656589" h="40639">
                  <a:moveTo>
                    <a:pt x="181597" y="10160"/>
                  </a:moveTo>
                  <a:lnTo>
                    <a:pt x="180340" y="10160"/>
                  </a:lnTo>
                  <a:lnTo>
                    <a:pt x="180340" y="1143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181597" y="12700"/>
                  </a:lnTo>
                  <a:lnTo>
                    <a:pt x="181597" y="11430"/>
                  </a:lnTo>
                  <a:lnTo>
                    <a:pt x="181597" y="10160"/>
                  </a:lnTo>
                  <a:close/>
                </a:path>
                <a:path w="656589" h="40639">
                  <a:moveTo>
                    <a:pt x="185407" y="13970"/>
                  </a:moveTo>
                  <a:lnTo>
                    <a:pt x="184150" y="13970"/>
                  </a:lnTo>
                  <a:lnTo>
                    <a:pt x="184150" y="12700"/>
                  </a:lnTo>
                  <a:lnTo>
                    <a:pt x="182880" y="12700"/>
                  </a:lnTo>
                  <a:lnTo>
                    <a:pt x="182880" y="13970"/>
                  </a:lnTo>
                  <a:lnTo>
                    <a:pt x="7620" y="13970"/>
                  </a:lnTo>
                  <a:lnTo>
                    <a:pt x="7620" y="16510"/>
                  </a:lnTo>
                  <a:lnTo>
                    <a:pt x="7620" y="17780"/>
                  </a:lnTo>
                  <a:lnTo>
                    <a:pt x="8890" y="17780"/>
                  </a:lnTo>
                  <a:lnTo>
                    <a:pt x="8890" y="16510"/>
                  </a:lnTo>
                  <a:lnTo>
                    <a:pt x="185407" y="16510"/>
                  </a:lnTo>
                  <a:lnTo>
                    <a:pt x="185407" y="13970"/>
                  </a:lnTo>
                  <a:close/>
                </a:path>
                <a:path w="656589" h="40639">
                  <a:moveTo>
                    <a:pt x="187960" y="16510"/>
                  </a:moveTo>
                  <a:lnTo>
                    <a:pt x="186690" y="16510"/>
                  </a:lnTo>
                  <a:lnTo>
                    <a:pt x="186690" y="17780"/>
                  </a:lnTo>
                  <a:lnTo>
                    <a:pt x="8890" y="17780"/>
                  </a:lnTo>
                  <a:lnTo>
                    <a:pt x="8890" y="19050"/>
                  </a:lnTo>
                  <a:lnTo>
                    <a:pt x="8890" y="20320"/>
                  </a:lnTo>
                  <a:lnTo>
                    <a:pt x="10160" y="20320"/>
                  </a:lnTo>
                  <a:lnTo>
                    <a:pt x="10160" y="19050"/>
                  </a:lnTo>
                  <a:lnTo>
                    <a:pt x="187960" y="19050"/>
                  </a:lnTo>
                  <a:lnTo>
                    <a:pt x="187960" y="17780"/>
                  </a:lnTo>
                  <a:lnTo>
                    <a:pt x="187960" y="16510"/>
                  </a:lnTo>
                  <a:close/>
                </a:path>
                <a:path w="656589" h="40639">
                  <a:moveTo>
                    <a:pt x="193040" y="20320"/>
                  </a:moveTo>
                  <a:lnTo>
                    <a:pt x="191757" y="20320"/>
                  </a:lnTo>
                  <a:lnTo>
                    <a:pt x="191757" y="19050"/>
                  </a:lnTo>
                  <a:lnTo>
                    <a:pt x="190500" y="19050"/>
                  </a:lnTo>
                  <a:lnTo>
                    <a:pt x="190500" y="20320"/>
                  </a:lnTo>
                  <a:lnTo>
                    <a:pt x="10160" y="20320"/>
                  </a:lnTo>
                  <a:lnTo>
                    <a:pt x="10160" y="22860"/>
                  </a:lnTo>
                  <a:lnTo>
                    <a:pt x="11430" y="22860"/>
                  </a:lnTo>
                  <a:lnTo>
                    <a:pt x="11430" y="24130"/>
                  </a:lnTo>
                  <a:lnTo>
                    <a:pt x="12700" y="24130"/>
                  </a:lnTo>
                  <a:lnTo>
                    <a:pt x="12700" y="22860"/>
                  </a:lnTo>
                  <a:lnTo>
                    <a:pt x="193040" y="22860"/>
                  </a:lnTo>
                  <a:lnTo>
                    <a:pt x="193040" y="20320"/>
                  </a:lnTo>
                  <a:close/>
                </a:path>
                <a:path w="656589" h="40639">
                  <a:moveTo>
                    <a:pt x="195580" y="22860"/>
                  </a:moveTo>
                  <a:lnTo>
                    <a:pt x="194297" y="22860"/>
                  </a:lnTo>
                  <a:lnTo>
                    <a:pt x="194297" y="24130"/>
                  </a:lnTo>
                  <a:lnTo>
                    <a:pt x="12700" y="24130"/>
                  </a:lnTo>
                  <a:lnTo>
                    <a:pt x="12700" y="25400"/>
                  </a:lnTo>
                  <a:lnTo>
                    <a:pt x="12700" y="26670"/>
                  </a:lnTo>
                  <a:lnTo>
                    <a:pt x="13970" y="26670"/>
                  </a:lnTo>
                  <a:lnTo>
                    <a:pt x="13970" y="25400"/>
                  </a:lnTo>
                  <a:lnTo>
                    <a:pt x="195580" y="25400"/>
                  </a:lnTo>
                  <a:lnTo>
                    <a:pt x="195580" y="24130"/>
                  </a:lnTo>
                  <a:lnTo>
                    <a:pt x="195580" y="22860"/>
                  </a:lnTo>
                  <a:close/>
                </a:path>
                <a:path w="656589" h="40639">
                  <a:moveTo>
                    <a:pt x="200660" y="26670"/>
                  </a:moveTo>
                  <a:lnTo>
                    <a:pt x="198107" y="26670"/>
                  </a:lnTo>
                  <a:lnTo>
                    <a:pt x="198107" y="25400"/>
                  </a:lnTo>
                  <a:lnTo>
                    <a:pt x="196850" y="25400"/>
                  </a:lnTo>
                  <a:lnTo>
                    <a:pt x="196850" y="26670"/>
                  </a:lnTo>
                  <a:lnTo>
                    <a:pt x="13970" y="26670"/>
                  </a:lnTo>
                  <a:lnTo>
                    <a:pt x="13970" y="29210"/>
                  </a:lnTo>
                  <a:lnTo>
                    <a:pt x="200660" y="29210"/>
                  </a:lnTo>
                  <a:lnTo>
                    <a:pt x="200660" y="26670"/>
                  </a:lnTo>
                  <a:close/>
                </a:path>
                <a:path w="656589" h="40639">
                  <a:moveTo>
                    <a:pt x="203200" y="29210"/>
                  </a:moveTo>
                  <a:lnTo>
                    <a:pt x="201930" y="29210"/>
                  </a:lnTo>
                  <a:lnTo>
                    <a:pt x="201930" y="30480"/>
                  </a:lnTo>
                  <a:lnTo>
                    <a:pt x="15240" y="30480"/>
                  </a:lnTo>
                  <a:lnTo>
                    <a:pt x="15240" y="31750"/>
                  </a:lnTo>
                  <a:lnTo>
                    <a:pt x="16510" y="31750"/>
                  </a:lnTo>
                  <a:lnTo>
                    <a:pt x="16510" y="33020"/>
                  </a:lnTo>
                  <a:lnTo>
                    <a:pt x="17780" y="33020"/>
                  </a:lnTo>
                  <a:lnTo>
                    <a:pt x="17780" y="31750"/>
                  </a:lnTo>
                  <a:lnTo>
                    <a:pt x="203200" y="31750"/>
                  </a:lnTo>
                  <a:lnTo>
                    <a:pt x="203200" y="30480"/>
                  </a:lnTo>
                  <a:lnTo>
                    <a:pt x="203200" y="29210"/>
                  </a:lnTo>
                  <a:close/>
                </a:path>
                <a:path w="656589" h="40639">
                  <a:moveTo>
                    <a:pt x="206997" y="33020"/>
                  </a:moveTo>
                  <a:lnTo>
                    <a:pt x="205740" y="33020"/>
                  </a:lnTo>
                  <a:lnTo>
                    <a:pt x="205740" y="31750"/>
                  </a:lnTo>
                  <a:lnTo>
                    <a:pt x="204457" y="31750"/>
                  </a:lnTo>
                  <a:lnTo>
                    <a:pt x="204457" y="33020"/>
                  </a:lnTo>
                  <a:lnTo>
                    <a:pt x="17780" y="33020"/>
                  </a:lnTo>
                  <a:lnTo>
                    <a:pt x="17780" y="35560"/>
                  </a:lnTo>
                  <a:lnTo>
                    <a:pt x="206997" y="35560"/>
                  </a:lnTo>
                  <a:lnTo>
                    <a:pt x="206997" y="33020"/>
                  </a:lnTo>
                  <a:close/>
                </a:path>
                <a:path w="656589" h="40639">
                  <a:moveTo>
                    <a:pt x="210820" y="35560"/>
                  </a:moveTo>
                  <a:lnTo>
                    <a:pt x="209550" y="35560"/>
                  </a:lnTo>
                  <a:lnTo>
                    <a:pt x="209550" y="36830"/>
                  </a:lnTo>
                  <a:lnTo>
                    <a:pt x="19050" y="36830"/>
                  </a:lnTo>
                  <a:lnTo>
                    <a:pt x="19050" y="38100"/>
                  </a:lnTo>
                  <a:lnTo>
                    <a:pt x="210820" y="38100"/>
                  </a:lnTo>
                  <a:lnTo>
                    <a:pt x="210820" y="36830"/>
                  </a:lnTo>
                  <a:lnTo>
                    <a:pt x="210820" y="35560"/>
                  </a:lnTo>
                  <a:close/>
                </a:path>
                <a:path w="656589" h="40639">
                  <a:moveTo>
                    <a:pt x="214630" y="39370"/>
                  </a:moveTo>
                  <a:lnTo>
                    <a:pt x="213360" y="39370"/>
                  </a:lnTo>
                  <a:lnTo>
                    <a:pt x="213360" y="38100"/>
                  </a:lnTo>
                  <a:lnTo>
                    <a:pt x="212090" y="38100"/>
                  </a:lnTo>
                  <a:lnTo>
                    <a:pt x="212090" y="39370"/>
                  </a:lnTo>
                  <a:lnTo>
                    <a:pt x="21590" y="39370"/>
                  </a:lnTo>
                  <a:lnTo>
                    <a:pt x="21590" y="40640"/>
                  </a:lnTo>
                  <a:lnTo>
                    <a:pt x="214630" y="40640"/>
                  </a:lnTo>
                  <a:lnTo>
                    <a:pt x="214630" y="39370"/>
                  </a:lnTo>
                  <a:close/>
                </a:path>
                <a:path w="656589" h="40639">
                  <a:moveTo>
                    <a:pt x="288290" y="0"/>
                  </a:moveTo>
                  <a:lnTo>
                    <a:pt x="287020" y="0"/>
                  </a:lnTo>
                  <a:lnTo>
                    <a:pt x="287020" y="1270"/>
                  </a:lnTo>
                  <a:lnTo>
                    <a:pt x="288290" y="1270"/>
                  </a:lnTo>
                  <a:lnTo>
                    <a:pt x="288290" y="0"/>
                  </a:lnTo>
                  <a:close/>
                </a:path>
                <a:path w="656589" h="40639">
                  <a:moveTo>
                    <a:pt x="635000" y="39370"/>
                  </a:moveTo>
                  <a:lnTo>
                    <a:pt x="311150" y="39370"/>
                  </a:lnTo>
                  <a:lnTo>
                    <a:pt x="311150" y="40640"/>
                  </a:lnTo>
                  <a:lnTo>
                    <a:pt x="635000" y="40640"/>
                  </a:lnTo>
                  <a:lnTo>
                    <a:pt x="635000" y="39370"/>
                  </a:lnTo>
                  <a:close/>
                </a:path>
                <a:path w="656589" h="40639">
                  <a:moveTo>
                    <a:pt x="637540" y="36830"/>
                  </a:moveTo>
                  <a:lnTo>
                    <a:pt x="308610" y="36830"/>
                  </a:lnTo>
                  <a:lnTo>
                    <a:pt x="308610" y="38100"/>
                  </a:lnTo>
                  <a:lnTo>
                    <a:pt x="637540" y="38100"/>
                  </a:lnTo>
                  <a:lnTo>
                    <a:pt x="637540" y="36830"/>
                  </a:lnTo>
                  <a:close/>
                </a:path>
                <a:path w="656589" h="40639">
                  <a:moveTo>
                    <a:pt x="638810" y="33020"/>
                  </a:moveTo>
                  <a:lnTo>
                    <a:pt x="307340" y="33020"/>
                  </a:lnTo>
                  <a:lnTo>
                    <a:pt x="307340" y="35560"/>
                  </a:lnTo>
                  <a:lnTo>
                    <a:pt x="637540" y="35560"/>
                  </a:lnTo>
                  <a:lnTo>
                    <a:pt x="637540" y="36830"/>
                  </a:lnTo>
                  <a:lnTo>
                    <a:pt x="638810" y="36830"/>
                  </a:lnTo>
                  <a:lnTo>
                    <a:pt x="638810" y="35560"/>
                  </a:lnTo>
                  <a:lnTo>
                    <a:pt x="638810" y="33020"/>
                  </a:lnTo>
                  <a:close/>
                </a:path>
                <a:path w="656589" h="40639">
                  <a:moveTo>
                    <a:pt x="641350" y="30480"/>
                  </a:moveTo>
                  <a:lnTo>
                    <a:pt x="304800" y="30480"/>
                  </a:lnTo>
                  <a:lnTo>
                    <a:pt x="304800" y="31750"/>
                  </a:lnTo>
                  <a:lnTo>
                    <a:pt x="306070" y="31750"/>
                  </a:lnTo>
                  <a:lnTo>
                    <a:pt x="306070" y="33020"/>
                  </a:lnTo>
                  <a:lnTo>
                    <a:pt x="307340" y="33020"/>
                  </a:lnTo>
                  <a:lnTo>
                    <a:pt x="307340" y="31750"/>
                  </a:lnTo>
                  <a:lnTo>
                    <a:pt x="640080" y="31750"/>
                  </a:lnTo>
                  <a:lnTo>
                    <a:pt x="640080" y="33020"/>
                  </a:lnTo>
                  <a:lnTo>
                    <a:pt x="641337" y="33020"/>
                  </a:lnTo>
                  <a:lnTo>
                    <a:pt x="641337" y="31750"/>
                  </a:lnTo>
                  <a:lnTo>
                    <a:pt x="641350" y="30480"/>
                  </a:lnTo>
                  <a:close/>
                </a:path>
                <a:path w="656589" h="40639">
                  <a:moveTo>
                    <a:pt x="642620" y="26670"/>
                  </a:moveTo>
                  <a:lnTo>
                    <a:pt x="303530" y="26670"/>
                  </a:lnTo>
                  <a:lnTo>
                    <a:pt x="303530" y="29210"/>
                  </a:lnTo>
                  <a:lnTo>
                    <a:pt x="641350" y="29210"/>
                  </a:lnTo>
                  <a:lnTo>
                    <a:pt x="641350" y="30480"/>
                  </a:lnTo>
                  <a:lnTo>
                    <a:pt x="642620" y="30480"/>
                  </a:lnTo>
                  <a:lnTo>
                    <a:pt x="642620" y="29210"/>
                  </a:lnTo>
                  <a:lnTo>
                    <a:pt x="642620" y="26670"/>
                  </a:lnTo>
                  <a:close/>
                </a:path>
                <a:path w="656589" h="40639">
                  <a:moveTo>
                    <a:pt x="645160" y="24130"/>
                  </a:moveTo>
                  <a:lnTo>
                    <a:pt x="300990" y="24130"/>
                  </a:lnTo>
                  <a:lnTo>
                    <a:pt x="300990" y="25400"/>
                  </a:lnTo>
                  <a:lnTo>
                    <a:pt x="302260" y="25400"/>
                  </a:lnTo>
                  <a:lnTo>
                    <a:pt x="302260" y="26670"/>
                  </a:lnTo>
                  <a:lnTo>
                    <a:pt x="303530" y="26670"/>
                  </a:lnTo>
                  <a:lnTo>
                    <a:pt x="303530" y="25400"/>
                  </a:lnTo>
                  <a:lnTo>
                    <a:pt x="643890" y="25400"/>
                  </a:lnTo>
                  <a:lnTo>
                    <a:pt x="643890" y="26670"/>
                  </a:lnTo>
                  <a:lnTo>
                    <a:pt x="645160" y="26670"/>
                  </a:lnTo>
                  <a:lnTo>
                    <a:pt x="645160" y="25400"/>
                  </a:lnTo>
                  <a:lnTo>
                    <a:pt x="645160" y="24130"/>
                  </a:lnTo>
                  <a:close/>
                </a:path>
                <a:path w="656589" h="40639">
                  <a:moveTo>
                    <a:pt x="647700" y="20320"/>
                  </a:moveTo>
                  <a:lnTo>
                    <a:pt x="299720" y="20320"/>
                  </a:lnTo>
                  <a:lnTo>
                    <a:pt x="299720" y="22860"/>
                  </a:lnTo>
                  <a:lnTo>
                    <a:pt x="645160" y="22860"/>
                  </a:lnTo>
                  <a:lnTo>
                    <a:pt x="645160" y="24130"/>
                  </a:lnTo>
                  <a:lnTo>
                    <a:pt x="646430" y="24130"/>
                  </a:lnTo>
                  <a:lnTo>
                    <a:pt x="646430" y="22860"/>
                  </a:lnTo>
                  <a:lnTo>
                    <a:pt x="647687" y="22860"/>
                  </a:lnTo>
                  <a:lnTo>
                    <a:pt x="647700" y="20320"/>
                  </a:lnTo>
                  <a:close/>
                </a:path>
                <a:path w="656589" h="40639">
                  <a:moveTo>
                    <a:pt x="648970" y="17780"/>
                  </a:moveTo>
                  <a:lnTo>
                    <a:pt x="297180" y="17780"/>
                  </a:lnTo>
                  <a:lnTo>
                    <a:pt x="297180" y="19050"/>
                  </a:lnTo>
                  <a:lnTo>
                    <a:pt x="647700" y="19050"/>
                  </a:lnTo>
                  <a:lnTo>
                    <a:pt x="647700" y="20320"/>
                  </a:lnTo>
                  <a:lnTo>
                    <a:pt x="648970" y="20320"/>
                  </a:lnTo>
                  <a:lnTo>
                    <a:pt x="648970" y="19050"/>
                  </a:lnTo>
                  <a:lnTo>
                    <a:pt x="648970" y="17780"/>
                  </a:lnTo>
                  <a:close/>
                </a:path>
                <a:path w="656589" h="40639">
                  <a:moveTo>
                    <a:pt x="650240" y="13970"/>
                  </a:moveTo>
                  <a:lnTo>
                    <a:pt x="295910" y="13970"/>
                  </a:lnTo>
                  <a:lnTo>
                    <a:pt x="295910" y="16510"/>
                  </a:lnTo>
                  <a:lnTo>
                    <a:pt x="648970" y="16510"/>
                  </a:lnTo>
                  <a:lnTo>
                    <a:pt x="648970" y="17780"/>
                  </a:lnTo>
                  <a:lnTo>
                    <a:pt x="650240" y="17780"/>
                  </a:lnTo>
                  <a:lnTo>
                    <a:pt x="650240" y="16510"/>
                  </a:lnTo>
                  <a:lnTo>
                    <a:pt x="650240" y="13970"/>
                  </a:lnTo>
                  <a:close/>
                </a:path>
                <a:path w="656589" h="40639">
                  <a:moveTo>
                    <a:pt x="652780" y="11430"/>
                  </a:moveTo>
                  <a:lnTo>
                    <a:pt x="293370" y="11430"/>
                  </a:lnTo>
                  <a:lnTo>
                    <a:pt x="293370" y="12700"/>
                  </a:lnTo>
                  <a:lnTo>
                    <a:pt x="652780" y="12700"/>
                  </a:lnTo>
                  <a:lnTo>
                    <a:pt x="652780" y="11430"/>
                  </a:lnTo>
                  <a:close/>
                </a:path>
                <a:path w="656589" h="40639">
                  <a:moveTo>
                    <a:pt x="654050" y="7620"/>
                  </a:moveTo>
                  <a:lnTo>
                    <a:pt x="292100" y="7620"/>
                  </a:lnTo>
                  <a:lnTo>
                    <a:pt x="292100" y="10160"/>
                  </a:lnTo>
                  <a:lnTo>
                    <a:pt x="292100" y="11430"/>
                  </a:lnTo>
                  <a:lnTo>
                    <a:pt x="293370" y="11430"/>
                  </a:lnTo>
                  <a:lnTo>
                    <a:pt x="293370" y="10160"/>
                  </a:lnTo>
                  <a:lnTo>
                    <a:pt x="654050" y="10160"/>
                  </a:lnTo>
                  <a:lnTo>
                    <a:pt x="654050" y="7620"/>
                  </a:lnTo>
                  <a:close/>
                </a:path>
                <a:path w="656589" h="40639">
                  <a:moveTo>
                    <a:pt x="655320" y="5080"/>
                  </a:moveTo>
                  <a:lnTo>
                    <a:pt x="289560" y="5080"/>
                  </a:lnTo>
                  <a:lnTo>
                    <a:pt x="289560" y="6350"/>
                  </a:lnTo>
                  <a:lnTo>
                    <a:pt x="654050" y="6350"/>
                  </a:lnTo>
                  <a:lnTo>
                    <a:pt x="654050" y="7620"/>
                  </a:lnTo>
                  <a:lnTo>
                    <a:pt x="655320" y="7620"/>
                  </a:lnTo>
                  <a:lnTo>
                    <a:pt x="655320" y="6350"/>
                  </a:lnTo>
                  <a:lnTo>
                    <a:pt x="655320" y="5080"/>
                  </a:lnTo>
                  <a:close/>
                </a:path>
                <a:path w="656589" h="40639">
                  <a:moveTo>
                    <a:pt x="656590" y="1270"/>
                  </a:moveTo>
                  <a:lnTo>
                    <a:pt x="288290" y="1270"/>
                  </a:lnTo>
                  <a:lnTo>
                    <a:pt x="288290" y="3810"/>
                  </a:lnTo>
                  <a:lnTo>
                    <a:pt x="655320" y="3810"/>
                  </a:lnTo>
                  <a:lnTo>
                    <a:pt x="655320" y="5080"/>
                  </a:lnTo>
                  <a:lnTo>
                    <a:pt x="656590" y="5080"/>
                  </a:lnTo>
                  <a:lnTo>
                    <a:pt x="656590" y="3810"/>
                  </a:lnTo>
                  <a:lnTo>
                    <a:pt x="656590" y="1270"/>
                  </a:lnTo>
                  <a:close/>
                </a:path>
              </a:pathLst>
            </a:custGeom>
            <a:solidFill>
              <a:srgbClr val="292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43250" y="2133599"/>
              <a:ext cx="613410" cy="41910"/>
            </a:xfrm>
            <a:custGeom>
              <a:avLst/>
              <a:gdLst/>
              <a:ahLst/>
              <a:cxnLst/>
              <a:rect l="l" t="t" r="r" b="b"/>
              <a:pathLst>
                <a:path w="613410" h="41910">
                  <a:moveTo>
                    <a:pt x="1930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193040" y="1270"/>
                  </a:lnTo>
                  <a:lnTo>
                    <a:pt x="193040" y="0"/>
                  </a:lnTo>
                  <a:close/>
                </a:path>
                <a:path w="613410" h="41910">
                  <a:moveTo>
                    <a:pt x="196850" y="1270"/>
                  </a:moveTo>
                  <a:lnTo>
                    <a:pt x="195580" y="1270"/>
                  </a:lnTo>
                  <a:lnTo>
                    <a:pt x="19558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96850" y="3810"/>
                  </a:lnTo>
                  <a:lnTo>
                    <a:pt x="196850" y="2540"/>
                  </a:lnTo>
                  <a:lnTo>
                    <a:pt x="196850" y="1270"/>
                  </a:lnTo>
                  <a:close/>
                </a:path>
                <a:path w="613410" h="41910">
                  <a:moveTo>
                    <a:pt x="201930" y="5080"/>
                  </a:moveTo>
                  <a:lnTo>
                    <a:pt x="200660" y="5080"/>
                  </a:lnTo>
                  <a:lnTo>
                    <a:pt x="200660" y="3810"/>
                  </a:lnTo>
                  <a:lnTo>
                    <a:pt x="198107" y="3810"/>
                  </a:lnTo>
                  <a:lnTo>
                    <a:pt x="198107" y="5080"/>
                  </a:lnTo>
                  <a:lnTo>
                    <a:pt x="3810" y="508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5080" y="8890"/>
                  </a:lnTo>
                  <a:lnTo>
                    <a:pt x="5080" y="7620"/>
                  </a:lnTo>
                  <a:lnTo>
                    <a:pt x="201930" y="7620"/>
                  </a:lnTo>
                  <a:lnTo>
                    <a:pt x="201930" y="5080"/>
                  </a:lnTo>
                  <a:close/>
                </a:path>
                <a:path w="613410" h="41910">
                  <a:moveTo>
                    <a:pt x="207010" y="7620"/>
                  </a:moveTo>
                  <a:lnTo>
                    <a:pt x="204470" y="7620"/>
                  </a:lnTo>
                  <a:lnTo>
                    <a:pt x="20447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6350" y="11430"/>
                  </a:lnTo>
                  <a:lnTo>
                    <a:pt x="6350" y="10160"/>
                  </a:lnTo>
                  <a:lnTo>
                    <a:pt x="207010" y="10160"/>
                  </a:lnTo>
                  <a:lnTo>
                    <a:pt x="207010" y="8890"/>
                  </a:lnTo>
                  <a:lnTo>
                    <a:pt x="207010" y="7620"/>
                  </a:lnTo>
                  <a:close/>
                </a:path>
                <a:path w="613410" h="41910">
                  <a:moveTo>
                    <a:pt x="214630" y="11430"/>
                  </a:moveTo>
                  <a:lnTo>
                    <a:pt x="212090" y="11430"/>
                  </a:lnTo>
                  <a:lnTo>
                    <a:pt x="212090" y="10160"/>
                  </a:lnTo>
                  <a:lnTo>
                    <a:pt x="210820" y="10160"/>
                  </a:lnTo>
                  <a:lnTo>
                    <a:pt x="210820" y="11430"/>
                  </a:lnTo>
                  <a:lnTo>
                    <a:pt x="7620" y="11430"/>
                  </a:lnTo>
                  <a:lnTo>
                    <a:pt x="7620" y="13970"/>
                  </a:lnTo>
                  <a:lnTo>
                    <a:pt x="7620" y="15240"/>
                  </a:lnTo>
                  <a:lnTo>
                    <a:pt x="8890" y="15240"/>
                  </a:lnTo>
                  <a:lnTo>
                    <a:pt x="8890" y="13970"/>
                  </a:lnTo>
                  <a:lnTo>
                    <a:pt x="214630" y="13970"/>
                  </a:lnTo>
                  <a:lnTo>
                    <a:pt x="214630" y="11430"/>
                  </a:lnTo>
                  <a:close/>
                </a:path>
                <a:path w="613410" h="41910">
                  <a:moveTo>
                    <a:pt x="220980" y="13970"/>
                  </a:moveTo>
                  <a:lnTo>
                    <a:pt x="217170" y="13970"/>
                  </a:lnTo>
                  <a:lnTo>
                    <a:pt x="217170" y="15240"/>
                  </a:lnTo>
                  <a:lnTo>
                    <a:pt x="8890" y="15240"/>
                  </a:lnTo>
                  <a:lnTo>
                    <a:pt x="8890" y="16510"/>
                  </a:lnTo>
                  <a:lnTo>
                    <a:pt x="220980" y="16510"/>
                  </a:lnTo>
                  <a:lnTo>
                    <a:pt x="220980" y="15240"/>
                  </a:lnTo>
                  <a:lnTo>
                    <a:pt x="220980" y="13970"/>
                  </a:lnTo>
                  <a:close/>
                </a:path>
                <a:path w="613410" h="41910">
                  <a:moveTo>
                    <a:pt x="227330" y="17780"/>
                  </a:moveTo>
                  <a:lnTo>
                    <a:pt x="224790" y="17780"/>
                  </a:lnTo>
                  <a:lnTo>
                    <a:pt x="224790" y="16510"/>
                  </a:lnTo>
                  <a:lnTo>
                    <a:pt x="222250" y="16510"/>
                  </a:lnTo>
                  <a:lnTo>
                    <a:pt x="222250" y="17780"/>
                  </a:lnTo>
                  <a:lnTo>
                    <a:pt x="11430" y="17780"/>
                  </a:lnTo>
                  <a:lnTo>
                    <a:pt x="11430" y="20320"/>
                  </a:lnTo>
                  <a:lnTo>
                    <a:pt x="227330" y="20320"/>
                  </a:lnTo>
                  <a:lnTo>
                    <a:pt x="227330" y="17780"/>
                  </a:lnTo>
                  <a:close/>
                </a:path>
                <a:path w="613410" h="41910">
                  <a:moveTo>
                    <a:pt x="233680" y="20320"/>
                  </a:moveTo>
                  <a:lnTo>
                    <a:pt x="231140" y="20320"/>
                  </a:lnTo>
                  <a:lnTo>
                    <a:pt x="231140" y="21590"/>
                  </a:lnTo>
                  <a:lnTo>
                    <a:pt x="12700" y="21590"/>
                  </a:lnTo>
                  <a:lnTo>
                    <a:pt x="12700" y="22860"/>
                  </a:lnTo>
                  <a:lnTo>
                    <a:pt x="233680" y="22860"/>
                  </a:lnTo>
                  <a:lnTo>
                    <a:pt x="233680" y="21590"/>
                  </a:lnTo>
                  <a:lnTo>
                    <a:pt x="233680" y="20320"/>
                  </a:lnTo>
                  <a:close/>
                </a:path>
                <a:path w="613410" h="41910">
                  <a:moveTo>
                    <a:pt x="245110" y="24130"/>
                  </a:moveTo>
                  <a:lnTo>
                    <a:pt x="242570" y="24130"/>
                  </a:lnTo>
                  <a:lnTo>
                    <a:pt x="242570" y="22860"/>
                  </a:lnTo>
                  <a:lnTo>
                    <a:pt x="237490" y="22860"/>
                  </a:lnTo>
                  <a:lnTo>
                    <a:pt x="237490" y="24130"/>
                  </a:lnTo>
                  <a:lnTo>
                    <a:pt x="15240" y="24130"/>
                  </a:lnTo>
                  <a:lnTo>
                    <a:pt x="15240" y="26670"/>
                  </a:lnTo>
                  <a:lnTo>
                    <a:pt x="245110" y="26670"/>
                  </a:lnTo>
                  <a:lnTo>
                    <a:pt x="245110" y="24130"/>
                  </a:lnTo>
                  <a:close/>
                </a:path>
                <a:path w="613410" h="41910">
                  <a:moveTo>
                    <a:pt x="255270" y="26670"/>
                  </a:moveTo>
                  <a:lnTo>
                    <a:pt x="252730" y="26670"/>
                  </a:lnTo>
                  <a:lnTo>
                    <a:pt x="252730" y="27940"/>
                  </a:lnTo>
                  <a:lnTo>
                    <a:pt x="16510" y="27940"/>
                  </a:lnTo>
                  <a:lnTo>
                    <a:pt x="16510" y="29210"/>
                  </a:lnTo>
                  <a:lnTo>
                    <a:pt x="17780" y="29210"/>
                  </a:lnTo>
                  <a:lnTo>
                    <a:pt x="17780" y="30480"/>
                  </a:lnTo>
                  <a:lnTo>
                    <a:pt x="19050" y="30480"/>
                  </a:lnTo>
                  <a:lnTo>
                    <a:pt x="19050" y="29210"/>
                  </a:lnTo>
                  <a:lnTo>
                    <a:pt x="255270" y="29210"/>
                  </a:lnTo>
                  <a:lnTo>
                    <a:pt x="255270" y="27940"/>
                  </a:lnTo>
                  <a:lnTo>
                    <a:pt x="255270" y="26670"/>
                  </a:lnTo>
                  <a:close/>
                </a:path>
                <a:path w="613410" h="41910">
                  <a:moveTo>
                    <a:pt x="586740" y="40640"/>
                  </a:moveTo>
                  <a:lnTo>
                    <a:pt x="25400" y="40640"/>
                  </a:lnTo>
                  <a:lnTo>
                    <a:pt x="25400" y="41910"/>
                  </a:lnTo>
                  <a:lnTo>
                    <a:pt x="586740" y="41910"/>
                  </a:lnTo>
                  <a:lnTo>
                    <a:pt x="586740" y="40640"/>
                  </a:lnTo>
                  <a:close/>
                </a:path>
                <a:path w="613410" h="41910">
                  <a:moveTo>
                    <a:pt x="588010" y="36830"/>
                  </a:moveTo>
                  <a:lnTo>
                    <a:pt x="24130" y="36830"/>
                  </a:lnTo>
                  <a:lnTo>
                    <a:pt x="24130" y="39370"/>
                  </a:lnTo>
                  <a:lnTo>
                    <a:pt x="24130" y="40640"/>
                  </a:lnTo>
                  <a:lnTo>
                    <a:pt x="25400" y="40640"/>
                  </a:lnTo>
                  <a:lnTo>
                    <a:pt x="25400" y="39370"/>
                  </a:lnTo>
                  <a:lnTo>
                    <a:pt x="588010" y="39370"/>
                  </a:lnTo>
                  <a:lnTo>
                    <a:pt x="588010" y="36830"/>
                  </a:lnTo>
                  <a:close/>
                </a:path>
                <a:path w="613410" h="41910">
                  <a:moveTo>
                    <a:pt x="590550" y="34290"/>
                  </a:moveTo>
                  <a:lnTo>
                    <a:pt x="21590" y="34290"/>
                  </a:lnTo>
                  <a:lnTo>
                    <a:pt x="21590" y="35560"/>
                  </a:lnTo>
                  <a:lnTo>
                    <a:pt x="21590" y="36830"/>
                  </a:lnTo>
                  <a:lnTo>
                    <a:pt x="22860" y="36830"/>
                  </a:lnTo>
                  <a:lnTo>
                    <a:pt x="22860" y="35560"/>
                  </a:lnTo>
                  <a:lnTo>
                    <a:pt x="590550" y="35560"/>
                  </a:lnTo>
                  <a:lnTo>
                    <a:pt x="590550" y="34290"/>
                  </a:lnTo>
                  <a:close/>
                </a:path>
                <a:path w="613410" h="41910">
                  <a:moveTo>
                    <a:pt x="591820" y="30480"/>
                  </a:moveTo>
                  <a:lnTo>
                    <a:pt x="302260" y="30480"/>
                  </a:lnTo>
                  <a:lnTo>
                    <a:pt x="302260" y="29210"/>
                  </a:lnTo>
                  <a:lnTo>
                    <a:pt x="295910" y="29210"/>
                  </a:lnTo>
                  <a:lnTo>
                    <a:pt x="295910" y="30480"/>
                  </a:lnTo>
                  <a:lnTo>
                    <a:pt x="274320" y="30480"/>
                  </a:lnTo>
                  <a:lnTo>
                    <a:pt x="274320" y="29210"/>
                  </a:lnTo>
                  <a:lnTo>
                    <a:pt x="262890" y="29210"/>
                  </a:lnTo>
                  <a:lnTo>
                    <a:pt x="262890" y="30480"/>
                  </a:lnTo>
                  <a:lnTo>
                    <a:pt x="19050" y="30480"/>
                  </a:lnTo>
                  <a:lnTo>
                    <a:pt x="19050" y="33020"/>
                  </a:lnTo>
                  <a:lnTo>
                    <a:pt x="20320" y="33020"/>
                  </a:lnTo>
                  <a:lnTo>
                    <a:pt x="20320" y="34290"/>
                  </a:lnTo>
                  <a:lnTo>
                    <a:pt x="21590" y="34290"/>
                  </a:lnTo>
                  <a:lnTo>
                    <a:pt x="21590" y="33020"/>
                  </a:lnTo>
                  <a:lnTo>
                    <a:pt x="590550" y="33020"/>
                  </a:lnTo>
                  <a:lnTo>
                    <a:pt x="590550" y="34290"/>
                  </a:lnTo>
                  <a:lnTo>
                    <a:pt x="591820" y="34290"/>
                  </a:lnTo>
                  <a:lnTo>
                    <a:pt x="591820" y="33020"/>
                  </a:lnTo>
                  <a:lnTo>
                    <a:pt x="591820" y="30480"/>
                  </a:lnTo>
                  <a:close/>
                </a:path>
                <a:path w="613410" h="41910">
                  <a:moveTo>
                    <a:pt x="594360" y="27940"/>
                  </a:moveTo>
                  <a:lnTo>
                    <a:pt x="309880" y="27940"/>
                  </a:lnTo>
                  <a:lnTo>
                    <a:pt x="309880" y="29210"/>
                  </a:lnTo>
                  <a:lnTo>
                    <a:pt x="593090" y="29210"/>
                  </a:lnTo>
                  <a:lnTo>
                    <a:pt x="593090" y="30480"/>
                  </a:lnTo>
                  <a:lnTo>
                    <a:pt x="594360" y="30480"/>
                  </a:lnTo>
                  <a:lnTo>
                    <a:pt x="594360" y="29210"/>
                  </a:lnTo>
                  <a:lnTo>
                    <a:pt x="594360" y="27940"/>
                  </a:lnTo>
                  <a:close/>
                </a:path>
                <a:path w="613410" h="41910">
                  <a:moveTo>
                    <a:pt x="596900" y="24130"/>
                  </a:moveTo>
                  <a:lnTo>
                    <a:pt x="307340" y="24130"/>
                  </a:lnTo>
                  <a:lnTo>
                    <a:pt x="307340" y="26670"/>
                  </a:lnTo>
                  <a:lnTo>
                    <a:pt x="308610" y="26670"/>
                  </a:lnTo>
                  <a:lnTo>
                    <a:pt x="308610" y="27940"/>
                  </a:lnTo>
                  <a:lnTo>
                    <a:pt x="309880" y="27940"/>
                  </a:lnTo>
                  <a:lnTo>
                    <a:pt x="309880" y="26670"/>
                  </a:lnTo>
                  <a:lnTo>
                    <a:pt x="594347" y="26670"/>
                  </a:lnTo>
                  <a:lnTo>
                    <a:pt x="594360" y="27940"/>
                  </a:lnTo>
                  <a:lnTo>
                    <a:pt x="595630" y="27940"/>
                  </a:lnTo>
                  <a:lnTo>
                    <a:pt x="595630" y="26670"/>
                  </a:lnTo>
                  <a:lnTo>
                    <a:pt x="596900" y="26670"/>
                  </a:lnTo>
                  <a:lnTo>
                    <a:pt x="596900" y="24130"/>
                  </a:lnTo>
                  <a:close/>
                </a:path>
                <a:path w="613410" h="41910">
                  <a:moveTo>
                    <a:pt x="599440" y="21590"/>
                  </a:moveTo>
                  <a:lnTo>
                    <a:pt x="304800" y="21590"/>
                  </a:lnTo>
                  <a:lnTo>
                    <a:pt x="304800" y="22860"/>
                  </a:lnTo>
                  <a:lnTo>
                    <a:pt x="306070" y="22860"/>
                  </a:lnTo>
                  <a:lnTo>
                    <a:pt x="306070" y="24130"/>
                  </a:lnTo>
                  <a:lnTo>
                    <a:pt x="307340" y="24130"/>
                  </a:lnTo>
                  <a:lnTo>
                    <a:pt x="307340" y="22860"/>
                  </a:lnTo>
                  <a:lnTo>
                    <a:pt x="596900" y="22860"/>
                  </a:lnTo>
                  <a:lnTo>
                    <a:pt x="596900" y="24130"/>
                  </a:lnTo>
                  <a:lnTo>
                    <a:pt x="598170" y="24130"/>
                  </a:lnTo>
                  <a:lnTo>
                    <a:pt x="598170" y="22860"/>
                  </a:lnTo>
                  <a:lnTo>
                    <a:pt x="599440" y="22860"/>
                  </a:lnTo>
                  <a:lnTo>
                    <a:pt x="599440" y="21590"/>
                  </a:lnTo>
                  <a:close/>
                </a:path>
                <a:path w="613410" h="41910">
                  <a:moveTo>
                    <a:pt x="600697" y="17780"/>
                  </a:moveTo>
                  <a:lnTo>
                    <a:pt x="303530" y="17780"/>
                  </a:lnTo>
                  <a:lnTo>
                    <a:pt x="303530" y="20320"/>
                  </a:lnTo>
                  <a:lnTo>
                    <a:pt x="303530" y="21590"/>
                  </a:lnTo>
                  <a:lnTo>
                    <a:pt x="304800" y="21590"/>
                  </a:lnTo>
                  <a:lnTo>
                    <a:pt x="304800" y="20320"/>
                  </a:lnTo>
                  <a:lnTo>
                    <a:pt x="599440" y="20320"/>
                  </a:lnTo>
                  <a:lnTo>
                    <a:pt x="599440" y="21590"/>
                  </a:lnTo>
                  <a:lnTo>
                    <a:pt x="600697" y="21590"/>
                  </a:lnTo>
                  <a:lnTo>
                    <a:pt x="600697" y="20320"/>
                  </a:lnTo>
                  <a:lnTo>
                    <a:pt x="600697" y="17780"/>
                  </a:lnTo>
                  <a:close/>
                </a:path>
                <a:path w="613410" h="41910">
                  <a:moveTo>
                    <a:pt x="603250" y="15240"/>
                  </a:moveTo>
                  <a:lnTo>
                    <a:pt x="299720" y="15240"/>
                  </a:lnTo>
                  <a:lnTo>
                    <a:pt x="299720" y="16510"/>
                  </a:lnTo>
                  <a:lnTo>
                    <a:pt x="300990" y="16510"/>
                  </a:lnTo>
                  <a:lnTo>
                    <a:pt x="300990" y="17780"/>
                  </a:lnTo>
                  <a:lnTo>
                    <a:pt x="302260" y="17780"/>
                  </a:lnTo>
                  <a:lnTo>
                    <a:pt x="302260" y="16510"/>
                  </a:lnTo>
                  <a:lnTo>
                    <a:pt x="601980" y="16510"/>
                  </a:lnTo>
                  <a:lnTo>
                    <a:pt x="601980" y="17780"/>
                  </a:lnTo>
                  <a:lnTo>
                    <a:pt x="603250" y="17780"/>
                  </a:lnTo>
                  <a:lnTo>
                    <a:pt x="603250" y="16510"/>
                  </a:lnTo>
                  <a:lnTo>
                    <a:pt x="603250" y="15240"/>
                  </a:lnTo>
                  <a:close/>
                </a:path>
                <a:path w="613410" h="41910">
                  <a:moveTo>
                    <a:pt x="605790" y="11430"/>
                  </a:moveTo>
                  <a:lnTo>
                    <a:pt x="298450" y="11430"/>
                  </a:lnTo>
                  <a:lnTo>
                    <a:pt x="298450" y="13970"/>
                  </a:lnTo>
                  <a:lnTo>
                    <a:pt x="603250" y="13970"/>
                  </a:lnTo>
                  <a:lnTo>
                    <a:pt x="603250" y="15240"/>
                  </a:lnTo>
                  <a:lnTo>
                    <a:pt x="604520" y="15240"/>
                  </a:lnTo>
                  <a:lnTo>
                    <a:pt x="604520" y="13970"/>
                  </a:lnTo>
                  <a:lnTo>
                    <a:pt x="605790" y="13970"/>
                  </a:lnTo>
                  <a:lnTo>
                    <a:pt x="605790" y="11430"/>
                  </a:lnTo>
                  <a:close/>
                </a:path>
                <a:path w="613410" h="41910">
                  <a:moveTo>
                    <a:pt x="608330" y="8890"/>
                  </a:moveTo>
                  <a:lnTo>
                    <a:pt x="295910" y="8890"/>
                  </a:lnTo>
                  <a:lnTo>
                    <a:pt x="295910" y="10160"/>
                  </a:lnTo>
                  <a:lnTo>
                    <a:pt x="295910" y="11430"/>
                  </a:lnTo>
                  <a:lnTo>
                    <a:pt x="297180" y="11430"/>
                  </a:lnTo>
                  <a:lnTo>
                    <a:pt x="297180" y="10160"/>
                  </a:lnTo>
                  <a:lnTo>
                    <a:pt x="605790" y="10160"/>
                  </a:lnTo>
                  <a:lnTo>
                    <a:pt x="605790" y="11430"/>
                  </a:lnTo>
                  <a:lnTo>
                    <a:pt x="607060" y="11430"/>
                  </a:lnTo>
                  <a:lnTo>
                    <a:pt x="607060" y="10160"/>
                  </a:lnTo>
                  <a:lnTo>
                    <a:pt x="608330" y="10160"/>
                  </a:lnTo>
                  <a:lnTo>
                    <a:pt x="608330" y="8890"/>
                  </a:lnTo>
                  <a:close/>
                </a:path>
                <a:path w="613410" h="41910">
                  <a:moveTo>
                    <a:pt x="609600" y="5080"/>
                  </a:moveTo>
                  <a:lnTo>
                    <a:pt x="293370" y="5080"/>
                  </a:lnTo>
                  <a:lnTo>
                    <a:pt x="293370" y="7620"/>
                  </a:lnTo>
                  <a:lnTo>
                    <a:pt x="294640" y="7620"/>
                  </a:lnTo>
                  <a:lnTo>
                    <a:pt x="294640" y="8890"/>
                  </a:lnTo>
                  <a:lnTo>
                    <a:pt x="295910" y="8890"/>
                  </a:lnTo>
                  <a:lnTo>
                    <a:pt x="295910" y="7620"/>
                  </a:lnTo>
                  <a:lnTo>
                    <a:pt x="609600" y="7620"/>
                  </a:lnTo>
                  <a:lnTo>
                    <a:pt x="609600" y="5080"/>
                  </a:lnTo>
                  <a:close/>
                </a:path>
                <a:path w="613410" h="41910">
                  <a:moveTo>
                    <a:pt x="612140" y="2540"/>
                  </a:moveTo>
                  <a:lnTo>
                    <a:pt x="290830" y="2540"/>
                  </a:lnTo>
                  <a:lnTo>
                    <a:pt x="290830" y="3810"/>
                  </a:lnTo>
                  <a:lnTo>
                    <a:pt x="612140" y="3810"/>
                  </a:lnTo>
                  <a:lnTo>
                    <a:pt x="612140" y="2540"/>
                  </a:lnTo>
                  <a:close/>
                </a:path>
                <a:path w="613410" h="41910">
                  <a:moveTo>
                    <a:pt x="613410" y="0"/>
                  </a:moveTo>
                  <a:lnTo>
                    <a:pt x="289560" y="0"/>
                  </a:lnTo>
                  <a:lnTo>
                    <a:pt x="289560" y="1270"/>
                  </a:lnTo>
                  <a:lnTo>
                    <a:pt x="612140" y="1270"/>
                  </a:lnTo>
                  <a:lnTo>
                    <a:pt x="612140" y="2540"/>
                  </a:lnTo>
                  <a:lnTo>
                    <a:pt x="613397" y="2540"/>
                  </a:lnTo>
                  <a:lnTo>
                    <a:pt x="613397" y="1270"/>
                  </a:lnTo>
                  <a:lnTo>
                    <a:pt x="613410" y="0"/>
                  </a:lnTo>
                  <a:close/>
                </a:path>
              </a:pathLst>
            </a:custGeom>
            <a:solidFill>
              <a:srgbClr val="29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68650" y="2175509"/>
              <a:ext cx="560070" cy="40640"/>
            </a:xfrm>
            <a:custGeom>
              <a:avLst/>
              <a:gdLst/>
              <a:ahLst/>
              <a:cxnLst/>
              <a:rect l="l" t="t" r="r" b="b"/>
              <a:pathLst>
                <a:path w="560070" h="40639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560070" h="40639">
                  <a:moveTo>
                    <a:pt x="530860" y="39370"/>
                  </a:moveTo>
                  <a:lnTo>
                    <a:pt x="529590" y="39370"/>
                  </a:lnTo>
                  <a:lnTo>
                    <a:pt x="529590" y="38100"/>
                  </a:lnTo>
                  <a:lnTo>
                    <a:pt x="528320" y="38100"/>
                  </a:lnTo>
                  <a:lnTo>
                    <a:pt x="528320" y="36830"/>
                  </a:lnTo>
                  <a:lnTo>
                    <a:pt x="25400" y="36830"/>
                  </a:lnTo>
                  <a:lnTo>
                    <a:pt x="25400" y="38100"/>
                  </a:lnTo>
                  <a:lnTo>
                    <a:pt x="26670" y="38100"/>
                  </a:lnTo>
                  <a:lnTo>
                    <a:pt x="26670" y="39370"/>
                  </a:lnTo>
                  <a:lnTo>
                    <a:pt x="27940" y="39370"/>
                  </a:lnTo>
                  <a:lnTo>
                    <a:pt x="27940" y="40640"/>
                  </a:lnTo>
                  <a:lnTo>
                    <a:pt x="530860" y="40640"/>
                  </a:lnTo>
                  <a:lnTo>
                    <a:pt x="530860" y="39370"/>
                  </a:lnTo>
                  <a:close/>
                </a:path>
                <a:path w="560070" h="40639">
                  <a:moveTo>
                    <a:pt x="533400" y="30480"/>
                  </a:moveTo>
                  <a:lnTo>
                    <a:pt x="21590" y="30480"/>
                  </a:lnTo>
                  <a:lnTo>
                    <a:pt x="21590" y="31750"/>
                  </a:lnTo>
                  <a:lnTo>
                    <a:pt x="22860" y="31750"/>
                  </a:lnTo>
                  <a:lnTo>
                    <a:pt x="22860" y="33020"/>
                  </a:lnTo>
                  <a:lnTo>
                    <a:pt x="24130" y="33020"/>
                  </a:lnTo>
                  <a:lnTo>
                    <a:pt x="24130" y="35560"/>
                  </a:lnTo>
                  <a:lnTo>
                    <a:pt x="528320" y="35560"/>
                  </a:lnTo>
                  <a:lnTo>
                    <a:pt x="528320" y="36830"/>
                  </a:lnTo>
                  <a:lnTo>
                    <a:pt x="529590" y="36830"/>
                  </a:lnTo>
                  <a:lnTo>
                    <a:pt x="529590" y="35560"/>
                  </a:lnTo>
                  <a:lnTo>
                    <a:pt x="530860" y="35560"/>
                  </a:lnTo>
                  <a:lnTo>
                    <a:pt x="530860" y="33020"/>
                  </a:lnTo>
                  <a:lnTo>
                    <a:pt x="532130" y="33020"/>
                  </a:lnTo>
                  <a:lnTo>
                    <a:pt x="532130" y="31750"/>
                  </a:lnTo>
                  <a:lnTo>
                    <a:pt x="533400" y="31750"/>
                  </a:lnTo>
                  <a:lnTo>
                    <a:pt x="533400" y="30480"/>
                  </a:lnTo>
                  <a:close/>
                </a:path>
                <a:path w="560070" h="40639">
                  <a:moveTo>
                    <a:pt x="535940" y="26670"/>
                  </a:moveTo>
                  <a:lnTo>
                    <a:pt x="19050" y="26670"/>
                  </a:lnTo>
                  <a:lnTo>
                    <a:pt x="19050" y="29210"/>
                  </a:lnTo>
                  <a:lnTo>
                    <a:pt x="20320" y="29210"/>
                  </a:lnTo>
                  <a:lnTo>
                    <a:pt x="20320" y="30480"/>
                  </a:lnTo>
                  <a:lnTo>
                    <a:pt x="21590" y="30480"/>
                  </a:lnTo>
                  <a:lnTo>
                    <a:pt x="21590" y="29210"/>
                  </a:lnTo>
                  <a:lnTo>
                    <a:pt x="533400" y="29210"/>
                  </a:lnTo>
                  <a:lnTo>
                    <a:pt x="533400" y="30480"/>
                  </a:lnTo>
                  <a:lnTo>
                    <a:pt x="534670" y="30480"/>
                  </a:lnTo>
                  <a:lnTo>
                    <a:pt x="534670" y="29210"/>
                  </a:lnTo>
                  <a:lnTo>
                    <a:pt x="535940" y="29210"/>
                  </a:lnTo>
                  <a:lnTo>
                    <a:pt x="535940" y="26670"/>
                  </a:lnTo>
                  <a:close/>
                </a:path>
                <a:path w="560070" h="40639">
                  <a:moveTo>
                    <a:pt x="541007" y="20320"/>
                  </a:moveTo>
                  <a:lnTo>
                    <a:pt x="15240" y="20320"/>
                  </a:lnTo>
                  <a:lnTo>
                    <a:pt x="15240" y="22860"/>
                  </a:lnTo>
                  <a:lnTo>
                    <a:pt x="16510" y="22860"/>
                  </a:lnTo>
                  <a:lnTo>
                    <a:pt x="16510" y="25400"/>
                  </a:lnTo>
                  <a:lnTo>
                    <a:pt x="17780" y="25400"/>
                  </a:lnTo>
                  <a:lnTo>
                    <a:pt x="17780" y="26670"/>
                  </a:lnTo>
                  <a:lnTo>
                    <a:pt x="19050" y="26670"/>
                  </a:lnTo>
                  <a:lnTo>
                    <a:pt x="19050" y="25400"/>
                  </a:lnTo>
                  <a:lnTo>
                    <a:pt x="537210" y="25400"/>
                  </a:lnTo>
                  <a:lnTo>
                    <a:pt x="537210" y="26670"/>
                  </a:lnTo>
                  <a:lnTo>
                    <a:pt x="538480" y="26670"/>
                  </a:lnTo>
                  <a:lnTo>
                    <a:pt x="538480" y="25400"/>
                  </a:lnTo>
                  <a:lnTo>
                    <a:pt x="539750" y="25400"/>
                  </a:lnTo>
                  <a:lnTo>
                    <a:pt x="539750" y="22860"/>
                  </a:lnTo>
                  <a:lnTo>
                    <a:pt x="541007" y="22860"/>
                  </a:lnTo>
                  <a:lnTo>
                    <a:pt x="541007" y="20320"/>
                  </a:lnTo>
                  <a:close/>
                </a:path>
                <a:path w="560070" h="40639">
                  <a:moveTo>
                    <a:pt x="544830" y="17780"/>
                  </a:moveTo>
                  <a:lnTo>
                    <a:pt x="12700" y="17780"/>
                  </a:lnTo>
                  <a:lnTo>
                    <a:pt x="12700" y="19050"/>
                  </a:lnTo>
                  <a:lnTo>
                    <a:pt x="542290" y="19050"/>
                  </a:lnTo>
                  <a:lnTo>
                    <a:pt x="542290" y="20320"/>
                  </a:lnTo>
                  <a:lnTo>
                    <a:pt x="543560" y="20320"/>
                  </a:lnTo>
                  <a:lnTo>
                    <a:pt x="543560" y="19050"/>
                  </a:lnTo>
                  <a:lnTo>
                    <a:pt x="544830" y="19050"/>
                  </a:lnTo>
                  <a:lnTo>
                    <a:pt x="544830" y="17780"/>
                  </a:lnTo>
                  <a:close/>
                </a:path>
                <a:path w="560070" h="40639">
                  <a:moveTo>
                    <a:pt x="547370" y="13970"/>
                  </a:moveTo>
                  <a:lnTo>
                    <a:pt x="10160" y="13970"/>
                  </a:lnTo>
                  <a:lnTo>
                    <a:pt x="10160" y="16510"/>
                  </a:lnTo>
                  <a:lnTo>
                    <a:pt x="11430" y="16510"/>
                  </a:lnTo>
                  <a:lnTo>
                    <a:pt x="11430" y="17780"/>
                  </a:lnTo>
                  <a:lnTo>
                    <a:pt x="12700" y="17780"/>
                  </a:lnTo>
                  <a:lnTo>
                    <a:pt x="12700" y="16510"/>
                  </a:lnTo>
                  <a:lnTo>
                    <a:pt x="544830" y="16510"/>
                  </a:lnTo>
                  <a:lnTo>
                    <a:pt x="544830" y="17780"/>
                  </a:lnTo>
                  <a:lnTo>
                    <a:pt x="546100" y="17780"/>
                  </a:lnTo>
                  <a:lnTo>
                    <a:pt x="546100" y="16510"/>
                  </a:lnTo>
                  <a:lnTo>
                    <a:pt x="547370" y="16510"/>
                  </a:lnTo>
                  <a:lnTo>
                    <a:pt x="547370" y="13970"/>
                  </a:lnTo>
                  <a:close/>
                </a:path>
                <a:path w="560070" h="40639">
                  <a:moveTo>
                    <a:pt x="549910" y="11430"/>
                  </a:moveTo>
                  <a:lnTo>
                    <a:pt x="7620" y="11430"/>
                  </a:lnTo>
                  <a:lnTo>
                    <a:pt x="7620" y="12700"/>
                  </a:lnTo>
                  <a:lnTo>
                    <a:pt x="8890" y="12700"/>
                  </a:lnTo>
                  <a:lnTo>
                    <a:pt x="8890" y="13970"/>
                  </a:lnTo>
                  <a:lnTo>
                    <a:pt x="10160" y="13970"/>
                  </a:lnTo>
                  <a:lnTo>
                    <a:pt x="10160" y="12700"/>
                  </a:lnTo>
                  <a:lnTo>
                    <a:pt x="549910" y="12700"/>
                  </a:lnTo>
                  <a:lnTo>
                    <a:pt x="549910" y="11430"/>
                  </a:lnTo>
                  <a:close/>
                </a:path>
                <a:path w="560070" h="40639">
                  <a:moveTo>
                    <a:pt x="552450" y="7620"/>
                  </a:moveTo>
                  <a:lnTo>
                    <a:pt x="6350" y="7620"/>
                  </a:lnTo>
                  <a:lnTo>
                    <a:pt x="6350" y="10160"/>
                  </a:lnTo>
                  <a:lnTo>
                    <a:pt x="549910" y="10160"/>
                  </a:lnTo>
                  <a:lnTo>
                    <a:pt x="549910" y="11430"/>
                  </a:lnTo>
                  <a:lnTo>
                    <a:pt x="551180" y="11430"/>
                  </a:lnTo>
                  <a:lnTo>
                    <a:pt x="551180" y="10160"/>
                  </a:lnTo>
                  <a:lnTo>
                    <a:pt x="552450" y="10160"/>
                  </a:lnTo>
                  <a:lnTo>
                    <a:pt x="552450" y="7620"/>
                  </a:lnTo>
                  <a:close/>
                </a:path>
                <a:path w="560070" h="40639">
                  <a:moveTo>
                    <a:pt x="556260" y="5080"/>
                  </a:moveTo>
                  <a:lnTo>
                    <a:pt x="3810" y="5080"/>
                  </a:lnTo>
                  <a:lnTo>
                    <a:pt x="3810" y="6350"/>
                  </a:lnTo>
                  <a:lnTo>
                    <a:pt x="553720" y="6350"/>
                  </a:lnTo>
                  <a:lnTo>
                    <a:pt x="553720" y="7620"/>
                  </a:lnTo>
                  <a:lnTo>
                    <a:pt x="554990" y="7620"/>
                  </a:lnTo>
                  <a:lnTo>
                    <a:pt x="554990" y="6350"/>
                  </a:lnTo>
                  <a:lnTo>
                    <a:pt x="556260" y="6350"/>
                  </a:lnTo>
                  <a:lnTo>
                    <a:pt x="556260" y="5080"/>
                  </a:lnTo>
                  <a:close/>
                </a:path>
                <a:path w="560070" h="40639">
                  <a:moveTo>
                    <a:pt x="557530" y="1270"/>
                  </a:moveTo>
                  <a:lnTo>
                    <a:pt x="2540" y="127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3810" y="5080"/>
                  </a:lnTo>
                  <a:lnTo>
                    <a:pt x="3810" y="3810"/>
                  </a:lnTo>
                  <a:lnTo>
                    <a:pt x="557530" y="3810"/>
                  </a:lnTo>
                  <a:lnTo>
                    <a:pt x="557530" y="1270"/>
                  </a:lnTo>
                  <a:close/>
                </a:path>
                <a:path w="560070" h="40639">
                  <a:moveTo>
                    <a:pt x="560070" y="0"/>
                  </a:moveTo>
                  <a:lnTo>
                    <a:pt x="558800" y="0"/>
                  </a:lnTo>
                  <a:lnTo>
                    <a:pt x="558800" y="1270"/>
                  </a:lnTo>
                  <a:lnTo>
                    <a:pt x="560070" y="1270"/>
                  </a:lnTo>
                  <a:lnTo>
                    <a:pt x="560070" y="0"/>
                  </a:lnTo>
                  <a:close/>
                </a:path>
              </a:pathLst>
            </a:custGeom>
            <a:solidFill>
              <a:srgbClr val="2A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96590" y="2216149"/>
              <a:ext cx="533400" cy="40640"/>
            </a:xfrm>
            <a:custGeom>
              <a:avLst/>
              <a:gdLst/>
              <a:ahLst/>
              <a:cxnLst/>
              <a:rect l="l" t="t" r="r" b="b"/>
              <a:pathLst>
                <a:path w="533400" h="40639">
                  <a:moveTo>
                    <a:pt x="502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1270"/>
                  </a:lnTo>
                  <a:lnTo>
                    <a:pt x="502920" y="1270"/>
                  </a:lnTo>
                  <a:lnTo>
                    <a:pt x="502920" y="0"/>
                  </a:lnTo>
                  <a:close/>
                </a:path>
                <a:path w="533400" h="40639">
                  <a:moveTo>
                    <a:pt x="508000" y="5080"/>
                  </a:moveTo>
                  <a:lnTo>
                    <a:pt x="506730" y="5080"/>
                  </a:lnTo>
                  <a:lnTo>
                    <a:pt x="506730" y="3810"/>
                  </a:lnTo>
                  <a:lnTo>
                    <a:pt x="505460" y="3810"/>
                  </a:lnTo>
                  <a:lnTo>
                    <a:pt x="505460" y="2540"/>
                  </a:lnTo>
                  <a:lnTo>
                    <a:pt x="505460" y="1270"/>
                  </a:lnTo>
                  <a:lnTo>
                    <a:pt x="504190" y="1270"/>
                  </a:lnTo>
                  <a:lnTo>
                    <a:pt x="50419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5080" y="5080"/>
                  </a:lnTo>
                  <a:lnTo>
                    <a:pt x="5080" y="762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7620" y="8890"/>
                  </a:lnTo>
                  <a:lnTo>
                    <a:pt x="7620" y="7620"/>
                  </a:lnTo>
                  <a:lnTo>
                    <a:pt x="508000" y="7620"/>
                  </a:lnTo>
                  <a:lnTo>
                    <a:pt x="508000" y="5080"/>
                  </a:lnTo>
                  <a:close/>
                </a:path>
                <a:path w="533400" h="40639">
                  <a:moveTo>
                    <a:pt x="510540" y="7620"/>
                  </a:moveTo>
                  <a:lnTo>
                    <a:pt x="509270" y="7620"/>
                  </a:lnTo>
                  <a:lnTo>
                    <a:pt x="509270" y="8890"/>
                  </a:lnTo>
                  <a:lnTo>
                    <a:pt x="7620" y="8890"/>
                  </a:lnTo>
                  <a:lnTo>
                    <a:pt x="7620" y="10160"/>
                  </a:lnTo>
                  <a:lnTo>
                    <a:pt x="8890" y="10160"/>
                  </a:lnTo>
                  <a:lnTo>
                    <a:pt x="8890" y="11430"/>
                  </a:lnTo>
                  <a:lnTo>
                    <a:pt x="10160" y="11430"/>
                  </a:lnTo>
                  <a:lnTo>
                    <a:pt x="10160" y="10160"/>
                  </a:lnTo>
                  <a:lnTo>
                    <a:pt x="510540" y="10160"/>
                  </a:lnTo>
                  <a:lnTo>
                    <a:pt x="510540" y="8890"/>
                  </a:lnTo>
                  <a:lnTo>
                    <a:pt x="510540" y="7620"/>
                  </a:lnTo>
                  <a:close/>
                </a:path>
                <a:path w="533400" h="40639">
                  <a:moveTo>
                    <a:pt x="513080" y="11430"/>
                  </a:moveTo>
                  <a:lnTo>
                    <a:pt x="11430" y="11430"/>
                  </a:lnTo>
                  <a:lnTo>
                    <a:pt x="11430" y="13970"/>
                  </a:lnTo>
                  <a:lnTo>
                    <a:pt x="513080" y="13970"/>
                  </a:lnTo>
                  <a:lnTo>
                    <a:pt x="513080" y="11430"/>
                  </a:lnTo>
                  <a:close/>
                </a:path>
                <a:path w="533400" h="40639">
                  <a:moveTo>
                    <a:pt x="515620" y="13970"/>
                  </a:moveTo>
                  <a:lnTo>
                    <a:pt x="514350" y="13970"/>
                  </a:lnTo>
                  <a:lnTo>
                    <a:pt x="514350" y="15240"/>
                  </a:lnTo>
                  <a:lnTo>
                    <a:pt x="12700" y="15240"/>
                  </a:lnTo>
                  <a:lnTo>
                    <a:pt x="12700" y="16510"/>
                  </a:lnTo>
                  <a:lnTo>
                    <a:pt x="13970" y="16510"/>
                  </a:lnTo>
                  <a:lnTo>
                    <a:pt x="13970" y="17780"/>
                  </a:lnTo>
                  <a:lnTo>
                    <a:pt x="15240" y="17780"/>
                  </a:lnTo>
                  <a:lnTo>
                    <a:pt x="15240" y="16510"/>
                  </a:lnTo>
                  <a:lnTo>
                    <a:pt x="515620" y="16510"/>
                  </a:lnTo>
                  <a:lnTo>
                    <a:pt x="515620" y="15240"/>
                  </a:lnTo>
                  <a:lnTo>
                    <a:pt x="515620" y="13970"/>
                  </a:lnTo>
                  <a:close/>
                </a:path>
                <a:path w="533400" h="40639">
                  <a:moveTo>
                    <a:pt x="518160" y="17780"/>
                  </a:moveTo>
                  <a:lnTo>
                    <a:pt x="516890" y="17780"/>
                  </a:lnTo>
                  <a:lnTo>
                    <a:pt x="516890" y="16510"/>
                  </a:lnTo>
                  <a:lnTo>
                    <a:pt x="515620" y="16510"/>
                  </a:lnTo>
                  <a:lnTo>
                    <a:pt x="515620" y="17780"/>
                  </a:lnTo>
                  <a:lnTo>
                    <a:pt x="16510" y="17780"/>
                  </a:lnTo>
                  <a:lnTo>
                    <a:pt x="16510" y="20320"/>
                  </a:lnTo>
                  <a:lnTo>
                    <a:pt x="17780" y="20320"/>
                  </a:lnTo>
                  <a:lnTo>
                    <a:pt x="17780" y="21590"/>
                  </a:lnTo>
                  <a:lnTo>
                    <a:pt x="19050" y="21590"/>
                  </a:lnTo>
                  <a:lnTo>
                    <a:pt x="19050" y="20320"/>
                  </a:lnTo>
                  <a:lnTo>
                    <a:pt x="518160" y="20320"/>
                  </a:lnTo>
                  <a:lnTo>
                    <a:pt x="518160" y="17780"/>
                  </a:lnTo>
                  <a:close/>
                </a:path>
                <a:path w="533400" h="40639">
                  <a:moveTo>
                    <a:pt x="520700" y="20320"/>
                  </a:moveTo>
                  <a:lnTo>
                    <a:pt x="519430" y="20320"/>
                  </a:lnTo>
                  <a:lnTo>
                    <a:pt x="519430" y="21590"/>
                  </a:lnTo>
                  <a:lnTo>
                    <a:pt x="19050" y="21590"/>
                  </a:lnTo>
                  <a:lnTo>
                    <a:pt x="19050" y="22860"/>
                  </a:lnTo>
                  <a:lnTo>
                    <a:pt x="20320" y="22860"/>
                  </a:lnTo>
                  <a:lnTo>
                    <a:pt x="20320" y="24130"/>
                  </a:lnTo>
                  <a:lnTo>
                    <a:pt x="21590" y="24130"/>
                  </a:lnTo>
                  <a:lnTo>
                    <a:pt x="21590" y="22860"/>
                  </a:lnTo>
                  <a:lnTo>
                    <a:pt x="520700" y="22860"/>
                  </a:lnTo>
                  <a:lnTo>
                    <a:pt x="520700" y="21590"/>
                  </a:lnTo>
                  <a:lnTo>
                    <a:pt x="520700" y="20320"/>
                  </a:lnTo>
                  <a:close/>
                </a:path>
                <a:path w="533400" h="40639">
                  <a:moveTo>
                    <a:pt x="523240" y="24130"/>
                  </a:moveTo>
                  <a:lnTo>
                    <a:pt x="521970" y="24130"/>
                  </a:lnTo>
                  <a:lnTo>
                    <a:pt x="521970" y="22860"/>
                  </a:lnTo>
                  <a:lnTo>
                    <a:pt x="520700" y="22860"/>
                  </a:lnTo>
                  <a:lnTo>
                    <a:pt x="520700" y="24130"/>
                  </a:lnTo>
                  <a:lnTo>
                    <a:pt x="22860" y="24130"/>
                  </a:lnTo>
                  <a:lnTo>
                    <a:pt x="22860" y="26670"/>
                  </a:lnTo>
                  <a:lnTo>
                    <a:pt x="24130" y="26670"/>
                  </a:lnTo>
                  <a:lnTo>
                    <a:pt x="24130" y="27940"/>
                  </a:lnTo>
                  <a:lnTo>
                    <a:pt x="25400" y="27940"/>
                  </a:lnTo>
                  <a:lnTo>
                    <a:pt x="25400" y="26670"/>
                  </a:lnTo>
                  <a:lnTo>
                    <a:pt x="523240" y="26670"/>
                  </a:lnTo>
                  <a:lnTo>
                    <a:pt x="523240" y="24130"/>
                  </a:lnTo>
                  <a:close/>
                </a:path>
                <a:path w="533400" h="40639">
                  <a:moveTo>
                    <a:pt x="525780" y="27940"/>
                  </a:moveTo>
                  <a:lnTo>
                    <a:pt x="525767" y="26670"/>
                  </a:lnTo>
                  <a:lnTo>
                    <a:pt x="524510" y="26670"/>
                  </a:lnTo>
                  <a:lnTo>
                    <a:pt x="524510" y="27940"/>
                  </a:lnTo>
                  <a:lnTo>
                    <a:pt x="25400" y="27940"/>
                  </a:lnTo>
                  <a:lnTo>
                    <a:pt x="25400" y="29210"/>
                  </a:lnTo>
                  <a:lnTo>
                    <a:pt x="525780" y="29210"/>
                  </a:lnTo>
                  <a:lnTo>
                    <a:pt x="525780" y="27940"/>
                  </a:lnTo>
                  <a:close/>
                </a:path>
                <a:path w="533400" h="40639">
                  <a:moveTo>
                    <a:pt x="528320" y="30480"/>
                  </a:moveTo>
                  <a:lnTo>
                    <a:pt x="527050" y="30480"/>
                  </a:lnTo>
                  <a:lnTo>
                    <a:pt x="527050" y="29210"/>
                  </a:lnTo>
                  <a:lnTo>
                    <a:pt x="525780" y="29210"/>
                  </a:lnTo>
                  <a:lnTo>
                    <a:pt x="525780" y="30480"/>
                  </a:lnTo>
                  <a:lnTo>
                    <a:pt x="27940" y="30480"/>
                  </a:lnTo>
                  <a:lnTo>
                    <a:pt x="27940" y="33020"/>
                  </a:lnTo>
                  <a:lnTo>
                    <a:pt x="29210" y="33020"/>
                  </a:lnTo>
                  <a:lnTo>
                    <a:pt x="29210" y="34290"/>
                  </a:lnTo>
                  <a:lnTo>
                    <a:pt x="30480" y="34290"/>
                  </a:lnTo>
                  <a:lnTo>
                    <a:pt x="30480" y="33020"/>
                  </a:lnTo>
                  <a:lnTo>
                    <a:pt x="528320" y="33020"/>
                  </a:lnTo>
                  <a:lnTo>
                    <a:pt x="528320" y="30480"/>
                  </a:lnTo>
                  <a:close/>
                </a:path>
                <a:path w="533400" h="40639">
                  <a:moveTo>
                    <a:pt x="529590" y="34290"/>
                  </a:moveTo>
                  <a:lnTo>
                    <a:pt x="30480" y="34290"/>
                  </a:lnTo>
                  <a:lnTo>
                    <a:pt x="30480" y="35560"/>
                  </a:lnTo>
                  <a:lnTo>
                    <a:pt x="31750" y="35560"/>
                  </a:lnTo>
                  <a:lnTo>
                    <a:pt x="31750" y="36830"/>
                  </a:lnTo>
                  <a:lnTo>
                    <a:pt x="33020" y="36830"/>
                  </a:lnTo>
                  <a:lnTo>
                    <a:pt x="33020" y="35560"/>
                  </a:lnTo>
                  <a:lnTo>
                    <a:pt x="529590" y="35560"/>
                  </a:lnTo>
                  <a:lnTo>
                    <a:pt x="529590" y="34290"/>
                  </a:lnTo>
                  <a:close/>
                </a:path>
                <a:path w="533400" h="40639">
                  <a:moveTo>
                    <a:pt x="533400" y="36830"/>
                  </a:moveTo>
                  <a:lnTo>
                    <a:pt x="532130" y="36830"/>
                  </a:lnTo>
                  <a:lnTo>
                    <a:pt x="532130" y="35560"/>
                  </a:lnTo>
                  <a:lnTo>
                    <a:pt x="530860" y="35560"/>
                  </a:lnTo>
                  <a:lnTo>
                    <a:pt x="530860" y="36830"/>
                  </a:lnTo>
                  <a:lnTo>
                    <a:pt x="34290" y="36830"/>
                  </a:lnTo>
                  <a:lnTo>
                    <a:pt x="34290" y="39370"/>
                  </a:lnTo>
                  <a:lnTo>
                    <a:pt x="35560" y="39370"/>
                  </a:lnTo>
                  <a:lnTo>
                    <a:pt x="35560" y="40640"/>
                  </a:lnTo>
                  <a:lnTo>
                    <a:pt x="36830" y="40640"/>
                  </a:lnTo>
                  <a:lnTo>
                    <a:pt x="36830" y="39370"/>
                  </a:lnTo>
                  <a:lnTo>
                    <a:pt x="533400" y="39370"/>
                  </a:lnTo>
                  <a:lnTo>
                    <a:pt x="533400" y="36830"/>
                  </a:lnTo>
                  <a:close/>
                </a:path>
              </a:pathLst>
            </a:custGeom>
            <a:solidFill>
              <a:srgbClr val="2A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33420" y="2256789"/>
              <a:ext cx="528320" cy="40640"/>
            </a:xfrm>
            <a:custGeom>
              <a:avLst/>
              <a:gdLst/>
              <a:ahLst/>
              <a:cxnLst/>
              <a:rect l="l" t="t" r="r" b="b"/>
              <a:pathLst>
                <a:path w="528320" h="40639">
                  <a:moveTo>
                    <a:pt x="4978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1270"/>
                  </a:lnTo>
                  <a:lnTo>
                    <a:pt x="497840" y="1270"/>
                  </a:lnTo>
                  <a:lnTo>
                    <a:pt x="497840" y="0"/>
                  </a:lnTo>
                  <a:close/>
                </a:path>
                <a:path w="528320" h="40639">
                  <a:moveTo>
                    <a:pt x="501650" y="2540"/>
                  </a:moveTo>
                  <a:lnTo>
                    <a:pt x="500380" y="2540"/>
                  </a:lnTo>
                  <a:lnTo>
                    <a:pt x="500380" y="1270"/>
                  </a:lnTo>
                  <a:lnTo>
                    <a:pt x="499110" y="1270"/>
                  </a:lnTo>
                  <a:lnTo>
                    <a:pt x="499110" y="2540"/>
                  </a:lnTo>
                  <a:lnTo>
                    <a:pt x="5080" y="2540"/>
                  </a:lnTo>
                  <a:lnTo>
                    <a:pt x="5080" y="5080"/>
                  </a:lnTo>
                  <a:lnTo>
                    <a:pt x="6350" y="5080"/>
                  </a:lnTo>
                  <a:lnTo>
                    <a:pt x="6350" y="6350"/>
                  </a:lnTo>
                  <a:lnTo>
                    <a:pt x="7620" y="6350"/>
                  </a:lnTo>
                  <a:lnTo>
                    <a:pt x="7620" y="5080"/>
                  </a:lnTo>
                  <a:lnTo>
                    <a:pt x="501650" y="5080"/>
                  </a:lnTo>
                  <a:lnTo>
                    <a:pt x="501650" y="2540"/>
                  </a:lnTo>
                  <a:close/>
                </a:path>
                <a:path w="528320" h="40639">
                  <a:moveTo>
                    <a:pt x="502920" y="5080"/>
                  </a:moveTo>
                  <a:lnTo>
                    <a:pt x="501650" y="5080"/>
                  </a:lnTo>
                  <a:lnTo>
                    <a:pt x="501650" y="6350"/>
                  </a:lnTo>
                  <a:lnTo>
                    <a:pt x="7620" y="6350"/>
                  </a:lnTo>
                  <a:lnTo>
                    <a:pt x="7620" y="7620"/>
                  </a:lnTo>
                  <a:lnTo>
                    <a:pt x="8890" y="7620"/>
                  </a:lnTo>
                  <a:lnTo>
                    <a:pt x="8890" y="8890"/>
                  </a:lnTo>
                  <a:lnTo>
                    <a:pt x="10160" y="8890"/>
                  </a:lnTo>
                  <a:lnTo>
                    <a:pt x="10160" y="7620"/>
                  </a:lnTo>
                  <a:lnTo>
                    <a:pt x="502920" y="7620"/>
                  </a:lnTo>
                  <a:lnTo>
                    <a:pt x="502920" y="6350"/>
                  </a:lnTo>
                  <a:lnTo>
                    <a:pt x="502920" y="5080"/>
                  </a:lnTo>
                  <a:close/>
                </a:path>
                <a:path w="528320" h="40639">
                  <a:moveTo>
                    <a:pt x="506730" y="8890"/>
                  </a:moveTo>
                  <a:lnTo>
                    <a:pt x="505460" y="8890"/>
                  </a:lnTo>
                  <a:lnTo>
                    <a:pt x="505460" y="7620"/>
                  </a:lnTo>
                  <a:lnTo>
                    <a:pt x="504190" y="7620"/>
                  </a:lnTo>
                  <a:lnTo>
                    <a:pt x="504190" y="8890"/>
                  </a:lnTo>
                  <a:lnTo>
                    <a:pt x="11430" y="8890"/>
                  </a:lnTo>
                  <a:lnTo>
                    <a:pt x="11430" y="11430"/>
                  </a:lnTo>
                  <a:lnTo>
                    <a:pt x="12700" y="11430"/>
                  </a:lnTo>
                  <a:lnTo>
                    <a:pt x="12700" y="12700"/>
                  </a:lnTo>
                  <a:lnTo>
                    <a:pt x="13970" y="12700"/>
                  </a:lnTo>
                  <a:lnTo>
                    <a:pt x="13970" y="11430"/>
                  </a:lnTo>
                  <a:lnTo>
                    <a:pt x="506730" y="11430"/>
                  </a:lnTo>
                  <a:lnTo>
                    <a:pt x="506730" y="8890"/>
                  </a:lnTo>
                  <a:close/>
                </a:path>
                <a:path w="528320" h="40639">
                  <a:moveTo>
                    <a:pt x="507987" y="11430"/>
                  </a:moveTo>
                  <a:lnTo>
                    <a:pt x="506730" y="11430"/>
                  </a:lnTo>
                  <a:lnTo>
                    <a:pt x="506730" y="12700"/>
                  </a:lnTo>
                  <a:lnTo>
                    <a:pt x="13970" y="12700"/>
                  </a:lnTo>
                  <a:lnTo>
                    <a:pt x="13970" y="13970"/>
                  </a:lnTo>
                  <a:lnTo>
                    <a:pt x="15240" y="13970"/>
                  </a:lnTo>
                  <a:lnTo>
                    <a:pt x="15240" y="15240"/>
                  </a:lnTo>
                  <a:lnTo>
                    <a:pt x="16510" y="15240"/>
                  </a:lnTo>
                  <a:lnTo>
                    <a:pt x="16510" y="13970"/>
                  </a:lnTo>
                  <a:lnTo>
                    <a:pt x="507987" y="13970"/>
                  </a:lnTo>
                  <a:lnTo>
                    <a:pt x="507987" y="12700"/>
                  </a:lnTo>
                  <a:lnTo>
                    <a:pt x="507987" y="11430"/>
                  </a:lnTo>
                  <a:close/>
                </a:path>
                <a:path w="528320" h="40639">
                  <a:moveTo>
                    <a:pt x="510540" y="13970"/>
                  </a:moveTo>
                  <a:lnTo>
                    <a:pt x="509270" y="13970"/>
                  </a:lnTo>
                  <a:lnTo>
                    <a:pt x="509270" y="15240"/>
                  </a:lnTo>
                  <a:lnTo>
                    <a:pt x="17780" y="15240"/>
                  </a:lnTo>
                  <a:lnTo>
                    <a:pt x="17780" y="17780"/>
                  </a:lnTo>
                  <a:lnTo>
                    <a:pt x="20320" y="17780"/>
                  </a:lnTo>
                  <a:lnTo>
                    <a:pt x="20320" y="19050"/>
                  </a:lnTo>
                  <a:lnTo>
                    <a:pt x="21590" y="19050"/>
                  </a:lnTo>
                  <a:lnTo>
                    <a:pt x="21590" y="17780"/>
                  </a:lnTo>
                  <a:lnTo>
                    <a:pt x="510540" y="17780"/>
                  </a:lnTo>
                  <a:lnTo>
                    <a:pt x="510540" y="15240"/>
                  </a:lnTo>
                  <a:lnTo>
                    <a:pt x="510540" y="13970"/>
                  </a:lnTo>
                  <a:close/>
                </a:path>
                <a:path w="528320" h="40639">
                  <a:moveTo>
                    <a:pt x="513080" y="17780"/>
                  </a:moveTo>
                  <a:lnTo>
                    <a:pt x="511810" y="17780"/>
                  </a:lnTo>
                  <a:lnTo>
                    <a:pt x="511810" y="19050"/>
                  </a:lnTo>
                  <a:lnTo>
                    <a:pt x="21590" y="19050"/>
                  </a:lnTo>
                  <a:lnTo>
                    <a:pt x="21590" y="20320"/>
                  </a:lnTo>
                  <a:lnTo>
                    <a:pt x="22847" y="20320"/>
                  </a:lnTo>
                  <a:lnTo>
                    <a:pt x="22847" y="21590"/>
                  </a:lnTo>
                  <a:lnTo>
                    <a:pt x="24130" y="21590"/>
                  </a:lnTo>
                  <a:lnTo>
                    <a:pt x="24130" y="20320"/>
                  </a:lnTo>
                  <a:lnTo>
                    <a:pt x="513080" y="20320"/>
                  </a:lnTo>
                  <a:lnTo>
                    <a:pt x="513080" y="19050"/>
                  </a:lnTo>
                  <a:lnTo>
                    <a:pt x="513080" y="17780"/>
                  </a:lnTo>
                  <a:close/>
                </a:path>
                <a:path w="528320" h="40639">
                  <a:moveTo>
                    <a:pt x="515620" y="20320"/>
                  </a:moveTo>
                  <a:lnTo>
                    <a:pt x="514337" y="20320"/>
                  </a:lnTo>
                  <a:lnTo>
                    <a:pt x="514337" y="21590"/>
                  </a:lnTo>
                  <a:lnTo>
                    <a:pt x="25400" y="21590"/>
                  </a:lnTo>
                  <a:lnTo>
                    <a:pt x="25400" y="24130"/>
                  </a:lnTo>
                  <a:lnTo>
                    <a:pt x="26670" y="24130"/>
                  </a:lnTo>
                  <a:lnTo>
                    <a:pt x="26670" y="25400"/>
                  </a:lnTo>
                  <a:lnTo>
                    <a:pt x="27940" y="25400"/>
                  </a:lnTo>
                  <a:lnTo>
                    <a:pt x="27940" y="24130"/>
                  </a:lnTo>
                  <a:lnTo>
                    <a:pt x="515620" y="24130"/>
                  </a:lnTo>
                  <a:lnTo>
                    <a:pt x="515620" y="21590"/>
                  </a:lnTo>
                  <a:lnTo>
                    <a:pt x="515620" y="20320"/>
                  </a:lnTo>
                  <a:close/>
                </a:path>
                <a:path w="528320" h="40639">
                  <a:moveTo>
                    <a:pt x="518160" y="24130"/>
                  </a:moveTo>
                  <a:lnTo>
                    <a:pt x="516890" y="24130"/>
                  </a:lnTo>
                  <a:lnTo>
                    <a:pt x="516890" y="25400"/>
                  </a:lnTo>
                  <a:lnTo>
                    <a:pt x="27940" y="25400"/>
                  </a:lnTo>
                  <a:lnTo>
                    <a:pt x="27940" y="26670"/>
                  </a:lnTo>
                  <a:lnTo>
                    <a:pt x="30480" y="26670"/>
                  </a:lnTo>
                  <a:lnTo>
                    <a:pt x="30480" y="27940"/>
                  </a:lnTo>
                  <a:lnTo>
                    <a:pt x="31750" y="27940"/>
                  </a:lnTo>
                  <a:lnTo>
                    <a:pt x="31750" y="26670"/>
                  </a:lnTo>
                  <a:lnTo>
                    <a:pt x="518160" y="26670"/>
                  </a:lnTo>
                  <a:lnTo>
                    <a:pt x="518160" y="25400"/>
                  </a:lnTo>
                  <a:lnTo>
                    <a:pt x="518160" y="24130"/>
                  </a:lnTo>
                  <a:close/>
                </a:path>
                <a:path w="528320" h="40639">
                  <a:moveTo>
                    <a:pt x="520687" y="27940"/>
                  </a:moveTo>
                  <a:lnTo>
                    <a:pt x="33020" y="27940"/>
                  </a:lnTo>
                  <a:lnTo>
                    <a:pt x="33020" y="30480"/>
                  </a:lnTo>
                  <a:lnTo>
                    <a:pt x="35547" y="30480"/>
                  </a:lnTo>
                  <a:lnTo>
                    <a:pt x="35547" y="31750"/>
                  </a:lnTo>
                  <a:lnTo>
                    <a:pt x="36830" y="31750"/>
                  </a:lnTo>
                  <a:lnTo>
                    <a:pt x="36830" y="30480"/>
                  </a:lnTo>
                  <a:lnTo>
                    <a:pt x="520687" y="30480"/>
                  </a:lnTo>
                  <a:lnTo>
                    <a:pt x="520687" y="27940"/>
                  </a:lnTo>
                  <a:close/>
                </a:path>
                <a:path w="528320" h="40639">
                  <a:moveTo>
                    <a:pt x="523240" y="30480"/>
                  </a:moveTo>
                  <a:lnTo>
                    <a:pt x="521970" y="30480"/>
                  </a:lnTo>
                  <a:lnTo>
                    <a:pt x="521970" y="31750"/>
                  </a:lnTo>
                  <a:lnTo>
                    <a:pt x="36830" y="31750"/>
                  </a:lnTo>
                  <a:lnTo>
                    <a:pt x="36830" y="33020"/>
                  </a:lnTo>
                  <a:lnTo>
                    <a:pt x="38100" y="33020"/>
                  </a:lnTo>
                  <a:lnTo>
                    <a:pt x="38100" y="34290"/>
                  </a:lnTo>
                  <a:lnTo>
                    <a:pt x="40640" y="34290"/>
                  </a:lnTo>
                  <a:lnTo>
                    <a:pt x="40640" y="33020"/>
                  </a:lnTo>
                  <a:lnTo>
                    <a:pt x="523240" y="33020"/>
                  </a:lnTo>
                  <a:lnTo>
                    <a:pt x="523240" y="31750"/>
                  </a:lnTo>
                  <a:lnTo>
                    <a:pt x="523240" y="30480"/>
                  </a:lnTo>
                  <a:close/>
                </a:path>
                <a:path w="528320" h="40639">
                  <a:moveTo>
                    <a:pt x="525780" y="34290"/>
                  </a:moveTo>
                  <a:lnTo>
                    <a:pt x="41897" y="34290"/>
                  </a:lnTo>
                  <a:lnTo>
                    <a:pt x="41897" y="36830"/>
                  </a:lnTo>
                  <a:lnTo>
                    <a:pt x="43180" y="36830"/>
                  </a:lnTo>
                  <a:lnTo>
                    <a:pt x="43180" y="38100"/>
                  </a:lnTo>
                  <a:lnTo>
                    <a:pt x="45720" y="38100"/>
                  </a:lnTo>
                  <a:lnTo>
                    <a:pt x="45720" y="36830"/>
                  </a:lnTo>
                  <a:lnTo>
                    <a:pt x="525780" y="36830"/>
                  </a:lnTo>
                  <a:lnTo>
                    <a:pt x="525780" y="34290"/>
                  </a:lnTo>
                  <a:close/>
                </a:path>
                <a:path w="528320" h="40639">
                  <a:moveTo>
                    <a:pt x="528320" y="36830"/>
                  </a:moveTo>
                  <a:lnTo>
                    <a:pt x="527050" y="36830"/>
                  </a:lnTo>
                  <a:lnTo>
                    <a:pt x="527050" y="38100"/>
                  </a:lnTo>
                  <a:lnTo>
                    <a:pt x="45720" y="38100"/>
                  </a:lnTo>
                  <a:lnTo>
                    <a:pt x="45720" y="39370"/>
                  </a:lnTo>
                  <a:lnTo>
                    <a:pt x="46990" y="39370"/>
                  </a:lnTo>
                  <a:lnTo>
                    <a:pt x="46990" y="40640"/>
                  </a:lnTo>
                  <a:lnTo>
                    <a:pt x="49530" y="40640"/>
                  </a:lnTo>
                  <a:lnTo>
                    <a:pt x="49530" y="39370"/>
                  </a:lnTo>
                  <a:lnTo>
                    <a:pt x="528320" y="39370"/>
                  </a:lnTo>
                  <a:lnTo>
                    <a:pt x="528320" y="38100"/>
                  </a:lnTo>
                  <a:lnTo>
                    <a:pt x="528320" y="36830"/>
                  </a:lnTo>
                  <a:close/>
                </a:path>
              </a:pathLst>
            </a:custGeom>
            <a:solidFill>
              <a:srgbClr val="2B2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84220" y="2297429"/>
              <a:ext cx="514350" cy="41910"/>
            </a:xfrm>
            <a:custGeom>
              <a:avLst/>
              <a:gdLst/>
              <a:ahLst/>
              <a:cxnLst/>
              <a:rect l="l" t="t" r="r" b="b"/>
              <a:pathLst>
                <a:path w="514350" h="41910">
                  <a:moveTo>
                    <a:pt x="207010" y="38100"/>
                  </a:moveTo>
                  <a:lnTo>
                    <a:pt x="86360" y="38100"/>
                  </a:lnTo>
                  <a:lnTo>
                    <a:pt x="86360" y="40640"/>
                  </a:lnTo>
                  <a:lnTo>
                    <a:pt x="90170" y="40640"/>
                  </a:lnTo>
                  <a:lnTo>
                    <a:pt x="90170" y="41910"/>
                  </a:lnTo>
                  <a:lnTo>
                    <a:pt x="102870" y="41910"/>
                  </a:lnTo>
                  <a:lnTo>
                    <a:pt x="102870" y="40640"/>
                  </a:lnTo>
                  <a:lnTo>
                    <a:pt x="193040" y="40640"/>
                  </a:lnTo>
                  <a:lnTo>
                    <a:pt x="193040" y="41910"/>
                  </a:lnTo>
                  <a:lnTo>
                    <a:pt x="198120" y="41910"/>
                  </a:lnTo>
                  <a:lnTo>
                    <a:pt x="198120" y="40640"/>
                  </a:lnTo>
                  <a:lnTo>
                    <a:pt x="207010" y="40640"/>
                  </a:lnTo>
                  <a:lnTo>
                    <a:pt x="207010" y="38100"/>
                  </a:lnTo>
                  <a:close/>
                </a:path>
                <a:path w="514350" h="41910">
                  <a:moveTo>
                    <a:pt x="222237" y="35560"/>
                  </a:moveTo>
                  <a:lnTo>
                    <a:pt x="71120" y="35560"/>
                  </a:lnTo>
                  <a:lnTo>
                    <a:pt x="71120" y="36830"/>
                  </a:lnTo>
                  <a:lnTo>
                    <a:pt x="73660" y="36830"/>
                  </a:lnTo>
                  <a:lnTo>
                    <a:pt x="73660" y="38100"/>
                  </a:lnTo>
                  <a:lnTo>
                    <a:pt x="81280" y="38100"/>
                  </a:lnTo>
                  <a:lnTo>
                    <a:pt x="81280" y="36830"/>
                  </a:lnTo>
                  <a:lnTo>
                    <a:pt x="213360" y="36830"/>
                  </a:lnTo>
                  <a:lnTo>
                    <a:pt x="213360" y="38100"/>
                  </a:lnTo>
                  <a:lnTo>
                    <a:pt x="217170" y="38100"/>
                  </a:lnTo>
                  <a:lnTo>
                    <a:pt x="217170" y="36830"/>
                  </a:lnTo>
                  <a:lnTo>
                    <a:pt x="222237" y="36830"/>
                  </a:lnTo>
                  <a:lnTo>
                    <a:pt x="222237" y="35560"/>
                  </a:lnTo>
                  <a:close/>
                </a:path>
                <a:path w="514350" h="41910">
                  <a:moveTo>
                    <a:pt x="229870" y="31750"/>
                  </a:moveTo>
                  <a:lnTo>
                    <a:pt x="64770" y="31750"/>
                  </a:lnTo>
                  <a:lnTo>
                    <a:pt x="64770" y="34290"/>
                  </a:lnTo>
                  <a:lnTo>
                    <a:pt x="68580" y="34290"/>
                  </a:lnTo>
                  <a:lnTo>
                    <a:pt x="68580" y="35560"/>
                  </a:lnTo>
                  <a:lnTo>
                    <a:pt x="71120" y="35560"/>
                  </a:lnTo>
                  <a:lnTo>
                    <a:pt x="71120" y="34290"/>
                  </a:lnTo>
                  <a:lnTo>
                    <a:pt x="222237" y="34290"/>
                  </a:lnTo>
                  <a:lnTo>
                    <a:pt x="222237" y="35560"/>
                  </a:lnTo>
                  <a:lnTo>
                    <a:pt x="226060" y="35560"/>
                  </a:lnTo>
                  <a:lnTo>
                    <a:pt x="226060" y="34290"/>
                  </a:lnTo>
                  <a:lnTo>
                    <a:pt x="229870" y="34290"/>
                  </a:lnTo>
                  <a:lnTo>
                    <a:pt x="229870" y="31750"/>
                  </a:lnTo>
                  <a:close/>
                </a:path>
                <a:path w="514350" h="41910">
                  <a:moveTo>
                    <a:pt x="241287" y="29210"/>
                  </a:moveTo>
                  <a:lnTo>
                    <a:pt x="54610" y="29210"/>
                  </a:lnTo>
                  <a:lnTo>
                    <a:pt x="54610" y="30480"/>
                  </a:lnTo>
                  <a:lnTo>
                    <a:pt x="57150" y="30480"/>
                  </a:lnTo>
                  <a:lnTo>
                    <a:pt x="57150" y="31750"/>
                  </a:lnTo>
                  <a:lnTo>
                    <a:pt x="60960" y="31750"/>
                  </a:lnTo>
                  <a:lnTo>
                    <a:pt x="60960" y="30480"/>
                  </a:lnTo>
                  <a:lnTo>
                    <a:pt x="233680" y="30480"/>
                  </a:lnTo>
                  <a:lnTo>
                    <a:pt x="233680" y="31750"/>
                  </a:lnTo>
                  <a:lnTo>
                    <a:pt x="236220" y="31750"/>
                  </a:lnTo>
                  <a:lnTo>
                    <a:pt x="236220" y="30480"/>
                  </a:lnTo>
                  <a:lnTo>
                    <a:pt x="241287" y="30480"/>
                  </a:lnTo>
                  <a:lnTo>
                    <a:pt x="241287" y="29210"/>
                  </a:lnTo>
                  <a:close/>
                </a:path>
                <a:path w="514350" h="41910">
                  <a:moveTo>
                    <a:pt x="247637" y="25400"/>
                  </a:moveTo>
                  <a:lnTo>
                    <a:pt x="48260" y="25400"/>
                  </a:lnTo>
                  <a:lnTo>
                    <a:pt x="48260" y="27940"/>
                  </a:lnTo>
                  <a:lnTo>
                    <a:pt x="52070" y="27940"/>
                  </a:lnTo>
                  <a:lnTo>
                    <a:pt x="52070" y="29210"/>
                  </a:lnTo>
                  <a:lnTo>
                    <a:pt x="54610" y="29210"/>
                  </a:lnTo>
                  <a:lnTo>
                    <a:pt x="54610" y="27940"/>
                  </a:lnTo>
                  <a:lnTo>
                    <a:pt x="241287" y="27940"/>
                  </a:lnTo>
                  <a:lnTo>
                    <a:pt x="241287" y="29210"/>
                  </a:lnTo>
                  <a:lnTo>
                    <a:pt x="245110" y="29210"/>
                  </a:lnTo>
                  <a:lnTo>
                    <a:pt x="245110" y="27940"/>
                  </a:lnTo>
                  <a:lnTo>
                    <a:pt x="247637" y="27940"/>
                  </a:lnTo>
                  <a:lnTo>
                    <a:pt x="247637" y="25400"/>
                  </a:lnTo>
                  <a:close/>
                </a:path>
                <a:path w="514350" h="41910">
                  <a:moveTo>
                    <a:pt x="257810" y="22860"/>
                  </a:moveTo>
                  <a:lnTo>
                    <a:pt x="39370" y="22860"/>
                  </a:lnTo>
                  <a:lnTo>
                    <a:pt x="39370" y="24130"/>
                  </a:lnTo>
                  <a:lnTo>
                    <a:pt x="40640" y="24130"/>
                  </a:lnTo>
                  <a:lnTo>
                    <a:pt x="40640" y="25400"/>
                  </a:lnTo>
                  <a:lnTo>
                    <a:pt x="44450" y="25400"/>
                  </a:lnTo>
                  <a:lnTo>
                    <a:pt x="44450" y="24130"/>
                  </a:lnTo>
                  <a:lnTo>
                    <a:pt x="251460" y="24130"/>
                  </a:lnTo>
                  <a:lnTo>
                    <a:pt x="251460" y="25400"/>
                  </a:lnTo>
                  <a:lnTo>
                    <a:pt x="254000" y="25400"/>
                  </a:lnTo>
                  <a:lnTo>
                    <a:pt x="254000" y="24130"/>
                  </a:lnTo>
                  <a:lnTo>
                    <a:pt x="257810" y="24130"/>
                  </a:lnTo>
                  <a:lnTo>
                    <a:pt x="257810" y="22860"/>
                  </a:lnTo>
                  <a:close/>
                </a:path>
                <a:path w="514350" h="41910">
                  <a:moveTo>
                    <a:pt x="264160" y="19050"/>
                  </a:moveTo>
                  <a:lnTo>
                    <a:pt x="34290" y="19050"/>
                  </a:lnTo>
                  <a:lnTo>
                    <a:pt x="34290" y="21590"/>
                  </a:lnTo>
                  <a:lnTo>
                    <a:pt x="36830" y="21590"/>
                  </a:lnTo>
                  <a:lnTo>
                    <a:pt x="36830" y="22860"/>
                  </a:lnTo>
                  <a:lnTo>
                    <a:pt x="39370" y="22860"/>
                  </a:lnTo>
                  <a:lnTo>
                    <a:pt x="39370" y="21590"/>
                  </a:lnTo>
                  <a:lnTo>
                    <a:pt x="257810" y="21590"/>
                  </a:lnTo>
                  <a:lnTo>
                    <a:pt x="257810" y="22860"/>
                  </a:lnTo>
                  <a:lnTo>
                    <a:pt x="261620" y="22860"/>
                  </a:lnTo>
                  <a:lnTo>
                    <a:pt x="261620" y="21590"/>
                  </a:lnTo>
                  <a:lnTo>
                    <a:pt x="264160" y="21590"/>
                  </a:lnTo>
                  <a:lnTo>
                    <a:pt x="264160" y="19050"/>
                  </a:lnTo>
                  <a:close/>
                </a:path>
                <a:path w="514350" h="41910">
                  <a:moveTo>
                    <a:pt x="273037" y="16510"/>
                  </a:moveTo>
                  <a:lnTo>
                    <a:pt x="26670" y="16510"/>
                  </a:lnTo>
                  <a:lnTo>
                    <a:pt x="26670" y="17780"/>
                  </a:lnTo>
                  <a:lnTo>
                    <a:pt x="29197" y="17780"/>
                  </a:lnTo>
                  <a:lnTo>
                    <a:pt x="29197" y="19050"/>
                  </a:lnTo>
                  <a:lnTo>
                    <a:pt x="31750" y="19050"/>
                  </a:lnTo>
                  <a:lnTo>
                    <a:pt x="31750" y="17780"/>
                  </a:lnTo>
                  <a:lnTo>
                    <a:pt x="267970" y="17780"/>
                  </a:lnTo>
                  <a:lnTo>
                    <a:pt x="267970" y="19050"/>
                  </a:lnTo>
                  <a:lnTo>
                    <a:pt x="270510" y="19050"/>
                  </a:lnTo>
                  <a:lnTo>
                    <a:pt x="270510" y="17780"/>
                  </a:lnTo>
                  <a:lnTo>
                    <a:pt x="273037" y="17780"/>
                  </a:lnTo>
                  <a:lnTo>
                    <a:pt x="273037" y="16510"/>
                  </a:lnTo>
                  <a:close/>
                </a:path>
                <a:path w="514350" h="41910">
                  <a:moveTo>
                    <a:pt x="278130" y="12700"/>
                  </a:moveTo>
                  <a:lnTo>
                    <a:pt x="22847" y="12700"/>
                  </a:lnTo>
                  <a:lnTo>
                    <a:pt x="22847" y="15240"/>
                  </a:lnTo>
                  <a:lnTo>
                    <a:pt x="24130" y="15240"/>
                  </a:lnTo>
                  <a:lnTo>
                    <a:pt x="24130" y="16510"/>
                  </a:lnTo>
                  <a:lnTo>
                    <a:pt x="26670" y="16510"/>
                  </a:lnTo>
                  <a:lnTo>
                    <a:pt x="26670" y="15240"/>
                  </a:lnTo>
                  <a:lnTo>
                    <a:pt x="273037" y="15240"/>
                  </a:lnTo>
                  <a:lnTo>
                    <a:pt x="273037" y="16510"/>
                  </a:lnTo>
                  <a:lnTo>
                    <a:pt x="275590" y="16510"/>
                  </a:lnTo>
                  <a:lnTo>
                    <a:pt x="275590" y="15240"/>
                  </a:lnTo>
                  <a:lnTo>
                    <a:pt x="278130" y="15240"/>
                  </a:lnTo>
                  <a:lnTo>
                    <a:pt x="278130" y="12700"/>
                  </a:lnTo>
                  <a:close/>
                </a:path>
                <a:path w="514350" h="41910">
                  <a:moveTo>
                    <a:pt x="285750" y="10160"/>
                  </a:moveTo>
                  <a:lnTo>
                    <a:pt x="15240" y="10160"/>
                  </a:lnTo>
                  <a:lnTo>
                    <a:pt x="15240" y="11430"/>
                  </a:lnTo>
                  <a:lnTo>
                    <a:pt x="17780" y="11430"/>
                  </a:lnTo>
                  <a:lnTo>
                    <a:pt x="17780" y="12700"/>
                  </a:lnTo>
                  <a:lnTo>
                    <a:pt x="20320" y="12700"/>
                  </a:lnTo>
                  <a:lnTo>
                    <a:pt x="20320" y="11430"/>
                  </a:lnTo>
                  <a:lnTo>
                    <a:pt x="280670" y="11430"/>
                  </a:lnTo>
                  <a:lnTo>
                    <a:pt x="280670" y="12700"/>
                  </a:lnTo>
                  <a:lnTo>
                    <a:pt x="283210" y="12700"/>
                  </a:lnTo>
                  <a:lnTo>
                    <a:pt x="283210" y="11430"/>
                  </a:lnTo>
                  <a:lnTo>
                    <a:pt x="285750" y="11430"/>
                  </a:lnTo>
                  <a:lnTo>
                    <a:pt x="285750" y="10160"/>
                  </a:lnTo>
                  <a:close/>
                </a:path>
                <a:path w="514350" h="41910">
                  <a:moveTo>
                    <a:pt x="290830" y="6350"/>
                  </a:moveTo>
                  <a:lnTo>
                    <a:pt x="10147" y="6350"/>
                  </a:lnTo>
                  <a:lnTo>
                    <a:pt x="10147" y="8890"/>
                  </a:lnTo>
                  <a:lnTo>
                    <a:pt x="12700" y="8890"/>
                  </a:lnTo>
                  <a:lnTo>
                    <a:pt x="12700" y="10160"/>
                  </a:lnTo>
                  <a:lnTo>
                    <a:pt x="15240" y="10160"/>
                  </a:lnTo>
                  <a:lnTo>
                    <a:pt x="15240" y="8890"/>
                  </a:lnTo>
                  <a:lnTo>
                    <a:pt x="285750" y="8890"/>
                  </a:lnTo>
                  <a:lnTo>
                    <a:pt x="285750" y="10160"/>
                  </a:lnTo>
                  <a:lnTo>
                    <a:pt x="288290" y="10160"/>
                  </a:lnTo>
                  <a:lnTo>
                    <a:pt x="288290" y="8890"/>
                  </a:lnTo>
                  <a:lnTo>
                    <a:pt x="290830" y="8890"/>
                  </a:lnTo>
                  <a:lnTo>
                    <a:pt x="290830" y="6350"/>
                  </a:lnTo>
                  <a:close/>
                </a:path>
                <a:path w="514350" h="41910">
                  <a:moveTo>
                    <a:pt x="4800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3797" y="3810"/>
                  </a:lnTo>
                  <a:lnTo>
                    <a:pt x="3797" y="2540"/>
                  </a:lnTo>
                  <a:lnTo>
                    <a:pt x="480060" y="2540"/>
                  </a:lnTo>
                  <a:lnTo>
                    <a:pt x="480060" y="0"/>
                  </a:lnTo>
                  <a:close/>
                </a:path>
                <a:path w="514350" h="41910">
                  <a:moveTo>
                    <a:pt x="482600" y="3810"/>
                  </a:moveTo>
                  <a:lnTo>
                    <a:pt x="482587" y="2540"/>
                  </a:lnTo>
                  <a:lnTo>
                    <a:pt x="481330" y="2540"/>
                  </a:lnTo>
                  <a:lnTo>
                    <a:pt x="481330" y="3810"/>
                  </a:lnTo>
                  <a:lnTo>
                    <a:pt x="3797" y="3810"/>
                  </a:lnTo>
                  <a:lnTo>
                    <a:pt x="3797" y="5080"/>
                  </a:lnTo>
                  <a:lnTo>
                    <a:pt x="6350" y="5080"/>
                  </a:lnTo>
                  <a:lnTo>
                    <a:pt x="6350" y="6350"/>
                  </a:lnTo>
                  <a:lnTo>
                    <a:pt x="7620" y="6350"/>
                  </a:lnTo>
                  <a:lnTo>
                    <a:pt x="7620" y="5080"/>
                  </a:lnTo>
                  <a:lnTo>
                    <a:pt x="482600" y="5080"/>
                  </a:lnTo>
                  <a:lnTo>
                    <a:pt x="482600" y="3810"/>
                  </a:lnTo>
                  <a:close/>
                </a:path>
                <a:path w="514350" h="41910">
                  <a:moveTo>
                    <a:pt x="485140" y="6350"/>
                  </a:moveTo>
                  <a:lnTo>
                    <a:pt x="483870" y="6350"/>
                  </a:lnTo>
                  <a:lnTo>
                    <a:pt x="483870" y="5080"/>
                  </a:lnTo>
                  <a:lnTo>
                    <a:pt x="482600" y="5080"/>
                  </a:lnTo>
                  <a:lnTo>
                    <a:pt x="482600" y="6350"/>
                  </a:lnTo>
                  <a:lnTo>
                    <a:pt x="292100" y="6350"/>
                  </a:lnTo>
                  <a:lnTo>
                    <a:pt x="292100" y="8890"/>
                  </a:lnTo>
                  <a:lnTo>
                    <a:pt x="485140" y="8890"/>
                  </a:lnTo>
                  <a:lnTo>
                    <a:pt x="485140" y="6350"/>
                  </a:lnTo>
                  <a:close/>
                </a:path>
                <a:path w="514350" h="41910">
                  <a:moveTo>
                    <a:pt x="487680" y="8890"/>
                  </a:moveTo>
                  <a:lnTo>
                    <a:pt x="486410" y="8890"/>
                  </a:lnTo>
                  <a:lnTo>
                    <a:pt x="486410" y="10160"/>
                  </a:lnTo>
                  <a:lnTo>
                    <a:pt x="293370" y="10160"/>
                  </a:lnTo>
                  <a:lnTo>
                    <a:pt x="293370" y="11430"/>
                  </a:lnTo>
                  <a:lnTo>
                    <a:pt x="294640" y="11430"/>
                  </a:lnTo>
                  <a:lnTo>
                    <a:pt x="294640" y="12700"/>
                  </a:lnTo>
                  <a:lnTo>
                    <a:pt x="295910" y="12700"/>
                  </a:lnTo>
                  <a:lnTo>
                    <a:pt x="295910" y="11430"/>
                  </a:lnTo>
                  <a:lnTo>
                    <a:pt x="487680" y="11430"/>
                  </a:lnTo>
                  <a:lnTo>
                    <a:pt x="487680" y="10160"/>
                  </a:lnTo>
                  <a:lnTo>
                    <a:pt x="487680" y="8890"/>
                  </a:lnTo>
                  <a:close/>
                </a:path>
                <a:path w="514350" h="41910">
                  <a:moveTo>
                    <a:pt x="490220" y="12700"/>
                  </a:moveTo>
                  <a:lnTo>
                    <a:pt x="488937" y="12700"/>
                  </a:lnTo>
                  <a:lnTo>
                    <a:pt x="488937" y="11430"/>
                  </a:lnTo>
                  <a:lnTo>
                    <a:pt x="487680" y="11430"/>
                  </a:lnTo>
                  <a:lnTo>
                    <a:pt x="487680" y="12700"/>
                  </a:lnTo>
                  <a:lnTo>
                    <a:pt x="297180" y="12700"/>
                  </a:lnTo>
                  <a:lnTo>
                    <a:pt x="297180" y="15240"/>
                  </a:lnTo>
                  <a:lnTo>
                    <a:pt x="297180" y="16510"/>
                  </a:lnTo>
                  <a:lnTo>
                    <a:pt x="298450" y="16510"/>
                  </a:lnTo>
                  <a:lnTo>
                    <a:pt x="298450" y="15240"/>
                  </a:lnTo>
                  <a:lnTo>
                    <a:pt x="490220" y="15240"/>
                  </a:lnTo>
                  <a:lnTo>
                    <a:pt x="490220" y="12700"/>
                  </a:lnTo>
                  <a:close/>
                </a:path>
                <a:path w="514350" h="41910">
                  <a:moveTo>
                    <a:pt x="491490" y="16510"/>
                  </a:moveTo>
                  <a:lnTo>
                    <a:pt x="298450" y="16510"/>
                  </a:lnTo>
                  <a:lnTo>
                    <a:pt x="298450" y="17780"/>
                  </a:lnTo>
                  <a:lnTo>
                    <a:pt x="299720" y="17780"/>
                  </a:lnTo>
                  <a:lnTo>
                    <a:pt x="299720" y="19050"/>
                  </a:lnTo>
                  <a:lnTo>
                    <a:pt x="300990" y="19050"/>
                  </a:lnTo>
                  <a:lnTo>
                    <a:pt x="300990" y="17780"/>
                  </a:lnTo>
                  <a:lnTo>
                    <a:pt x="491490" y="17780"/>
                  </a:lnTo>
                  <a:lnTo>
                    <a:pt x="491490" y="16510"/>
                  </a:lnTo>
                  <a:close/>
                </a:path>
                <a:path w="514350" h="41910">
                  <a:moveTo>
                    <a:pt x="495287" y="19050"/>
                  </a:moveTo>
                  <a:lnTo>
                    <a:pt x="494030" y="19050"/>
                  </a:lnTo>
                  <a:lnTo>
                    <a:pt x="494030" y="17780"/>
                  </a:lnTo>
                  <a:lnTo>
                    <a:pt x="492760" y="17780"/>
                  </a:lnTo>
                  <a:lnTo>
                    <a:pt x="492760" y="19050"/>
                  </a:lnTo>
                  <a:lnTo>
                    <a:pt x="302260" y="19050"/>
                  </a:lnTo>
                  <a:lnTo>
                    <a:pt x="302260" y="21590"/>
                  </a:lnTo>
                  <a:lnTo>
                    <a:pt x="302260" y="22860"/>
                  </a:lnTo>
                  <a:lnTo>
                    <a:pt x="303530" y="22860"/>
                  </a:lnTo>
                  <a:lnTo>
                    <a:pt x="303530" y="21590"/>
                  </a:lnTo>
                  <a:lnTo>
                    <a:pt x="495287" y="21590"/>
                  </a:lnTo>
                  <a:lnTo>
                    <a:pt x="495287" y="19050"/>
                  </a:lnTo>
                  <a:close/>
                </a:path>
                <a:path w="514350" h="41910">
                  <a:moveTo>
                    <a:pt x="497840" y="21590"/>
                  </a:moveTo>
                  <a:lnTo>
                    <a:pt x="496570" y="21590"/>
                  </a:lnTo>
                  <a:lnTo>
                    <a:pt x="496570" y="22860"/>
                  </a:lnTo>
                  <a:lnTo>
                    <a:pt x="303530" y="22860"/>
                  </a:lnTo>
                  <a:lnTo>
                    <a:pt x="303530" y="24130"/>
                  </a:lnTo>
                  <a:lnTo>
                    <a:pt x="304800" y="24130"/>
                  </a:lnTo>
                  <a:lnTo>
                    <a:pt x="304800" y="25400"/>
                  </a:lnTo>
                  <a:lnTo>
                    <a:pt x="306070" y="25400"/>
                  </a:lnTo>
                  <a:lnTo>
                    <a:pt x="306070" y="24130"/>
                  </a:lnTo>
                  <a:lnTo>
                    <a:pt x="497840" y="24130"/>
                  </a:lnTo>
                  <a:lnTo>
                    <a:pt x="497840" y="22860"/>
                  </a:lnTo>
                  <a:lnTo>
                    <a:pt x="497840" y="21590"/>
                  </a:lnTo>
                  <a:close/>
                </a:path>
                <a:path w="514350" h="41910">
                  <a:moveTo>
                    <a:pt x="500380" y="25400"/>
                  </a:moveTo>
                  <a:lnTo>
                    <a:pt x="499110" y="25400"/>
                  </a:lnTo>
                  <a:lnTo>
                    <a:pt x="499110" y="24130"/>
                  </a:lnTo>
                  <a:lnTo>
                    <a:pt x="497840" y="24130"/>
                  </a:lnTo>
                  <a:lnTo>
                    <a:pt x="497840" y="25400"/>
                  </a:lnTo>
                  <a:lnTo>
                    <a:pt x="307340" y="25400"/>
                  </a:lnTo>
                  <a:lnTo>
                    <a:pt x="307340" y="27940"/>
                  </a:lnTo>
                  <a:lnTo>
                    <a:pt x="307340" y="29210"/>
                  </a:lnTo>
                  <a:lnTo>
                    <a:pt x="308610" y="29210"/>
                  </a:lnTo>
                  <a:lnTo>
                    <a:pt x="308610" y="27940"/>
                  </a:lnTo>
                  <a:lnTo>
                    <a:pt x="500380" y="27940"/>
                  </a:lnTo>
                  <a:lnTo>
                    <a:pt x="500380" y="25400"/>
                  </a:lnTo>
                  <a:close/>
                </a:path>
                <a:path w="514350" h="41910">
                  <a:moveTo>
                    <a:pt x="502920" y="27940"/>
                  </a:moveTo>
                  <a:lnTo>
                    <a:pt x="501650" y="27940"/>
                  </a:lnTo>
                  <a:lnTo>
                    <a:pt x="501650" y="29210"/>
                  </a:lnTo>
                  <a:lnTo>
                    <a:pt x="308610" y="29210"/>
                  </a:lnTo>
                  <a:lnTo>
                    <a:pt x="308610" y="30480"/>
                  </a:lnTo>
                  <a:lnTo>
                    <a:pt x="309880" y="30480"/>
                  </a:lnTo>
                  <a:lnTo>
                    <a:pt x="309880" y="31750"/>
                  </a:lnTo>
                  <a:lnTo>
                    <a:pt x="311150" y="31750"/>
                  </a:lnTo>
                  <a:lnTo>
                    <a:pt x="311150" y="30480"/>
                  </a:lnTo>
                  <a:lnTo>
                    <a:pt x="502920" y="30480"/>
                  </a:lnTo>
                  <a:lnTo>
                    <a:pt x="502920" y="29210"/>
                  </a:lnTo>
                  <a:lnTo>
                    <a:pt x="502920" y="27940"/>
                  </a:lnTo>
                  <a:close/>
                </a:path>
                <a:path w="514350" h="41910">
                  <a:moveTo>
                    <a:pt x="506730" y="31750"/>
                  </a:moveTo>
                  <a:lnTo>
                    <a:pt x="505460" y="31750"/>
                  </a:lnTo>
                  <a:lnTo>
                    <a:pt x="505460" y="30480"/>
                  </a:lnTo>
                  <a:lnTo>
                    <a:pt x="504190" y="30480"/>
                  </a:lnTo>
                  <a:lnTo>
                    <a:pt x="504190" y="31750"/>
                  </a:lnTo>
                  <a:lnTo>
                    <a:pt x="311150" y="31750"/>
                  </a:lnTo>
                  <a:lnTo>
                    <a:pt x="311150" y="34290"/>
                  </a:lnTo>
                  <a:lnTo>
                    <a:pt x="312420" y="34290"/>
                  </a:lnTo>
                  <a:lnTo>
                    <a:pt x="312420" y="35560"/>
                  </a:lnTo>
                  <a:lnTo>
                    <a:pt x="313690" y="35560"/>
                  </a:lnTo>
                  <a:lnTo>
                    <a:pt x="313690" y="34290"/>
                  </a:lnTo>
                  <a:lnTo>
                    <a:pt x="506730" y="34290"/>
                  </a:lnTo>
                  <a:lnTo>
                    <a:pt x="506730" y="31750"/>
                  </a:lnTo>
                  <a:close/>
                </a:path>
                <a:path w="514350" h="41910">
                  <a:moveTo>
                    <a:pt x="508000" y="34290"/>
                  </a:moveTo>
                  <a:lnTo>
                    <a:pt x="506730" y="34290"/>
                  </a:lnTo>
                  <a:lnTo>
                    <a:pt x="506730" y="35560"/>
                  </a:lnTo>
                  <a:lnTo>
                    <a:pt x="313690" y="35560"/>
                  </a:lnTo>
                  <a:lnTo>
                    <a:pt x="313690" y="36830"/>
                  </a:lnTo>
                  <a:lnTo>
                    <a:pt x="314960" y="36830"/>
                  </a:lnTo>
                  <a:lnTo>
                    <a:pt x="314960" y="38100"/>
                  </a:lnTo>
                  <a:lnTo>
                    <a:pt x="316230" y="38100"/>
                  </a:lnTo>
                  <a:lnTo>
                    <a:pt x="316230" y="36830"/>
                  </a:lnTo>
                  <a:lnTo>
                    <a:pt x="508000" y="36830"/>
                  </a:lnTo>
                  <a:lnTo>
                    <a:pt x="508000" y="35560"/>
                  </a:lnTo>
                  <a:lnTo>
                    <a:pt x="508000" y="34290"/>
                  </a:lnTo>
                  <a:close/>
                </a:path>
                <a:path w="514350" h="41910">
                  <a:moveTo>
                    <a:pt x="511810" y="38100"/>
                  </a:moveTo>
                  <a:lnTo>
                    <a:pt x="510540" y="38100"/>
                  </a:lnTo>
                  <a:lnTo>
                    <a:pt x="510540" y="36830"/>
                  </a:lnTo>
                  <a:lnTo>
                    <a:pt x="509270" y="36830"/>
                  </a:lnTo>
                  <a:lnTo>
                    <a:pt x="509270" y="38100"/>
                  </a:lnTo>
                  <a:lnTo>
                    <a:pt x="316230" y="38100"/>
                  </a:lnTo>
                  <a:lnTo>
                    <a:pt x="316230" y="40640"/>
                  </a:lnTo>
                  <a:lnTo>
                    <a:pt x="317500" y="40640"/>
                  </a:lnTo>
                  <a:lnTo>
                    <a:pt x="317500" y="41910"/>
                  </a:lnTo>
                  <a:lnTo>
                    <a:pt x="318770" y="41910"/>
                  </a:lnTo>
                  <a:lnTo>
                    <a:pt x="318770" y="40640"/>
                  </a:lnTo>
                  <a:lnTo>
                    <a:pt x="511810" y="40640"/>
                  </a:lnTo>
                  <a:lnTo>
                    <a:pt x="511810" y="38100"/>
                  </a:lnTo>
                  <a:close/>
                </a:path>
                <a:path w="514350" h="41910">
                  <a:moveTo>
                    <a:pt x="514337" y="40640"/>
                  </a:moveTo>
                  <a:lnTo>
                    <a:pt x="513080" y="40640"/>
                  </a:lnTo>
                  <a:lnTo>
                    <a:pt x="513080" y="41910"/>
                  </a:lnTo>
                  <a:lnTo>
                    <a:pt x="514337" y="41910"/>
                  </a:lnTo>
                  <a:lnTo>
                    <a:pt x="514337" y="40640"/>
                  </a:lnTo>
                  <a:close/>
                </a:path>
              </a:pathLst>
            </a:custGeom>
            <a:solidFill>
              <a:srgbClr val="2C2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87090" y="2339339"/>
              <a:ext cx="445770" cy="40640"/>
            </a:xfrm>
            <a:custGeom>
              <a:avLst/>
              <a:gdLst/>
              <a:ahLst/>
              <a:cxnLst/>
              <a:rect l="l" t="t" r="r" b="b"/>
              <a:pathLst>
                <a:path w="445770" h="40639">
                  <a:moveTo>
                    <a:pt x="59690" y="2540"/>
                  </a:moveTo>
                  <a:lnTo>
                    <a:pt x="40640" y="2540"/>
                  </a:lnTo>
                  <a:lnTo>
                    <a:pt x="40640" y="5080"/>
                  </a:lnTo>
                  <a:lnTo>
                    <a:pt x="59690" y="5080"/>
                  </a:lnTo>
                  <a:lnTo>
                    <a:pt x="59690" y="2540"/>
                  </a:lnTo>
                  <a:close/>
                </a:path>
                <a:path w="445770" h="40639">
                  <a:moveTo>
                    <a:pt x="901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080" y="1270"/>
                  </a:lnTo>
                  <a:lnTo>
                    <a:pt x="5080" y="2540"/>
                  </a:lnTo>
                  <a:lnTo>
                    <a:pt x="31750" y="2540"/>
                  </a:lnTo>
                  <a:lnTo>
                    <a:pt x="31750" y="1270"/>
                  </a:lnTo>
                  <a:lnTo>
                    <a:pt x="72390" y="1270"/>
                  </a:lnTo>
                  <a:lnTo>
                    <a:pt x="72390" y="2540"/>
                  </a:lnTo>
                  <a:lnTo>
                    <a:pt x="77470" y="2540"/>
                  </a:lnTo>
                  <a:lnTo>
                    <a:pt x="77470" y="1270"/>
                  </a:lnTo>
                  <a:lnTo>
                    <a:pt x="90170" y="1270"/>
                  </a:lnTo>
                  <a:lnTo>
                    <a:pt x="90170" y="0"/>
                  </a:lnTo>
                  <a:close/>
                </a:path>
                <a:path w="445770" h="40639">
                  <a:moveTo>
                    <a:pt x="411467" y="0"/>
                  </a:moveTo>
                  <a:lnTo>
                    <a:pt x="215900" y="0"/>
                  </a:lnTo>
                  <a:lnTo>
                    <a:pt x="215900" y="1270"/>
                  </a:lnTo>
                  <a:lnTo>
                    <a:pt x="411467" y="1270"/>
                  </a:lnTo>
                  <a:lnTo>
                    <a:pt x="411467" y="0"/>
                  </a:lnTo>
                  <a:close/>
                </a:path>
                <a:path w="445770" h="40639">
                  <a:moveTo>
                    <a:pt x="414007" y="2540"/>
                  </a:moveTo>
                  <a:lnTo>
                    <a:pt x="218440" y="2540"/>
                  </a:lnTo>
                  <a:lnTo>
                    <a:pt x="218440" y="5080"/>
                  </a:lnTo>
                  <a:lnTo>
                    <a:pt x="219710" y="5080"/>
                  </a:lnTo>
                  <a:lnTo>
                    <a:pt x="219710" y="6350"/>
                  </a:lnTo>
                  <a:lnTo>
                    <a:pt x="220980" y="6350"/>
                  </a:lnTo>
                  <a:lnTo>
                    <a:pt x="220980" y="5080"/>
                  </a:lnTo>
                  <a:lnTo>
                    <a:pt x="414007" y="5080"/>
                  </a:lnTo>
                  <a:lnTo>
                    <a:pt x="414007" y="2540"/>
                  </a:lnTo>
                  <a:close/>
                </a:path>
                <a:path w="445770" h="40639">
                  <a:moveTo>
                    <a:pt x="416560" y="5080"/>
                  </a:moveTo>
                  <a:lnTo>
                    <a:pt x="415290" y="5080"/>
                  </a:lnTo>
                  <a:lnTo>
                    <a:pt x="415290" y="6350"/>
                  </a:lnTo>
                  <a:lnTo>
                    <a:pt x="220980" y="6350"/>
                  </a:lnTo>
                  <a:lnTo>
                    <a:pt x="220980" y="7620"/>
                  </a:lnTo>
                  <a:lnTo>
                    <a:pt x="416560" y="7620"/>
                  </a:lnTo>
                  <a:lnTo>
                    <a:pt x="416560" y="6350"/>
                  </a:lnTo>
                  <a:lnTo>
                    <a:pt x="416560" y="5080"/>
                  </a:lnTo>
                  <a:close/>
                </a:path>
                <a:path w="445770" h="40639">
                  <a:moveTo>
                    <a:pt x="421640" y="11430"/>
                  </a:moveTo>
                  <a:lnTo>
                    <a:pt x="420370" y="11430"/>
                  </a:lnTo>
                  <a:lnTo>
                    <a:pt x="420370" y="8890"/>
                  </a:lnTo>
                  <a:lnTo>
                    <a:pt x="419100" y="8890"/>
                  </a:lnTo>
                  <a:lnTo>
                    <a:pt x="419100" y="7620"/>
                  </a:lnTo>
                  <a:lnTo>
                    <a:pt x="417817" y="7620"/>
                  </a:lnTo>
                  <a:lnTo>
                    <a:pt x="417817" y="8890"/>
                  </a:lnTo>
                  <a:lnTo>
                    <a:pt x="223520" y="8890"/>
                  </a:lnTo>
                  <a:lnTo>
                    <a:pt x="223520" y="11430"/>
                  </a:lnTo>
                  <a:lnTo>
                    <a:pt x="224790" y="11430"/>
                  </a:lnTo>
                  <a:lnTo>
                    <a:pt x="224790" y="12700"/>
                  </a:lnTo>
                  <a:lnTo>
                    <a:pt x="226060" y="12700"/>
                  </a:lnTo>
                  <a:lnTo>
                    <a:pt x="226060" y="11430"/>
                  </a:lnTo>
                  <a:lnTo>
                    <a:pt x="420357" y="11430"/>
                  </a:lnTo>
                  <a:lnTo>
                    <a:pt x="420357" y="12700"/>
                  </a:lnTo>
                  <a:lnTo>
                    <a:pt x="226060" y="12700"/>
                  </a:lnTo>
                  <a:lnTo>
                    <a:pt x="226060" y="13970"/>
                  </a:lnTo>
                  <a:lnTo>
                    <a:pt x="421640" y="13970"/>
                  </a:lnTo>
                  <a:lnTo>
                    <a:pt x="421640" y="12700"/>
                  </a:lnTo>
                  <a:lnTo>
                    <a:pt x="421640" y="11430"/>
                  </a:lnTo>
                  <a:close/>
                </a:path>
                <a:path w="445770" h="40639">
                  <a:moveTo>
                    <a:pt x="425450" y="15240"/>
                  </a:moveTo>
                  <a:lnTo>
                    <a:pt x="424180" y="15240"/>
                  </a:lnTo>
                  <a:lnTo>
                    <a:pt x="424180" y="13970"/>
                  </a:lnTo>
                  <a:lnTo>
                    <a:pt x="422910" y="13970"/>
                  </a:lnTo>
                  <a:lnTo>
                    <a:pt x="422910" y="15240"/>
                  </a:lnTo>
                  <a:lnTo>
                    <a:pt x="228600" y="15240"/>
                  </a:lnTo>
                  <a:lnTo>
                    <a:pt x="228600" y="17780"/>
                  </a:lnTo>
                  <a:lnTo>
                    <a:pt x="229870" y="17780"/>
                  </a:lnTo>
                  <a:lnTo>
                    <a:pt x="229870" y="19050"/>
                  </a:lnTo>
                  <a:lnTo>
                    <a:pt x="231140" y="19050"/>
                  </a:lnTo>
                  <a:lnTo>
                    <a:pt x="231140" y="17780"/>
                  </a:lnTo>
                  <a:lnTo>
                    <a:pt x="425450" y="17780"/>
                  </a:lnTo>
                  <a:lnTo>
                    <a:pt x="425450" y="15240"/>
                  </a:lnTo>
                  <a:close/>
                </a:path>
                <a:path w="445770" h="40639">
                  <a:moveTo>
                    <a:pt x="427990" y="17780"/>
                  </a:moveTo>
                  <a:lnTo>
                    <a:pt x="426720" y="17780"/>
                  </a:lnTo>
                  <a:lnTo>
                    <a:pt x="426720" y="19050"/>
                  </a:lnTo>
                  <a:lnTo>
                    <a:pt x="231140" y="19050"/>
                  </a:lnTo>
                  <a:lnTo>
                    <a:pt x="231140" y="20320"/>
                  </a:lnTo>
                  <a:lnTo>
                    <a:pt x="231140" y="21590"/>
                  </a:lnTo>
                  <a:lnTo>
                    <a:pt x="232410" y="21590"/>
                  </a:lnTo>
                  <a:lnTo>
                    <a:pt x="232410" y="20320"/>
                  </a:lnTo>
                  <a:lnTo>
                    <a:pt x="427990" y="20320"/>
                  </a:lnTo>
                  <a:lnTo>
                    <a:pt x="427990" y="19050"/>
                  </a:lnTo>
                  <a:lnTo>
                    <a:pt x="427990" y="17780"/>
                  </a:lnTo>
                  <a:close/>
                </a:path>
                <a:path w="445770" h="40639">
                  <a:moveTo>
                    <a:pt x="430530" y="21590"/>
                  </a:moveTo>
                  <a:lnTo>
                    <a:pt x="233680" y="21590"/>
                  </a:lnTo>
                  <a:lnTo>
                    <a:pt x="233680" y="24130"/>
                  </a:lnTo>
                  <a:lnTo>
                    <a:pt x="234950" y="24130"/>
                  </a:lnTo>
                  <a:lnTo>
                    <a:pt x="234950" y="25400"/>
                  </a:lnTo>
                  <a:lnTo>
                    <a:pt x="236220" y="25400"/>
                  </a:lnTo>
                  <a:lnTo>
                    <a:pt x="236220" y="24130"/>
                  </a:lnTo>
                  <a:lnTo>
                    <a:pt x="430530" y="24130"/>
                  </a:lnTo>
                  <a:lnTo>
                    <a:pt x="430530" y="21590"/>
                  </a:lnTo>
                  <a:close/>
                </a:path>
                <a:path w="445770" h="40639">
                  <a:moveTo>
                    <a:pt x="433070" y="24130"/>
                  </a:moveTo>
                  <a:lnTo>
                    <a:pt x="431800" y="24130"/>
                  </a:lnTo>
                  <a:lnTo>
                    <a:pt x="431800" y="25400"/>
                  </a:lnTo>
                  <a:lnTo>
                    <a:pt x="236220" y="25400"/>
                  </a:lnTo>
                  <a:lnTo>
                    <a:pt x="236220" y="26670"/>
                  </a:lnTo>
                  <a:lnTo>
                    <a:pt x="236220" y="27940"/>
                  </a:lnTo>
                  <a:lnTo>
                    <a:pt x="237490" y="27940"/>
                  </a:lnTo>
                  <a:lnTo>
                    <a:pt x="237490" y="26670"/>
                  </a:lnTo>
                  <a:lnTo>
                    <a:pt x="433070" y="26670"/>
                  </a:lnTo>
                  <a:lnTo>
                    <a:pt x="433070" y="25400"/>
                  </a:lnTo>
                  <a:lnTo>
                    <a:pt x="433070" y="24130"/>
                  </a:lnTo>
                  <a:close/>
                </a:path>
                <a:path w="445770" h="40639">
                  <a:moveTo>
                    <a:pt x="436880" y="27940"/>
                  </a:moveTo>
                  <a:lnTo>
                    <a:pt x="435610" y="27940"/>
                  </a:lnTo>
                  <a:lnTo>
                    <a:pt x="435610" y="26670"/>
                  </a:lnTo>
                  <a:lnTo>
                    <a:pt x="434340" y="26670"/>
                  </a:lnTo>
                  <a:lnTo>
                    <a:pt x="434340" y="27940"/>
                  </a:lnTo>
                  <a:lnTo>
                    <a:pt x="238760" y="27940"/>
                  </a:lnTo>
                  <a:lnTo>
                    <a:pt x="238760" y="30480"/>
                  </a:lnTo>
                  <a:lnTo>
                    <a:pt x="240030" y="30480"/>
                  </a:lnTo>
                  <a:lnTo>
                    <a:pt x="240030" y="31750"/>
                  </a:lnTo>
                  <a:lnTo>
                    <a:pt x="241300" y="31750"/>
                  </a:lnTo>
                  <a:lnTo>
                    <a:pt x="241300" y="30480"/>
                  </a:lnTo>
                  <a:lnTo>
                    <a:pt x="436880" y="30480"/>
                  </a:lnTo>
                  <a:lnTo>
                    <a:pt x="436880" y="27940"/>
                  </a:lnTo>
                  <a:close/>
                </a:path>
                <a:path w="445770" h="40639">
                  <a:moveTo>
                    <a:pt x="438150" y="31750"/>
                  </a:moveTo>
                  <a:lnTo>
                    <a:pt x="241300" y="31750"/>
                  </a:lnTo>
                  <a:lnTo>
                    <a:pt x="241300" y="33020"/>
                  </a:lnTo>
                  <a:lnTo>
                    <a:pt x="241300" y="34290"/>
                  </a:lnTo>
                  <a:lnTo>
                    <a:pt x="242570" y="34290"/>
                  </a:lnTo>
                  <a:lnTo>
                    <a:pt x="242570" y="33020"/>
                  </a:lnTo>
                  <a:lnTo>
                    <a:pt x="438150" y="33020"/>
                  </a:lnTo>
                  <a:lnTo>
                    <a:pt x="438150" y="31750"/>
                  </a:lnTo>
                  <a:close/>
                </a:path>
                <a:path w="445770" h="40639">
                  <a:moveTo>
                    <a:pt x="441960" y="34290"/>
                  </a:moveTo>
                  <a:lnTo>
                    <a:pt x="440690" y="34290"/>
                  </a:lnTo>
                  <a:lnTo>
                    <a:pt x="440690" y="33020"/>
                  </a:lnTo>
                  <a:lnTo>
                    <a:pt x="439420" y="33020"/>
                  </a:lnTo>
                  <a:lnTo>
                    <a:pt x="439420" y="34290"/>
                  </a:lnTo>
                  <a:lnTo>
                    <a:pt x="243840" y="34290"/>
                  </a:lnTo>
                  <a:lnTo>
                    <a:pt x="243840" y="36830"/>
                  </a:lnTo>
                  <a:lnTo>
                    <a:pt x="441960" y="36830"/>
                  </a:lnTo>
                  <a:lnTo>
                    <a:pt x="441960" y="34290"/>
                  </a:lnTo>
                  <a:close/>
                </a:path>
                <a:path w="445770" h="40639">
                  <a:moveTo>
                    <a:pt x="444500" y="36830"/>
                  </a:moveTo>
                  <a:lnTo>
                    <a:pt x="443230" y="36830"/>
                  </a:lnTo>
                  <a:lnTo>
                    <a:pt x="443230" y="38100"/>
                  </a:lnTo>
                  <a:lnTo>
                    <a:pt x="245110" y="38100"/>
                  </a:lnTo>
                  <a:lnTo>
                    <a:pt x="245110" y="39370"/>
                  </a:lnTo>
                  <a:lnTo>
                    <a:pt x="246380" y="39370"/>
                  </a:lnTo>
                  <a:lnTo>
                    <a:pt x="246380" y="40640"/>
                  </a:lnTo>
                  <a:lnTo>
                    <a:pt x="247650" y="40640"/>
                  </a:lnTo>
                  <a:lnTo>
                    <a:pt x="247650" y="39370"/>
                  </a:lnTo>
                  <a:lnTo>
                    <a:pt x="444500" y="39370"/>
                  </a:lnTo>
                  <a:lnTo>
                    <a:pt x="444500" y="38100"/>
                  </a:lnTo>
                  <a:lnTo>
                    <a:pt x="444500" y="36830"/>
                  </a:lnTo>
                  <a:close/>
                </a:path>
                <a:path w="445770" h="40639">
                  <a:moveTo>
                    <a:pt x="445770" y="39370"/>
                  </a:moveTo>
                  <a:lnTo>
                    <a:pt x="444500" y="39370"/>
                  </a:lnTo>
                  <a:lnTo>
                    <a:pt x="444500" y="40640"/>
                  </a:lnTo>
                  <a:lnTo>
                    <a:pt x="445770" y="40640"/>
                  </a:lnTo>
                  <a:lnTo>
                    <a:pt x="445770" y="39370"/>
                  </a:lnTo>
                  <a:close/>
                </a:path>
              </a:pathLst>
            </a:custGeom>
            <a:solidFill>
              <a:srgbClr val="2C2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36010" y="2379980"/>
              <a:ext cx="218440" cy="40640"/>
            </a:xfrm>
            <a:custGeom>
              <a:avLst/>
              <a:gdLst/>
              <a:ahLst/>
              <a:cxnLst/>
              <a:rect l="l" t="t" r="r" b="b"/>
              <a:pathLst>
                <a:path w="218439" h="40639">
                  <a:moveTo>
                    <a:pt x="218439" y="36829"/>
                  </a:moveTo>
                  <a:lnTo>
                    <a:pt x="217169" y="36829"/>
                  </a:lnTo>
                  <a:lnTo>
                    <a:pt x="217169" y="38100"/>
                  </a:lnTo>
                  <a:lnTo>
                    <a:pt x="30479" y="38100"/>
                  </a:lnTo>
                  <a:lnTo>
                    <a:pt x="30480" y="40640"/>
                  </a:lnTo>
                  <a:lnTo>
                    <a:pt x="218439" y="40640"/>
                  </a:lnTo>
                  <a:lnTo>
                    <a:pt x="218439" y="36829"/>
                  </a:lnTo>
                  <a:close/>
                </a:path>
                <a:path w="218439" h="40639">
                  <a:moveTo>
                    <a:pt x="29210" y="36829"/>
                  </a:moveTo>
                  <a:lnTo>
                    <a:pt x="27939" y="36829"/>
                  </a:lnTo>
                  <a:lnTo>
                    <a:pt x="27939" y="38100"/>
                  </a:lnTo>
                  <a:lnTo>
                    <a:pt x="29210" y="38100"/>
                  </a:lnTo>
                  <a:lnTo>
                    <a:pt x="29210" y="36829"/>
                  </a:lnTo>
                  <a:close/>
                </a:path>
                <a:path w="218439" h="40639">
                  <a:moveTo>
                    <a:pt x="217169" y="35560"/>
                  </a:moveTo>
                  <a:lnTo>
                    <a:pt x="26669" y="35560"/>
                  </a:lnTo>
                  <a:lnTo>
                    <a:pt x="26669" y="36829"/>
                  </a:lnTo>
                  <a:lnTo>
                    <a:pt x="217169" y="36829"/>
                  </a:lnTo>
                  <a:lnTo>
                    <a:pt x="217169" y="35560"/>
                  </a:lnTo>
                  <a:close/>
                </a:path>
                <a:path w="218439" h="40639">
                  <a:moveTo>
                    <a:pt x="215900" y="30479"/>
                  </a:moveTo>
                  <a:lnTo>
                    <a:pt x="214630" y="30479"/>
                  </a:lnTo>
                  <a:lnTo>
                    <a:pt x="214630" y="31750"/>
                  </a:lnTo>
                  <a:lnTo>
                    <a:pt x="25400" y="31750"/>
                  </a:lnTo>
                  <a:lnTo>
                    <a:pt x="25400" y="35560"/>
                  </a:lnTo>
                  <a:lnTo>
                    <a:pt x="26669" y="35560"/>
                  </a:lnTo>
                  <a:lnTo>
                    <a:pt x="26669" y="34289"/>
                  </a:lnTo>
                  <a:lnTo>
                    <a:pt x="215900" y="34289"/>
                  </a:lnTo>
                  <a:lnTo>
                    <a:pt x="215900" y="30479"/>
                  </a:lnTo>
                  <a:close/>
                </a:path>
                <a:path w="218439" h="40639">
                  <a:moveTo>
                    <a:pt x="24129" y="30479"/>
                  </a:moveTo>
                  <a:lnTo>
                    <a:pt x="22860" y="30479"/>
                  </a:lnTo>
                  <a:lnTo>
                    <a:pt x="22860" y="31750"/>
                  </a:lnTo>
                  <a:lnTo>
                    <a:pt x="24129" y="31750"/>
                  </a:lnTo>
                  <a:lnTo>
                    <a:pt x="24129" y="30479"/>
                  </a:lnTo>
                  <a:close/>
                </a:path>
                <a:path w="218439" h="40639">
                  <a:moveTo>
                    <a:pt x="214629" y="27939"/>
                  </a:moveTo>
                  <a:lnTo>
                    <a:pt x="213360" y="27939"/>
                  </a:lnTo>
                  <a:lnTo>
                    <a:pt x="213359" y="29210"/>
                  </a:lnTo>
                  <a:lnTo>
                    <a:pt x="21589" y="29210"/>
                  </a:lnTo>
                  <a:lnTo>
                    <a:pt x="21589" y="30479"/>
                  </a:lnTo>
                  <a:lnTo>
                    <a:pt x="214630" y="30479"/>
                  </a:lnTo>
                  <a:lnTo>
                    <a:pt x="214629" y="27939"/>
                  </a:lnTo>
                  <a:close/>
                </a:path>
                <a:path w="218439" h="40639">
                  <a:moveTo>
                    <a:pt x="21589" y="27939"/>
                  </a:moveTo>
                  <a:lnTo>
                    <a:pt x="20319" y="27939"/>
                  </a:lnTo>
                  <a:lnTo>
                    <a:pt x="20319" y="29210"/>
                  </a:lnTo>
                  <a:lnTo>
                    <a:pt x="21589" y="29210"/>
                  </a:lnTo>
                  <a:lnTo>
                    <a:pt x="21589" y="27939"/>
                  </a:lnTo>
                  <a:close/>
                </a:path>
                <a:path w="218439" h="40639">
                  <a:moveTo>
                    <a:pt x="213360" y="25400"/>
                  </a:moveTo>
                  <a:lnTo>
                    <a:pt x="19050" y="25400"/>
                  </a:lnTo>
                  <a:lnTo>
                    <a:pt x="19050" y="27939"/>
                  </a:lnTo>
                  <a:lnTo>
                    <a:pt x="213360" y="27939"/>
                  </a:lnTo>
                  <a:lnTo>
                    <a:pt x="213360" y="25400"/>
                  </a:lnTo>
                  <a:close/>
                </a:path>
                <a:path w="218439" h="40639">
                  <a:moveTo>
                    <a:pt x="19050" y="24129"/>
                  </a:moveTo>
                  <a:lnTo>
                    <a:pt x="17779" y="24129"/>
                  </a:lnTo>
                  <a:lnTo>
                    <a:pt x="17779" y="25400"/>
                  </a:lnTo>
                  <a:lnTo>
                    <a:pt x="19050" y="25400"/>
                  </a:lnTo>
                  <a:lnTo>
                    <a:pt x="19050" y="24129"/>
                  </a:lnTo>
                  <a:close/>
                </a:path>
                <a:path w="218439" h="40639">
                  <a:moveTo>
                    <a:pt x="210820" y="22860"/>
                  </a:moveTo>
                  <a:lnTo>
                    <a:pt x="16510" y="22860"/>
                  </a:lnTo>
                  <a:lnTo>
                    <a:pt x="16510" y="24129"/>
                  </a:lnTo>
                  <a:lnTo>
                    <a:pt x="210820" y="24129"/>
                  </a:lnTo>
                  <a:lnTo>
                    <a:pt x="210820" y="22860"/>
                  </a:lnTo>
                  <a:close/>
                </a:path>
                <a:path w="218439" h="40639">
                  <a:moveTo>
                    <a:pt x="209549" y="17779"/>
                  </a:moveTo>
                  <a:lnTo>
                    <a:pt x="208279" y="17779"/>
                  </a:lnTo>
                  <a:lnTo>
                    <a:pt x="208279" y="19050"/>
                  </a:lnTo>
                  <a:lnTo>
                    <a:pt x="15239" y="19050"/>
                  </a:lnTo>
                  <a:lnTo>
                    <a:pt x="15239" y="22860"/>
                  </a:lnTo>
                  <a:lnTo>
                    <a:pt x="16510" y="22860"/>
                  </a:lnTo>
                  <a:lnTo>
                    <a:pt x="16510" y="21589"/>
                  </a:lnTo>
                  <a:lnTo>
                    <a:pt x="209550" y="21589"/>
                  </a:lnTo>
                  <a:lnTo>
                    <a:pt x="209549" y="17779"/>
                  </a:lnTo>
                  <a:close/>
                </a:path>
                <a:path w="218439" h="40639">
                  <a:moveTo>
                    <a:pt x="13969" y="17779"/>
                  </a:moveTo>
                  <a:lnTo>
                    <a:pt x="12700" y="17779"/>
                  </a:lnTo>
                  <a:lnTo>
                    <a:pt x="12700" y="19050"/>
                  </a:lnTo>
                  <a:lnTo>
                    <a:pt x="13969" y="19050"/>
                  </a:lnTo>
                  <a:lnTo>
                    <a:pt x="13969" y="17779"/>
                  </a:lnTo>
                  <a:close/>
                </a:path>
                <a:path w="218439" h="40639">
                  <a:moveTo>
                    <a:pt x="208279" y="15239"/>
                  </a:moveTo>
                  <a:lnTo>
                    <a:pt x="207010" y="15239"/>
                  </a:lnTo>
                  <a:lnTo>
                    <a:pt x="207010" y="16510"/>
                  </a:lnTo>
                  <a:lnTo>
                    <a:pt x="11429" y="16510"/>
                  </a:lnTo>
                  <a:lnTo>
                    <a:pt x="11429" y="17779"/>
                  </a:lnTo>
                  <a:lnTo>
                    <a:pt x="208279" y="17779"/>
                  </a:lnTo>
                  <a:lnTo>
                    <a:pt x="208279" y="15239"/>
                  </a:lnTo>
                  <a:close/>
                </a:path>
                <a:path w="218439" h="40639">
                  <a:moveTo>
                    <a:pt x="205739" y="11429"/>
                  </a:moveTo>
                  <a:lnTo>
                    <a:pt x="204470" y="11429"/>
                  </a:lnTo>
                  <a:lnTo>
                    <a:pt x="204469" y="12700"/>
                  </a:lnTo>
                  <a:lnTo>
                    <a:pt x="10160" y="12700"/>
                  </a:lnTo>
                  <a:lnTo>
                    <a:pt x="10160" y="16510"/>
                  </a:lnTo>
                  <a:lnTo>
                    <a:pt x="11429" y="16510"/>
                  </a:lnTo>
                  <a:lnTo>
                    <a:pt x="11429" y="15239"/>
                  </a:lnTo>
                  <a:lnTo>
                    <a:pt x="205739" y="15239"/>
                  </a:lnTo>
                  <a:lnTo>
                    <a:pt x="205739" y="11429"/>
                  </a:lnTo>
                  <a:close/>
                </a:path>
                <a:path w="218439" h="40639">
                  <a:moveTo>
                    <a:pt x="8889" y="11429"/>
                  </a:moveTo>
                  <a:lnTo>
                    <a:pt x="7619" y="11429"/>
                  </a:lnTo>
                  <a:lnTo>
                    <a:pt x="7619" y="12700"/>
                  </a:lnTo>
                  <a:lnTo>
                    <a:pt x="8889" y="12700"/>
                  </a:lnTo>
                  <a:lnTo>
                    <a:pt x="8889" y="11429"/>
                  </a:lnTo>
                  <a:close/>
                </a:path>
                <a:path w="218439" h="40639">
                  <a:moveTo>
                    <a:pt x="204470" y="8889"/>
                  </a:moveTo>
                  <a:lnTo>
                    <a:pt x="203200" y="8889"/>
                  </a:lnTo>
                  <a:lnTo>
                    <a:pt x="203200" y="10160"/>
                  </a:lnTo>
                  <a:lnTo>
                    <a:pt x="6350" y="10160"/>
                  </a:lnTo>
                  <a:lnTo>
                    <a:pt x="6350" y="11429"/>
                  </a:lnTo>
                  <a:lnTo>
                    <a:pt x="204470" y="11429"/>
                  </a:lnTo>
                  <a:lnTo>
                    <a:pt x="204470" y="8889"/>
                  </a:lnTo>
                  <a:close/>
                </a:path>
                <a:path w="218439" h="40639">
                  <a:moveTo>
                    <a:pt x="201930" y="5079"/>
                  </a:moveTo>
                  <a:lnTo>
                    <a:pt x="200660" y="5079"/>
                  </a:lnTo>
                  <a:lnTo>
                    <a:pt x="200660" y="6350"/>
                  </a:lnTo>
                  <a:lnTo>
                    <a:pt x="5079" y="6350"/>
                  </a:lnTo>
                  <a:lnTo>
                    <a:pt x="5079" y="10160"/>
                  </a:lnTo>
                  <a:lnTo>
                    <a:pt x="6350" y="10160"/>
                  </a:lnTo>
                  <a:lnTo>
                    <a:pt x="6350" y="8889"/>
                  </a:lnTo>
                  <a:lnTo>
                    <a:pt x="201929" y="8889"/>
                  </a:lnTo>
                  <a:lnTo>
                    <a:pt x="201930" y="5079"/>
                  </a:lnTo>
                  <a:close/>
                </a:path>
                <a:path w="218439" h="40639">
                  <a:moveTo>
                    <a:pt x="3810" y="5079"/>
                  </a:moveTo>
                  <a:lnTo>
                    <a:pt x="2539" y="5079"/>
                  </a:lnTo>
                  <a:lnTo>
                    <a:pt x="2539" y="6350"/>
                  </a:lnTo>
                  <a:lnTo>
                    <a:pt x="3810" y="6350"/>
                  </a:lnTo>
                  <a:lnTo>
                    <a:pt x="3810" y="5079"/>
                  </a:lnTo>
                  <a:close/>
                </a:path>
                <a:path w="218439" h="40639">
                  <a:moveTo>
                    <a:pt x="199389" y="2539"/>
                  </a:moveTo>
                  <a:lnTo>
                    <a:pt x="1269" y="2539"/>
                  </a:lnTo>
                  <a:lnTo>
                    <a:pt x="1269" y="5079"/>
                  </a:lnTo>
                  <a:lnTo>
                    <a:pt x="199389" y="5079"/>
                  </a:lnTo>
                  <a:lnTo>
                    <a:pt x="199389" y="2539"/>
                  </a:lnTo>
                  <a:close/>
                </a:path>
                <a:path w="218439" h="40639">
                  <a:moveTo>
                    <a:pt x="19812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98120" y="2539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2D2D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67760" y="2420619"/>
              <a:ext cx="191770" cy="41910"/>
            </a:xfrm>
            <a:custGeom>
              <a:avLst/>
              <a:gdLst/>
              <a:ahLst/>
              <a:cxnLst/>
              <a:rect l="l" t="t" r="r" b="b"/>
              <a:pathLst>
                <a:path w="191770" h="4191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191770" h="41910">
                  <a:moveTo>
                    <a:pt x="187960" y="3810"/>
                  </a:moveTo>
                  <a:lnTo>
                    <a:pt x="187947" y="2540"/>
                  </a:lnTo>
                  <a:lnTo>
                    <a:pt x="187947" y="1270"/>
                  </a:lnTo>
                  <a:lnTo>
                    <a:pt x="187947" y="0"/>
                  </a:lnTo>
                  <a:lnTo>
                    <a:pt x="186690" y="0"/>
                  </a:lnTo>
                  <a:lnTo>
                    <a:pt x="18669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6350" y="7620"/>
                  </a:lnTo>
                  <a:lnTo>
                    <a:pt x="6350" y="6350"/>
                  </a:lnTo>
                  <a:lnTo>
                    <a:pt x="187960" y="6350"/>
                  </a:lnTo>
                  <a:lnTo>
                    <a:pt x="187960" y="3810"/>
                  </a:lnTo>
                  <a:close/>
                </a:path>
                <a:path w="191770" h="41910">
                  <a:moveTo>
                    <a:pt x="189230" y="7620"/>
                  </a:moveTo>
                  <a:lnTo>
                    <a:pt x="6350" y="7620"/>
                  </a:lnTo>
                  <a:lnTo>
                    <a:pt x="6350" y="8890"/>
                  </a:lnTo>
                  <a:lnTo>
                    <a:pt x="7620" y="8890"/>
                  </a:lnTo>
                  <a:lnTo>
                    <a:pt x="7620" y="10160"/>
                  </a:lnTo>
                  <a:lnTo>
                    <a:pt x="8890" y="10160"/>
                  </a:lnTo>
                  <a:lnTo>
                    <a:pt x="8890" y="8890"/>
                  </a:lnTo>
                  <a:lnTo>
                    <a:pt x="189230" y="8890"/>
                  </a:lnTo>
                  <a:lnTo>
                    <a:pt x="189230" y="7620"/>
                  </a:lnTo>
                  <a:close/>
                </a:path>
                <a:path w="191770" h="41910">
                  <a:moveTo>
                    <a:pt x="191770" y="15240"/>
                  </a:moveTo>
                  <a:lnTo>
                    <a:pt x="190500" y="15240"/>
                  </a:lnTo>
                  <a:lnTo>
                    <a:pt x="190500" y="13970"/>
                  </a:lnTo>
                  <a:lnTo>
                    <a:pt x="190500" y="12700"/>
                  </a:lnTo>
                  <a:lnTo>
                    <a:pt x="190500" y="10160"/>
                  </a:lnTo>
                  <a:lnTo>
                    <a:pt x="10160" y="10160"/>
                  </a:lnTo>
                  <a:lnTo>
                    <a:pt x="10160" y="12700"/>
                  </a:lnTo>
                  <a:lnTo>
                    <a:pt x="11430" y="12700"/>
                  </a:lnTo>
                  <a:lnTo>
                    <a:pt x="11430" y="13970"/>
                  </a:lnTo>
                  <a:lnTo>
                    <a:pt x="12700" y="13970"/>
                  </a:lnTo>
                  <a:lnTo>
                    <a:pt x="12700" y="15240"/>
                  </a:lnTo>
                  <a:lnTo>
                    <a:pt x="13970" y="15240"/>
                  </a:lnTo>
                  <a:lnTo>
                    <a:pt x="13970" y="16510"/>
                  </a:lnTo>
                  <a:lnTo>
                    <a:pt x="15240" y="16510"/>
                  </a:lnTo>
                  <a:lnTo>
                    <a:pt x="15240" y="17780"/>
                  </a:lnTo>
                  <a:lnTo>
                    <a:pt x="16510" y="17780"/>
                  </a:lnTo>
                  <a:lnTo>
                    <a:pt x="16510" y="19050"/>
                  </a:lnTo>
                  <a:lnTo>
                    <a:pt x="17780" y="19050"/>
                  </a:lnTo>
                  <a:lnTo>
                    <a:pt x="17780" y="21590"/>
                  </a:lnTo>
                  <a:lnTo>
                    <a:pt x="19050" y="21590"/>
                  </a:lnTo>
                  <a:lnTo>
                    <a:pt x="19050" y="22860"/>
                  </a:lnTo>
                  <a:lnTo>
                    <a:pt x="20320" y="22860"/>
                  </a:lnTo>
                  <a:lnTo>
                    <a:pt x="20320" y="24130"/>
                  </a:lnTo>
                  <a:lnTo>
                    <a:pt x="21590" y="24130"/>
                  </a:lnTo>
                  <a:lnTo>
                    <a:pt x="21590" y="25400"/>
                  </a:lnTo>
                  <a:lnTo>
                    <a:pt x="22860" y="25400"/>
                  </a:lnTo>
                  <a:lnTo>
                    <a:pt x="22860" y="26670"/>
                  </a:lnTo>
                  <a:lnTo>
                    <a:pt x="24130" y="26670"/>
                  </a:lnTo>
                  <a:lnTo>
                    <a:pt x="24130" y="27940"/>
                  </a:lnTo>
                  <a:lnTo>
                    <a:pt x="25400" y="27940"/>
                  </a:lnTo>
                  <a:lnTo>
                    <a:pt x="25400" y="29210"/>
                  </a:lnTo>
                  <a:lnTo>
                    <a:pt x="26670" y="29210"/>
                  </a:lnTo>
                  <a:lnTo>
                    <a:pt x="26670" y="31750"/>
                  </a:lnTo>
                  <a:lnTo>
                    <a:pt x="27940" y="31750"/>
                  </a:lnTo>
                  <a:lnTo>
                    <a:pt x="27940" y="33020"/>
                  </a:lnTo>
                  <a:lnTo>
                    <a:pt x="29210" y="33020"/>
                  </a:lnTo>
                  <a:lnTo>
                    <a:pt x="29210" y="34290"/>
                  </a:lnTo>
                  <a:lnTo>
                    <a:pt x="30480" y="34290"/>
                  </a:lnTo>
                  <a:lnTo>
                    <a:pt x="30480" y="35560"/>
                  </a:lnTo>
                  <a:lnTo>
                    <a:pt x="31750" y="35560"/>
                  </a:lnTo>
                  <a:lnTo>
                    <a:pt x="31750" y="36830"/>
                  </a:lnTo>
                  <a:lnTo>
                    <a:pt x="33020" y="36830"/>
                  </a:lnTo>
                  <a:lnTo>
                    <a:pt x="33020" y="38100"/>
                  </a:lnTo>
                  <a:lnTo>
                    <a:pt x="34290" y="38100"/>
                  </a:lnTo>
                  <a:lnTo>
                    <a:pt x="34290" y="40640"/>
                  </a:lnTo>
                  <a:lnTo>
                    <a:pt x="35560" y="40640"/>
                  </a:lnTo>
                  <a:lnTo>
                    <a:pt x="35560" y="41910"/>
                  </a:lnTo>
                  <a:lnTo>
                    <a:pt x="191770" y="41910"/>
                  </a:lnTo>
                  <a:lnTo>
                    <a:pt x="191770" y="16510"/>
                  </a:lnTo>
                  <a:lnTo>
                    <a:pt x="191770" y="15240"/>
                  </a:lnTo>
                  <a:close/>
                </a:path>
              </a:pathLst>
            </a:custGeom>
            <a:solidFill>
              <a:srgbClr val="2D2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04590" y="2462529"/>
              <a:ext cx="154940" cy="40640"/>
            </a:xfrm>
            <a:custGeom>
              <a:avLst/>
              <a:gdLst/>
              <a:ahLst/>
              <a:cxnLst/>
              <a:rect l="l" t="t" r="r" b="b"/>
              <a:pathLst>
                <a:path w="154939" h="40639">
                  <a:moveTo>
                    <a:pt x="149860" y="28067"/>
                  </a:moveTo>
                  <a:lnTo>
                    <a:pt x="25400" y="28067"/>
                  </a:lnTo>
                  <a:lnTo>
                    <a:pt x="25400" y="29210"/>
                  </a:lnTo>
                  <a:lnTo>
                    <a:pt x="26670" y="29210"/>
                  </a:lnTo>
                  <a:lnTo>
                    <a:pt x="26670" y="30480"/>
                  </a:lnTo>
                  <a:lnTo>
                    <a:pt x="27940" y="30480"/>
                  </a:lnTo>
                  <a:lnTo>
                    <a:pt x="27940" y="31750"/>
                  </a:lnTo>
                  <a:lnTo>
                    <a:pt x="29210" y="31750"/>
                  </a:lnTo>
                  <a:lnTo>
                    <a:pt x="29210" y="33020"/>
                  </a:lnTo>
                  <a:lnTo>
                    <a:pt x="30480" y="33020"/>
                  </a:lnTo>
                  <a:lnTo>
                    <a:pt x="30480" y="34290"/>
                  </a:lnTo>
                  <a:lnTo>
                    <a:pt x="30480" y="35560"/>
                  </a:lnTo>
                  <a:lnTo>
                    <a:pt x="31750" y="35560"/>
                  </a:lnTo>
                  <a:lnTo>
                    <a:pt x="31750" y="36830"/>
                  </a:lnTo>
                  <a:lnTo>
                    <a:pt x="33020" y="36830"/>
                  </a:lnTo>
                  <a:lnTo>
                    <a:pt x="33020" y="38100"/>
                  </a:lnTo>
                  <a:lnTo>
                    <a:pt x="34290" y="38100"/>
                  </a:lnTo>
                  <a:lnTo>
                    <a:pt x="34290" y="39370"/>
                  </a:lnTo>
                  <a:lnTo>
                    <a:pt x="35560" y="39370"/>
                  </a:lnTo>
                  <a:lnTo>
                    <a:pt x="35560" y="40640"/>
                  </a:lnTo>
                  <a:lnTo>
                    <a:pt x="143510" y="40640"/>
                  </a:lnTo>
                  <a:lnTo>
                    <a:pt x="143510" y="39370"/>
                  </a:lnTo>
                  <a:lnTo>
                    <a:pt x="144767" y="39370"/>
                  </a:lnTo>
                  <a:lnTo>
                    <a:pt x="144767" y="38100"/>
                  </a:lnTo>
                  <a:lnTo>
                    <a:pt x="144780" y="36830"/>
                  </a:lnTo>
                  <a:lnTo>
                    <a:pt x="146050" y="36830"/>
                  </a:lnTo>
                  <a:lnTo>
                    <a:pt x="146050" y="35560"/>
                  </a:lnTo>
                  <a:lnTo>
                    <a:pt x="146050" y="34290"/>
                  </a:lnTo>
                  <a:lnTo>
                    <a:pt x="147320" y="34290"/>
                  </a:lnTo>
                  <a:lnTo>
                    <a:pt x="147320" y="33020"/>
                  </a:lnTo>
                  <a:lnTo>
                    <a:pt x="147320" y="31750"/>
                  </a:lnTo>
                  <a:lnTo>
                    <a:pt x="148590" y="31750"/>
                  </a:lnTo>
                  <a:lnTo>
                    <a:pt x="148590" y="30480"/>
                  </a:lnTo>
                  <a:lnTo>
                    <a:pt x="148590" y="29210"/>
                  </a:lnTo>
                  <a:lnTo>
                    <a:pt x="149860" y="29210"/>
                  </a:lnTo>
                  <a:lnTo>
                    <a:pt x="149860" y="28067"/>
                  </a:lnTo>
                  <a:close/>
                </a:path>
                <a:path w="154939" h="40639">
                  <a:moveTo>
                    <a:pt x="1549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5080" y="5080"/>
                  </a:lnTo>
                  <a:lnTo>
                    <a:pt x="5080" y="762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7620" y="8890"/>
                  </a:lnTo>
                  <a:lnTo>
                    <a:pt x="7620" y="10160"/>
                  </a:lnTo>
                  <a:lnTo>
                    <a:pt x="8890" y="10160"/>
                  </a:lnTo>
                  <a:lnTo>
                    <a:pt x="8890" y="11430"/>
                  </a:lnTo>
                  <a:lnTo>
                    <a:pt x="10160" y="11430"/>
                  </a:lnTo>
                  <a:lnTo>
                    <a:pt x="10160" y="12700"/>
                  </a:lnTo>
                  <a:lnTo>
                    <a:pt x="11430" y="12700"/>
                  </a:lnTo>
                  <a:lnTo>
                    <a:pt x="11430" y="13970"/>
                  </a:lnTo>
                  <a:lnTo>
                    <a:pt x="12700" y="13970"/>
                  </a:lnTo>
                  <a:lnTo>
                    <a:pt x="12700" y="15240"/>
                  </a:lnTo>
                  <a:lnTo>
                    <a:pt x="13970" y="15240"/>
                  </a:lnTo>
                  <a:lnTo>
                    <a:pt x="13970" y="17780"/>
                  </a:lnTo>
                  <a:lnTo>
                    <a:pt x="15240" y="17780"/>
                  </a:lnTo>
                  <a:lnTo>
                    <a:pt x="15240" y="19050"/>
                  </a:lnTo>
                  <a:lnTo>
                    <a:pt x="16510" y="19050"/>
                  </a:lnTo>
                  <a:lnTo>
                    <a:pt x="16510" y="20320"/>
                  </a:lnTo>
                  <a:lnTo>
                    <a:pt x="17780" y="20320"/>
                  </a:lnTo>
                  <a:lnTo>
                    <a:pt x="17780" y="21590"/>
                  </a:lnTo>
                  <a:lnTo>
                    <a:pt x="19050" y="21590"/>
                  </a:lnTo>
                  <a:lnTo>
                    <a:pt x="19050" y="22860"/>
                  </a:lnTo>
                  <a:lnTo>
                    <a:pt x="20320" y="22860"/>
                  </a:lnTo>
                  <a:lnTo>
                    <a:pt x="20320" y="24130"/>
                  </a:lnTo>
                  <a:lnTo>
                    <a:pt x="21590" y="24130"/>
                  </a:lnTo>
                  <a:lnTo>
                    <a:pt x="21590" y="25400"/>
                  </a:lnTo>
                  <a:lnTo>
                    <a:pt x="22860" y="25400"/>
                  </a:lnTo>
                  <a:lnTo>
                    <a:pt x="22860" y="26670"/>
                  </a:lnTo>
                  <a:lnTo>
                    <a:pt x="24130" y="26670"/>
                  </a:lnTo>
                  <a:lnTo>
                    <a:pt x="24130" y="27940"/>
                  </a:lnTo>
                  <a:lnTo>
                    <a:pt x="149860" y="27940"/>
                  </a:lnTo>
                  <a:lnTo>
                    <a:pt x="149860" y="26670"/>
                  </a:lnTo>
                  <a:lnTo>
                    <a:pt x="149860" y="25400"/>
                  </a:lnTo>
                  <a:lnTo>
                    <a:pt x="151117" y="25400"/>
                  </a:lnTo>
                  <a:lnTo>
                    <a:pt x="151117" y="24130"/>
                  </a:lnTo>
                  <a:lnTo>
                    <a:pt x="151117" y="22860"/>
                  </a:lnTo>
                  <a:lnTo>
                    <a:pt x="151117" y="21717"/>
                  </a:lnTo>
                  <a:lnTo>
                    <a:pt x="152400" y="21717"/>
                  </a:lnTo>
                  <a:lnTo>
                    <a:pt x="152400" y="21590"/>
                  </a:lnTo>
                  <a:lnTo>
                    <a:pt x="152400" y="13970"/>
                  </a:lnTo>
                  <a:lnTo>
                    <a:pt x="153670" y="13970"/>
                  </a:lnTo>
                  <a:lnTo>
                    <a:pt x="153670" y="12700"/>
                  </a:lnTo>
                  <a:lnTo>
                    <a:pt x="153670" y="11430"/>
                  </a:lnTo>
                  <a:lnTo>
                    <a:pt x="153670" y="10160"/>
                  </a:lnTo>
                  <a:lnTo>
                    <a:pt x="153670" y="9017"/>
                  </a:lnTo>
                  <a:lnTo>
                    <a:pt x="154940" y="9017"/>
                  </a:lnTo>
                  <a:lnTo>
                    <a:pt x="154940" y="1270"/>
                  </a:lnTo>
                  <a:lnTo>
                    <a:pt x="154940" y="0"/>
                  </a:lnTo>
                  <a:close/>
                </a:path>
              </a:pathLst>
            </a:custGeom>
            <a:solidFill>
              <a:srgbClr val="2E2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40150" y="2503169"/>
              <a:ext cx="107950" cy="40640"/>
            </a:xfrm>
            <a:custGeom>
              <a:avLst/>
              <a:gdLst/>
              <a:ahLst/>
              <a:cxnLst/>
              <a:rect l="l" t="t" r="r" b="b"/>
              <a:pathLst>
                <a:path w="107950" h="40639">
                  <a:moveTo>
                    <a:pt x="1270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1270" y="127"/>
                  </a:lnTo>
                  <a:lnTo>
                    <a:pt x="1270" y="0"/>
                  </a:lnTo>
                  <a:close/>
                </a:path>
                <a:path w="107950" h="40639">
                  <a:moveTo>
                    <a:pt x="68580" y="38227"/>
                  </a:moveTo>
                  <a:lnTo>
                    <a:pt x="46990" y="38227"/>
                  </a:lnTo>
                  <a:lnTo>
                    <a:pt x="46990" y="39370"/>
                  </a:lnTo>
                  <a:lnTo>
                    <a:pt x="48260" y="39370"/>
                  </a:lnTo>
                  <a:lnTo>
                    <a:pt x="48260" y="40640"/>
                  </a:lnTo>
                  <a:lnTo>
                    <a:pt x="62230" y="40640"/>
                  </a:lnTo>
                  <a:lnTo>
                    <a:pt x="62230" y="39370"/>
                  </a:lnTo>
                  <a:lnTo>
                    <a:pt x="68580" y="39370"/>
                  </a:lnTo>
                  <a:lnTo>
                    <a:pt x="68580" y="38227"/>
                  </a:lnTo>
                  <a:close/>
                </a:path>
                <a:path w="107950" h="40639">
                  <a:moveTo>
                    <a:pt x="82550" y="31877"/>
                  </a:moveTo>
                  <a:lnTo>
                    <a:pt x="35560" y="31877"/>
                  </a:lnTo>
                  <a:lnTo>
                    <a:pt x="35560" y="33020"/>
                  </a:lnTo>
                  <a:lnTo>
                    <a:pt x="38100" y="33020"/>
                  </a:lnTo>
                  <a:lnTo>
                    <a:pt x="38100" y="34290"/>
                  </a:lnTo>
                  <a:lnTo>
                    <a:pt x="39370" y="34290"/>
                  </a:lnTo>
                  <a:lnTo>
                    <a:pt x="39370" y="35572"/>
                  </a:lnTo>
                  <a:lnTo>
                    <a:pt x="41910" y="35572"/>
                  </a:lnTo>
                  <a:lnTo>
                    <a:pt x="41910" y="36830"/>
                  </a:lnTo>
                  <a:lnTo>
                    <a:pt x="43180" y="36830"/>
                  </a:lnTo>
                  <a:lnTo>
                    <a:pt x="43180" y="38100"/>
                  </a:lnTo>
                  <a:lnTo>
                    <a:pt x="68580" y="38100"/>
                  </a:lnTo>
                  <a:lnTo>
                    <a:pt x="68580" y="38227"/>
                  </a:lnTo>
                  <a:lnTo>
                    <a:pt x="71107" y="38227"/>
                  </a:lnTo>
                  <a:lnTo>
                    <a:pt x="71107" y="38100"/>
                  </a:lnTo>
                  <a:lnTo>
                    <a:pt x="71107" y="36830"/>
                  </a:lnTo>
                  <a:lnTo>
                    <a:pt x="73660" y="36830"/>
                  </a:lnTo>
                  <a:lnTo>
                    <a:pt x="73660" y="35572"/>
                  </a:lnTo>
                  <a:lnTo>
                    <a:pt x="77470" y="35572"/>
                  </a:lnTo>
                  <a:lnTo>
                    <a:pt x="77470" y="34290"/>
                  </a:lnTo>
                  <a:lnTo>
                    <a:pt x="80010" y="34290"/>
                  </a:lnTo>
                  <a:lnTo>
                    <a:pt x="80010" y="33020"/>
                  </a:lnTo>
                  <a:lnTo>
                    <a:pt x="82550" y="33020"/>
                  </a:lnTo>
                  <a:lnTo>
                    <a:pt x="82550" y="31877"/>
                  </a:lnTo>
                  <a:close/>
                </a:path>
                <a:path w="107950" h="40639">
                  <a:moveTo>
                    <a:pt x="90170" y="25527"/>
                  </a:moveTo>
                  <a:lnTo>
                    <a:pt x="29210" y="25527"/>
                  </a:lnTo>
                  <a:lnTo>
                    <a:pt x="29210" y="26670"/>
                  </a:lnTo>
                  <a:lnTo>
                    <a:pt x="30480" y="26670"/>
                  </a:lnTo>
                  <a:lnTo>
                    <a:pt x="30480" y="27940"/>
                  </a:lnTo>
                  <a:lnTo>
                    <a:pt x="31750" y="27940"/>
                  </a:lnTo>
                  <a:lnTo>
                    <a:pt x="31750" y="29222"/>
                  </a:lnTo>
                  <a:lnTo>
                    <a:pt x="33020" y="29222"/>
                  </a:lnTo>
                  <a:lnTo>
                    <a:pt x="33020" y="30480"/>
                  </a:lnTo>
                  <a:lnTo>
                    <a:pt x="34290" y="30480"/>
                  </a:lnTo>
                  <a:lnTo>
                    <a:pt x="34290" y="31750"/>
                  </a:lnTo>
                  <a:lnTo>
                    <a:pt x="82550" y="31750"/>
                  </a:lnTo>
                  <a:lnTo>
                    <a:pt x="82550" y="31877"/>
                  </a:lnTo>
                  <a:lnTo>
                    <a:pt x="83807" y="31877"/>
                  </a:lnTo>
                  <a:lnTo>
                    <a:pt x="83807" y="31750"/>
                  </a:lnTo>
                  <a:lnTo>
                    <a:pt x="83807" y="30480"/>
                  </a:lnTo>
                  <a:lnTo>
                    <a:pt x="86360" y="30480"/>
                  </a:lnTo>
                  <a:lnTo>
                    <a:pt x="86360" y="29222"/>
                  </a:lnTo>
                  <a:lnTo>
                    <a:pt x="87630" y="29222"/>
                  </a:lnTo>
                  <a:lnTo>
                    <a:pt x="87630" y="27940"/>
                  </a:lnTo>
                  <a:lnTo>
                    <a:pt x="88900" y="27940"/>
                  </a:lnTo>
                  <a:lnTo>
                    <a:pt x="88900" y="26670"/>
                  </a:lnTo>
                  <a:lnTo>
                    <a:pt x="90170" y="26670"/>
                  </a:lnTo>
                  <a:lnTo>
                    <a:pt x="90170" y="25527"/>
                  </a:lnTo>
                  <a:close/>
                </a:path>
                <a:path w="107950" h="40639">
                  <a:moveTo>
                    <a:pt x="97790" y="16522"/>
                  </a:moveTo>
                  <a:lnTo>
                    <a:pt x="19050" y="16522"/>
                  </a:lnTo>
                  <a:lnTo>
                    <a:pt x="19050" y="17780"/>
                  </a:lnTo>
                  <a:lnTo>
                    <a:pt x="20320" y="17780"/>
                  </a:lnTo>
                  <a:lnTo>
                    <a:pt x="20320" y="19050"/>
                  </a:lnTo>
                  <a:lnTo>
                    <a:pt x="22860" y="19050"/>
                  </a:lnTo>
                  <a:lnTo>
                    <a:pt x="22860" y="20320"/>
                  </a:lnTo>
                  <a:lnTo>
                    <a:pt x="24130" y="20320"/>
                  </a:lnTo>
                  <a:lnTo>
                    <a:pt x="24130" y="21590"/>
                  </a:lnTo>
                  <a:lnTo>
                    <a:pt x="25400" y="21590"/>
                  </a:lnTo>
                  <a:lnTo>
                    <a:pt x="25400" y="22872"/>
                  </a:lnTo>
                  <a:lnTo>
                    <a:pt x="26670" y="22872"/>
                  </a:lnTo>
                  <a:lnTo>
                    <a:pt x="26670" y="24130"/>
                  </a:lnTo>
                  <a:lnTo>
                    <a:pt x="27940" y="24130"/>
                  </a:lnTo>
                  <a:lnTo>
                    <a:pt x="27940" y="25400"/>
                  </a:lnTo>
                  <a:lnTo>
                    <a:pt x="90170" y="25400"/>
                  </a:lnTo>
                  <a:lnTo>
                    <a:pt x="90170" y="25527"/>
                  </a:lnTo>
                  <a:lnTo>
                    <a:pt x="91440" y="25527"/>
                  </a:lnTo>
                  <a:lnTo>
                    <a:pt x="91440" y="25400"/>
                  </a:lnTo>
                  <a:lnTo>
                    <a:pt x="91440" y="24130"/>
                  </a:lnTo>
                  <a:lnTo>
                    <a:pt x="92710" y="24130"/>
                  </a:lnTo>
                  <a:lnTo>
                    <a:pt x="92710" y="22872"/>
                  </a:lnTo>
                  <a:lnTo>
                    <a:pt x="93980" y="22872"/>
                  </a:lnTo>
                  <a:lnTo>
                    <a:pt x="93980" y="21590"/>
                  </a:lnTo>
                  <a:lnTo>
                    <a:pt x="95250" y="21590"/>
                  </a:lnTo>
                  <a:lnTo>
                    <a:pt x="95250" y="20320"/>
                  </a:lnTo>
                  <a:lnTo>
                    <a:pt x="95250" y="19177"/>
                  </a:lnTo>
                  <a:lnTo>
                    <a:pt x="96520" y="19177"/>
                  </a:lnTo>
                  <a:lnTo>
                    <a:pt x="96520" y="19050"/>
                  </a:lnTo>
                  <a:lnTo>
                    <a:pt x="96520" y="17780"/>
                  </a:lnTo>
                  <a:lnTo>
                    <a:pt x="97790" y="17780"/>
                  </a:lnTo>
                  <a:lnTo>
                    <a:pt x="97790" y="16522"/>
                  </a:lnTo>
                  <a:close/>
                </a:path>
                <a:path w="107950" h="40639">
                  <a:moveTo>
                    <a:pt x="100330" y="12827"/>
                  </a:moveTo>
                  <a:lnTo>
                    <a:pt x="15240" y="12827"/>
                  </a:lnTo>
                  <a:lnTo>
                    <a:pt x="15240" y="13970"/>
                  </a:lnTo>
                  <a:lnTo>
                    <a:pt x="16510" y="13970"/>
                  </a:lnTo>
                  <a:lnTo>
                    <a:pt x="16510" y="15240"/>
                  </a:lnTo>
                  <a:lnTo>
                    <a:pt x="17780" y="15240"/>
                  </a:lnTo>
                  <a:lnTo>
                    <a:pt x="17780" y="16510"/>
                  </a:lnTo>
                  <a:lnTo>
                    <a:pt x="99047" y="16510"/>
                  </a:lnTo>
                  <a:lnTo>
                    <a:pt x="99047" y="15240"/>
                  </a:lnTo>
                  <a:lnTo>
                    <a:pt x="99060" y="13970"/>
                  </a:lnTo>
                  <a:lnTo>
                    <a:pt x="100330" y="13970"/>
                  </a:lnTo>
                  <a:lnTo>
                    <a:pt x="100330" y="12827"/>
                  </a:lnTo>
                  <a:close/>
                </a:path>
                <a:path w="107950" h="40639">
                  <a:moveTo>
                    <a:pt x="104140" y="6477"/>
                  </a:moveTo>
                  <a:lnTo>
                    <a:pt x="7620" y="6477"/>
                  </a:lnTo>
                  <a:lnTo>
                    <a:pt x="7620" y="7620"/>
                  </a:lnTo>
                  <a:lnTo>
                    <a:pt x="8890" y="7620"/>
                  </a:lnTo>
                  <a:lnTo>
                    <a:pt x="8890" y="8890"/>
                  </a:lnTo>
                  <a:lnTo>
                    <a:pt x="10160" y="8890"/>
                  </a:lnTo>
                  <a:lnTo>
                    <a:pt x="10160" y="10160"/>
                  </a:lnTo>
                  <a:lnTo>
                    <a:pt x="12700" y="10160"/>
                  </a:lnTo>
                  <a:lnTo>
                    <a:pt x="12700" y="11430"/>
                  </a:lnTo>
                  <a:lnTo>
                    <a:pt x="13970" y="11430"/>
                  </a:lnTo>
                  <a:lnTo>
                    <a:pt x="13970" y="12700"/>
                  </a:lnTo>
                  <a:lnTo>
                    <a:pt x="100330" y="12700"/>
                  </a:lnTo>
                  <a:lnTo>
                    <a:pt x="100330" y="12827"/>
                  </a:lnTo>
                  <a:lnTo>
                    <a:pt x="101600" y="12827"/>
                  </a:lnTo>
                  <a:lnTo>
                    <a:pt x="101600" y="12700"/>
                  </a:lnTo>
                  <a:lnTo>
                    <a:pt x="101600" y="11430"/>
                  </a:lnTo>
                  <a:lnTo>
                    <a:pt x="101600" y="10160"/>
                  </a:lnTo>
                  <a:lnTo>
                    <a:pt x="102870" y="10160"/>
                  </a:lnTo>
                  <a:lnTo>
                    <a:pt x="102870" y="8890"/>
                  </a:lnTo>
                  <a:lnTo>
                    <a:pt x="102857" y="7620"/>
                  </a:lnTo>
                  <a:lnTo>
                    <a:pt x="104140" y="7620"/>
                  </a:lnTo>
                  <a:lnTo>
                    <a:pt x="104140" y="6477"/>
                  </a:lnTo>
                  <a:close/>
                </a:path>
                <a:path w="107950" h="40639">
                  <a:moveTo>
                    <a:pt x="105397" y="3822"/>
                  </a:moveTo>
                  <a:lnTo>
                    <a:pt x="5080" y="3822"/>
                  </a:lnTo>
                  <a:lnTo>
                    <a:pt x="5080" y="5080"/>
                  </a:lnTo>
                  <a:lnTo>
                    <a:pt x="6350" y="5080"/>
                  </a:lnTo>
                  <a:lnTo>
                    <a:pt x="6350" y="6350"/>
                  </a:lnTo>
                  <a:lnTo>
                    <a:pt x="104140" y="6350"/>
                  </a:lnTo>
                  <a:lnTo>
                    <a:pt x="104140" y="5080"/>
                  </a:lnTo>
                  <a:lnTo>
                    <a:pt x="105397" y="5080"/>
                  </a:lnTo>
                  <a:lnTo>
                    <a:pt x="105397" y="3822"/>
                  </a:lnTo>
                  <a:close/>
                </a:path>
                <a:path w="107950" h="40639">
                  <a:moveTo>
                    <a:pt x="107950" y="127"/>
                  </a:moveTo>
                  <a:lnTo>
                    <a:pt x="1270" y="127"/>
                  </a:lnTo>
                  <a:lnTo>
                    <a:pt x="127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106680" y="3810"/>
                  </a:lnTo>
                  <a:lnTo>
                    <a:pt x="106680" y="2540"/>
                  </a:lnTo>
                  <a:lnTo>
                    <a:pt x="106680" y="1270"/>
                  </a:lnTo>
                  <a:lnTo>
                    <a:pt x="107950" y="1270"/>
                  </a:lnTo>
                  <a:lnTo>
                    <a:pt x="107950" y="127"/>
                  </a:lnTo>
                  <a:close/>
                </a:path>
              </a:pathLst>
            </a:custGeom>
            <a:solidFill>
              <a:srgbClr val="2E2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72130" y="1948179"/>
              <a:ext cx="721360" cy="599440"/>
            </a:xfrm>
            <a:custGeom>
              <a:avLst/>
              <a:gdLst/>
              <a:ahLst/>
              <a:cxnLst/>
              <a:rect l="l" t="t" r="r" b="b"/>
              <a:pathLst>
                <a:path w="721360" h="599439">
                  <a:moveTo>
                    <a:pt x="721360" y="590550"/>
                  </a:moveTo>
                  <a:lnTo>
                    <a:pt x="718820" y="589280"/>
                  </a:lnTo>
                  <a:lnTo>
                    <a:pt x="713524" y="587171"/>
                  </a:lnTo>
                  <a:lnTo>
                    <a:pt x="713740" y="586740"/>
                  </a:lnTo>
                  <a:lnTo>
                    <a:pt x="706958" y="583361"/>
                  </a:lnTo>
                  <a:lnTo>
                    <a:pt x="707390" y="582930"/>
                  </a:lnTo>
                  <a:lnTo>
                    <a:pt x="698500" y="576580"/>
                  </a:lnTo>
                  <a:lnTo>
                    <a:pt x="678180" y="557530"/>
                  </a:lnTo>
                  <a:lnTo>
                    <a:pt x="654050" y="532130"/>
                  </a:lnTo>
                  <a:lnTo>
                    <a:pt x="589280" y="457200"/>
                  </a:lnTo>
                  <a:lnTo>
                    <a:pt x="505460" y="351790"/>
                  </a:lnTo>
                  <a:lnTo>
                    <a:pt x="502920" y="349250"/>
                  </a:lnTo>
                  <a:lnTo>
                    <a:pt x="500380" y="350520"/>
                  </a:lnTo>
                  <a:lnTo>
                    <a:pt x="481330" y="360680"/>
                  </a:lnTo>
                  <a:lnTo>
                    <a:pt x="481596" y="361086"/>
                  </a:lnTo>
                  <a:lnTo>
                    <a:pt x="463550" y="368300"/>
                  </a:lnTo>
                  <a:lnTo>
                    <a:pt x="444500" y="374650"/>
                  </a:lnTo>
                  <a:lnTo>
                    <a:pt x="426720" y="379730"/>
                  </a:lnTo>
                  <a:lnTo>
                    <a:pt x="408940" y="383540"/>
                  </a:lnTo>
                  <a:lnTo>
                    <a:pt x="391160" y="387350"/>
                  </a:lnTo>
                  <a:lnTo>
                    <a:pt x="372110" y="388620"/>
                  </a:lnTo>
                  <a:lnTo>
                    <a:pt x="355600" y="389890"/>
                  </a:lnTo>
                  <a:lnTo>
                    <a:pt x="320040" y="387350"/>
                  </a:lnTo>
                  <a:lnTo>
                    <a:pt x="303453" y="383806"/>
                  </a:lnTo>
                  <a:lnTo>
                    <a:pt x="303530" y="383540"/>
                  </a:lnTo>
                  <a:lnTo>
                    <a:pt x="287020" y="379730"/>
                  </a:lnTo>
                  <a:lnTo>
                    <a:pt x="270510" y="374650"/>
                  </a:lnTo>
                  <a:lnTo>
                    <a:pt x="253987" y="367030"/>
                  </a:lnTo>
                  <a:lnTo>
                    <a:pt x="238455" y="359867"/>
                  </a:lnTo>
                  <a:lnTo>
                    <a:pt x="238760" y="359410"/>
                  </a:lnTo>
                  <a:lnTo>
                    <a:pt x="222237" y="350520"/>
                  </a:lnTo>
                  <a:lnTo>
                    <a:pt x="207010" y="340360"/>
                  </a:lnTo>
                  <a:lnTo>
                    <a:pt x="191770" y="328930"/>
                  </a:lnTo>
                  <a:lnTo>
                    <a:pt x="162560" y="300990"/>
                  </a:lnTo>
                  <a:lnTo>
                    <a:pt x="161963" y="301586"/>
                  </a:lnTo>
                  <a:lnTo>
                    <a:pt x="133350" y="269240"/>
                  </a:lnTo>
                  <a:lnTo>
                    <a:pt x="106426" y="233768"/>
                  </a:lnTo>
                  <a:lnTo>
                    <a:pt x="106680" y="233680"/>
                  </a:lnTo>
                  <a:lnTo>
                    <a:pt x="81280" y="193040"/>
                  </a:lnTo>
                  <a:lnTo>
                    <a:pt x="59690" y="152400"/>
                  </a:lnTo>
                  <a:lnTo>
                    <a:pt x="40640" y="110490"/>
                  </a:lnTo>
                  <a:lnTo>
                    <a:pt x="25400" y="67310"/>
                  </a:lnTo>
                  <a:lnTo>
                    <a:pt x="20320" y="44450"/>
                  </a:lnTo>
                  <a:lnTo>
                    <a:pt x="13970" y="22860"/>
                  </a:lnTo>
                  <a:lnTo>
                    <a:pt x="10160" y="0"/>
                  </a:lnTo>
                  <a:lnTo>
                    <a:pt x="5080" y="0"/>
                  </a:lnTo>
                  <a:lnTo>
                    <a:pt x="0" y="1270"/>
                  </a:lnTo>
                  <a:lnTo>
                    <a:pt x="5080" y="24130"/>
                  </a:lnTo>
                  <a:lnTo>
                    <a:pt x="10160" y="46990"/>
                  </a:lnTo>
                  <a:lnTo>
                    <a:pt x="16510" y="69850"/>
                  </a:lnTo>
                  <a:lnTo>
                    <a:pt x="33020" y="113030"/>
                  </a:lnTo>
                  <a:lnTo>
                    <a:pt x="33020" y="114300"/>
                  </a:lnTo>
                  <a:lnTo>
                    <a:pt x="50800" y="156210"/>
                  </a:lnTo>
                  <a:lnTo>
                    <a:pt x="73660" y="198120"/>
                  </a:lnTo>
                  <a:lnTo>
                    <a:pt x="97790" y="237490"/>
                  </a:lnTo>
                  <a:lnTo>
                    <a:pt x="99060" y="238760"/>
                  </a:lnTo>
                  <a:lnTo>
                    <a:pt x="125730" y="275590"/>
                  </a:lnTo>
                  <a:lnTo>
                    <a:pt x="154940" y="308610"/>
                  </a:lnTo>
                  <a:lnTo>
                    <a:pt x="156210" y="308610"/>
                  </a:lnTo>
                  <a:lnTo>
                    <a:pt x="185420" y="336550"/>
                  </a:lnTo>
                  <a:lnTo>
                    <a:pt x="217170" y="358140"/>
                  </a:lnTo>
                  <a:lnTo>
                    <a:pt x="266700" y="382270"/>
                  </a:lnTo>
                  <a:lnTo>
                    <a:pt x="318770" y="396240"/>
                  </a:lnTo>
                  <a:lnTo>
                    <a:pt x="320040" y="396240"/>
                  </a:lnTo>
                  <a:lnTo>
                    <a:pt x="354330" y="398780"/>
                  </a:lnTo>
                  <a:lnTo>
                    <a:pt x="355600" y="398780"/>
                  </a:lnTo>
                  <a:lnTo>
                    <a:pt x="373380" y="398780"/>
                  </a:lnTo>
                  <a:lnTo>
                    <a:pt x="392430" y="396240"/>
                  </a:lnTo>
                  <a:lnTo>
                    <a:pt x="410210" y="392430"/>
                  </a:lnTo>
                  <a:lnTo>
                    <a:pt x="429260" y="388620"/>
                  </a:lnTo>
                  <a:lnTo>
                    <a:pt x="448310" y="383540"/>
                  </a:lnTo>
                  <a:lnTo>
                    <a:pt x="466090" y="375920"/>
                  </a:lnTo>
                  <a:lnTo>
                    <a:pt x="467360" y="375920"/>
                  </a:lnTo>
                  <a:lnTo>
                    <a:pt x="485140" y="368300"/>
                  </a:lnTo>
                  <a:lnTo>
                    <a:pt x="486410" y="368300"/>
                  </a:lnTo>
                  <a:lnTo>
                    <a:pt x="500684" y="360146"/>
                  </a:lnTo>
                  <a:lnTo>
                    <a:pt x="581660" y="462280"/>
                  </a:lnTo>
                  <a:lnTo>
                    <a:pt x="646430" y="537210"/>
                  </a:lnTo>
                  <a:lnTo>
                    <a:pt x="646430" y="538480"/>
                  </a:lnTo>
                  <a:lnTo>
                    <a:pt x="671830" y="563880"/>
                  </a:lnTo>
                  <a:lnTo>
                    <a:pt x="671830" y="565150"/>
                  </a:lnTo>
                  <a:lnTo>
                    <a:pt x="692150" y="582930"/>
                  </a:lnTo>
                  <a:lnTo>
                    <a:pt x="701040" y="590550"/>
                  </a:lnTo>
                  <a:lnTo>
                    <a:pt x="708660" y="595630"/>
                  </a:lnTo>
                  <a:lnTo>
                    <a:pt x="709930" y="595630"/>
                  </a:lnTo>
                  <a:lnTo>
                    <a:pt x="715010" y="598170"/>
                  </a:lnTo>
                  <a:lnTo>
                    <a:pt x="717550" y="599440"/>
                  </a:lnTo>
                  <a:lnTo>
                    <a:pt x="718820" y="599440"/>
                  </a:lnTo>
                  <a:lnTo>
                    <a:pt x="721360" y="599440"/>
                  </a:lnTo>
                  <a:lnTo>
                    <a:pt x="721360" y="59055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61970" y="1268729"/>
              <a:ext cx="613410" cy="703580"/>
            </a:xfrm>
            <a:custGeom>
              <a:avLst/>
              <a:gdLst/>
              <a:ahLst/>
              <a:cxnLst/>
              <a:rect l="l" t="t" r="r" b="b"/>
              <a:pathLst>
                <a:path w="613410" h="703580">
                  <a:moveTo>
                    <a:pt x="613410" y="74930"/>
                  </a:moveTo>
                  <a:lnTo>
                    <a:pt x="596900" y="60960"/>
                  </a:lnTo>
                  <a:lnTo>
                    <a:pt x="581660" y="48260"/>
                  </a:lnTo>
                  <a:lnTo>
                    <a:pt x="580390" y="48260"/>
                  </a:lnTo>
                  <a:lnTo>
                    <a:pt x="562610" y="36830"/>
                  </a:lnTo>
                  <a:lnTo>
                    <a:pt x="544830" y="27940"/>
                  </a:lnTo>
                  <a:lnTo>
                    <a:pt x="544830" y="26670"/>
                  </a:lnTo>
                  <a:lnTo>
                    <a:pt x="525780" y="19050"/>
                  </a:lnTo>
                  <a:lnTo>
                    <a:pt x="506730" y="12700"/>
                  </a:lnTo>
                  <a:lnTo>
                    <a:pt x="486410" y="7620"/>
                  </a:lnTo>
                  <a:lnTo>
                    <a:pt x="464820" y="3810"/>
                  </a:lnTo>
                  <a:lnTo>
                    <a:pt x="421640" y="0"/>
                  </a:lnTo>
                  <a:lnTo>
                    <a:pt x="420370" y="0"/>
                  </a:lnTo>
                  <a:lnTo>
                    <a:pt x="379730" y="2540"/>
                  </a:lnTo>
                  <a:lnTo>
                    <a:pt x="378460" y="2540"/>
                  </a:lnTo>
                  <a:lnTo>
                    <a:pt x="339090" y="10160"/>
                  </a:lnTo>
                  <a:lnTo>
                    <a:pt x="337820" y="11430"/>
                  </a:lnTo>
                  <a:lnTo>
                    <a:pt x="299720" y="22860"/>
                  </a:lnTo>
                  <a:lnTo>
                    <a:pt x="262890" y="40640"/>
                  </a:lnTo>
                  <a:lnTo>
                    <a:pt x="261620" y="40640"/>
                  </a:lnTo>
                  <a:lnTo>
                    <a:pt x="226047" y="63500"/>
                  </a:lnTo>
                  <a:lnTo>
                    <a:pt x="191770" y="90170"/>
                  </a:lnTo>
                  <a:lnTo>
                    <a:pt x="191770" y="91440"/>
                  </a:lnTo>
                  <a:lnTo>
                    <a:pt x="158750" y="123190"/>
                  </a:lnTo>
                  <a:lnTo>
                    <a:pt x="127000" y="160020"/>
                  </a:lnTo>
                  <a:lnTo>
                    <a:pt x="96520" y="201930"/>
                  </a:lnTo>
                  <a:lnTo>
                    <a:pt x="96520" y="203200"/>
                  </a:lnTo>
                  <a:lnTo>
                    <a:pt x="83820" y="223520"/>
                  </a:lnTo>
                  <a:lnTo>
                    <a:pt x="83820" y="224790"/>
                  </a:lnTo>
                  <a:lnTo>
                    <a:pt x="72390" y="246380"/>
                  </a:lnTo>
                  <a:lnTo>
                    <a:pt x="71120" y="246380"/>
                  </a:lnTo>
                  <a:lnTo>
                    <a:pt x="59690" y="270510"/>
                  </a:lnTo>
                  <a:lnTo>
                    <a:pt x="40640" y="317500"/>
                  </a:lnTo>
                  <a:lnTo>
                    <a:pt x="24130" y="367030"/>
                  </a:lnTo>
                  <a:lnTo>
                    <a:pt x="12700" y="419100"/>
                  </a:lnTo>
                  <a:lnTo>
                    <a:pt x="5080" y="473710"/>
                  </a:lnTo>
                  <a:lnTo>
                    <a:pt x="2540" y="501650"/>
                  </a:lnTo>
                  <a:lnTo>
                    <a:pt x="0" y="560070"/>
                  </a:lnTo>
                  <a:lnTo>
                    <a:pt x="2540" y="608330"/>
                  </a:lnTo>
                  <a:lnTo>
                    <a:pt x="2540" y="609600"/>
                  </a:lnTo>
                  <a:lnTo>
                    <a:pt x="3810" y="633730"/>
                  </a:lnTo>
                  <a:lnTo>
                    <a:pt x="7620" y="656590"/>
                  </a:lnTo>
                  <a:lnTo>
                    <a:pt x="10160" y="680720"/>
                  </a:lnTo>
                  <a:lnTo>
                    <a:pt x="15240" y="703580"/>
                  </a:lnTo>
                  <a:lnTo>
                    <a:pt x="20320" y="703580"/>
                  </a:lnTo>
                  <a:lnTo>
                    <a:pt x="24130" y="702310"/>
                  </a:lnTo>
                  <a:lnTo>
                    <a:pt x="20320" y="679450"/>
                  </a:lnTo>
                  <a:lnTo>
                    <a:pt x="16510" y="655320"/>
                  </a:lnTo>
                  <a:lnTo>
                    <a:pt x="12700" y="632460"/>
                  </a:lnTo>
                  <a:lnTo>
                    <a:pt x="11430" y="608330"/>
                  </a:lnTo>
                  <a:lnTo>
                    <a:pt x="10160" y="560070"/>
                  </a:lnTo>
                  <a:lnTo>
                    <a:pt x="11391" y="502920"/>
                  </a:lnTo>
                  <a:lnTo>
                    <a:pt x="13970" y="474980"/>
                  </a:lnTo>
                  <a:lnTo>
                    <a:pt x="17780" y="448310"/>
                  </a:lnTo>
                  <a:lnTo>
                    <a:pt x="21590" y="421640"/>
                  </a:lnTo>
                  <a:lnTo>
                    <a:pt x="26670" y="394970"/>
                  </a:lnTo>
                  <a:lnTo>
                    <a:pt x="40640" y="345440"/>
                  </a:lnTo>
                  <a:lnTo>
                    <a:pt x="58420" y="297180"/>
                  </a:lnTo>
                  <a:lnTo>
                    <a:pt x="80010" y="251460"/>
                  </a:lnTo>
                  <a:lnTo>
                    <a:pt x="91440" y="228600"/>
                  </a:lnTo>
                  <a:lnTo>
                    <a:pt x="104825" y="207899"/>
                  </a:lnTo>
                  <a:lnTo>
                    <a:pt x="105410" y="208280"/>
                  </a:lnTo>
                  <a:lnTo>
                    <a:pt x="134620" y="166370"/>
                  </a:lnTo>
                  <a:lnTo>
                    <a:pt x="166154" y="128524"/>
                  </a:lnTo>
                  <a:lnTo>
                    <a:pt x="198120" y="97790"/>
                  </a:lnTo>
                  <a:lnTo>
                    <a:pt x="231025" y="70967"/>
                  </a:lnTo>
                  <a:lnTo>
                    <a:pt x="231140" y="71120"/>
                  </a:lnTo>
                  <a:lnTo>
                    <a:pt x="266217" y="48577"/>
                  </a:lnTo>
                  <a:lnTo>
                    <a:pt x="266700" y="49530"/>
                  </a:lnTo>
                  <a:lnTo>
                    <a:pt x="303530" y="31750"/>
                  </a:lnTo>
                  <a:lnTo>
                    <a:pt x="341630" y="20320"/>
                  </a:lnTo>
                  <a:lnTo>
                    <a:pt x="341515" y="20104"/>
                  </a:lnTo>
                  <a:lnTo>
                    <a:pt x="379730" y="12700"/>
                  </a:lnTo>
                  <a:lnTo>
                    <a:pt x="421017" y="10198"/>
                  </a:lnTo>
                  <a:lnTo>
                    <a:pt x="463562" y="12636"/>
                  </a:lnTo>
                  <a:lnTo>
                    <a:pt x="483870" y="16510"/>
                  </a:lnTo>
                  <a:lnTo>
                    <a:pt x="504190" y="21590"/>
                  </a:lnTo>
                  <a:lnTo>
                    <a:pt x="522198" y="27597"/>
                  </a:lnTo>
                  <a:lnTo>
                    <a:pt x="521970" y="27940"/>
                  </a:lnTo>
                  <a:lnTo>
                    <a:pt x="541020" y="35560"/>
                  </a:lnTo>
                  <a:lnTo>
                    <a:pt x="558800" y="44450"/>
                  </a:lnTo>
                  <a:lnTo>
                    <a:pt x="575310" y="55880"/>
                  </a:lnTo>
                  <a:lnTo>
                    <a:pt x="591820" y="68580"/>
                  </a:lnTo>
                  <a:lnTo>
                    <a:pt x="608330" y="81280"/>
                  </a:lnTo>
                  <a:lnTo>
                    <a:pt x="610870" y="77470"/>
                  </a:lnTo>
                  <a:lnTo>
                    <a:pt x="613410" y="7493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53790" y="1329689"/>
              <a:ext cx="203200" cy="1090930"/>
            </a:xfrm>
            <a:custGeom>
              <a:avLst/>
              <a:gdLst/>
              <a:ahLst/>
              <a:cxnLst/>
              <a:rect l="l" t="t" r="r" b="b"/>
              <a:pathLst>
                <a:path w="203200" h="1090930">
                  <a:moveTo>
                    <a:pt x="203200" y="1087120"/>
                  </a:moveTo>
                  <a:lnTo>
                    <a:pt x="201930" y="1082040"/>
                  </a:lnTo>
                  <a:lnTo>
                    <a:pt x="198120" y="1073150"/>
                  </a:lnTo>
                  <a:lnTo>
                    <a:pt x="198120" y="1071880"/>
                  </a:lnTo>
                  <a:lnTo>
                    <a:pt x="193040" y="1061720"/>
                  </a:lnTo>
                  <a:lnTo>
                    <a:pt x="191770" y="1061720"/>
                  </a:lnTo>
                  <a:lnTo>
                    <a:pt x="185420" y="1051560"/>
                  </a:lnTo>
                  <a:lnTo>
                    <a:pt x="177800" y="1041400"/>
                  </a:lnTo>
                  <a:lnTo>
                    <a:pt x="127000" y="982980"/>
                  </a:lnTo>
                  <a:lnTo>
                    <a:pt x="47790" y="881507"/>
                  </a:lnTo>
                  <a:lnTo>
                    <a:pt x="77470" y="847090"/>
                  </a:lnTo>
                  <a:lnTo>
                    <a:pt x="104140" y="807720"/>
                  </a:lnTo>
                  <a:lnTo>
                    <a:pt x="116840" y="787400"/>
                  </a:lnTo>
                  <a:lnTo>
                    <a:pt x="116840" y="786130"/>
                  </a:lnTo>
                  <a:lnTo>
                    <a:pt x="128270" y="765810"/>
                  </a:lnTo>
                  <a:lnTo>
                    <a:pt x="138430" y="745490"/>
                  </a:lnTo>
                  <a:lnTo>
                    <a:pt x="138430" y="744220"/>
                  </a:lnTo>
                  <a:lnTo>
                    <a:pt x="147320" y="722630"/>
                  </a:lnTo>
                  <a:lnTo>
                    <a:pt x="156210" y="701040"/>
                  </a:lnTo>
                  <a:lnTo>
                    <a:pt x="156210" y="699770"/>
                  </a:lnTo>
                  <a:lnTo>
                    <a:pt x="162560" y="678180"/>
                  </a:lnTo>
                  <a:lnTo>
                    <a:pt x="162560" y="676910"/>
                  </a:lnTo>
                  <a:lnTo>
                    <a:pt x="168910" y="654050"/>
                  </a:lnTo>
                  <a:lnTo>
                    <a:pt x="173990" y="631190"/>
                  </a:lnTo>
                  <a:lnTo>
                    <a:pt x="173990" y="629920"/>
                  </a:lnTo>
                  <a:lnTo>
                    <a:pt x="177800" y="605790"/>
                  </a:lnTo>
                  <a:lnTo>
                    <a:pt x="180340" y="581660"/>
                  </a:lnTo>
                  <a:lnTo>
                    <a:pt x="181610" y="557530"/>
                  </a:lnTo>
                  <a:lnTo>
                    <a:pt x="181610" y="556260"/>
                  </a:lnTo>
                  <a:lnTo>
                    <a:pt x="181610" y="532130"/>
                  </a:lnTo>
                  <a:lnTo>
                    <a:pt x="181610" y="471182"/>
                  </a:lnTo>
                  <a:lnTo>
                    <a:pt x="176479" y="471182"/>
                  </a:lnTo>
                  <a:lnTo>
                    <a:pt x="180340" y="471170"/>
                  </a:lnTo>
                  <a:lnTo>
                    <a:pt x="177800" y="414020"/>
                  </a:lnTo>
                  <a:lnTo>
                    <a:pt x="171450" y="360680"/>
                  </a:lnTo>
                  <a:lnTo>
                    <a:pt x="171450" y="359410"/>
                  </a:lnTo>
                  <a:lnTo>
                    <a:pt x="162560" y="307340"/>
                  </a:lnTo>
                  <a:lnTo>
                    <a:pt x="152400" y="259080"/>
                  </a:lnTo>
                  <a:lnTo>
                    <a:pt x="138430" y="212090"/>
                  </a:lnTo>
                  <a:lnTo>
                    <a:pt x="123190" y="168910"/>
                  </a:lnTo>
                  <a:lnTo>
                    <a:pt x="104140" y="128270"/>
                  </a:lnTo>
                  <a:lnTo>
                    <a:pt x="80010" y="83820"/>
                  </a:lnTo>
                  <a:lnTo>
                    <a:pt x="66040" y="64770"/>
                  </a:lnTo>
                  <a:lnTo>
                    <a:pt x="52070" y="45720"/>
                  </a:lnTo>
                  <a:lnTo>
                    <a:pt x="38100" y="29210"/>
                  </a:lnTo>
                  <a:lnTo>
                    <a:pt x="36830" y="29210"/>
                  </a:lnTo>
                  <a:lnTo>
                    <a:pt x="21590" y="13970"/>
                  </a:lnTo>
                  <a:lnTo>
                    <a:pt x="5080" y="0"/>
                  </a:lnTo>
                  <a:lnTo>
                    <a:pt x="0" y="7620"/>
                  </a:lnTo>
                  <a:lnTo>
                    <a:pt x="15786" y="19773"/>
                  </a:lnTo>
                  <a:lnTo>
                    <a:pt x="15240" y="20320"/>
                  </a:lnTo>
                  <a:lnTo>
                    <a:pt x="45720" y="52070"/>
                  </a:lnTo>
                  <a:lnTo>
                    <a:pt x="71120" y="88900"/>
                  </a:lnTo>
                  <a:lnTo>
                    <a:pt x="83820" y="110490"/>
                  </a:lnTo>
                  <a:lnTo>
                    <a:pt x="84328" y="110236"/>
                  </a:lnTo>
                  <a:lnTo>
                    <a:pt x="95250" y="132080"/>
                  </a:lnTo>
                  <a:lnTo>
                    <a:pt x="114300" y="172720"/>
                  </a:lnTo>
                  <a:lnTo>
                    <a:pt x="129540" y="215900"/>
                  </a:lnTo>
                  <a:lnTo>
                    <a:pt x="143408" y="261327"/>
                  </a:lnTo>
                  <a:lnTo>
                    <a:pt x="142240" y="261620"/>
                  </a:lnTo>
                  <a:lnTo>
                    <a:pt x="153670" y="309880"/>
                  </a:lnTo>
                  <a:lnTo>
                    <a:pt x="161290" y="360680"/>
                  </a:lnTo>
                  <a:lnTo>
                    <a:pt x="167640" y="415290"/>
                  </a:lnTo>
                  <a:lnTo>
                    <a:pt x="171450" y="472440"/>
                  </a:lnTo>
                  <a:lnTo>
                    <a:pt x="171450" y="556260"/>
                  </a:lnTo>
                  <a:lnTo>
                    <a:pt x="172720" y="556260"/>
                  </a:lnTo>
                  <a:lnTo>
                    <a:pt x="170180" y="581660"/>
                  </a:lnTo>
                  <a:lnTo>
                    <a:pt x="167767" y="604558"/>
                  </a:lnTo>
                  <a:lnTo>
                    <a:pt x="167640" y="604520"/>
                  </a:lnTo>
                  <a:lnTo>
                    <a:pt x="163830" y="628650"/>
                  </a:lnTo>
                  <a:lnTo>
                    <a:pt x="158750" y="651510"/>
                  </a:lnTo>
                  <a:lnTo>
                    <a:pt x="153924" y="674433"/>
                  </a:lnTo>
                  <a:lnTo>
                    <a:pt x="153670" y="674370"/>
                  </a:lnTo>
                  <a:lnTo>
                    <a:pt x="147320" y="697230"/>
                  </a:lnTo>
                  <a:lnTo>
                    <a:pt x="138430" y="718820"/>
                  </a:lnTo>
                  <a:lnTo>
                    <a:pt x="129540" y="740410"/>
                  </a:lnTo>
                  <a:lnTo>
                    <a:pt x="109220" y="782320"/>
                  </a:lnTo>
                  <a:lnTo>
                    <a:pt x="69850" y="842010"/>
                  </a:lnTo>
                  <a:lnTo>
                    <a:pt x="38100" y="878840"/>
                  </a:lnTo>
                  <a:lnTo>
                    <a:pt x="35560" y="881380"/>
                  </a:lnTo>
                  <a:lnTo>
                    <a:pt x="38100" y="883920"/>
                  </a:lnTo>
                  <a:lnTo>
                    <a:pt x="119380" y="989330"/>
                  </a:lnTo>
                  <a:lnTo>
                    <a:pt x="171450" y="1047750"/>
                  </a:lnTo>
                  <a:lnTo>
                    <a:pt x="177800" y="1057910"/>
                  </a:lnTo>
                  <a:lnTo>
                    <a:pt x="178282" y="1057427"/>
                  </a:lnTo>
                  <a:lnTo>
                    <a:pt x="184150" y="1066800"/>
                  </a:lnTo>
                  <a:lnTo>
                    <a:pt x="189230" y="1076960"/>
                  </a:lnTo>
                  <a:lnTo>
                    <a:pt x="189611" y="1076706"/>
                  </a:lnTo>
                  <a:lnTo>
                    <a:pt x="193040" y="1085850"/>
                  </a:lnTo>
                  <a:lnTo>
                    <a:pt x="195580" y="1090930"/>
                  </a:lnTo>
                  <a:lnTo>
                    <a:pt x="199390" y="1088390"/>
                  </a:lnTo>
                  <a:lnTo>
                    <a:pt x="203200" y="108712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22320" y="1449069"/>
              <a:ext cx="541020" cy="1098550"/>
            </a:xfrm>
            <a:custGeom>
              <a:avLst/>
              <a:gdLst/>
              <a:ahLst/>
              <a:cxnLst/>
              <a:rect l="l" t="t" r="r" b="b"/>
              <a:pathLst>
                <a:path w="541020" h="1098550">
                  <a:moveTo>
                    <a:pt x="161290" y="8890"/>
                  </a:moveTo>
                  <a:lnTo>
                    <a:pt x="160020" y="3810"/>
                  </a:lnTo>
                  <a:lnTo>
                    <a:pt x="160020" y="0"/>
                  </a:lnTo>
                  <a:lnTo>
                    <a:pt x="132080" y="1270"/>
                  </a:lnTo>
                  <a:lnTo>
                    <a:pt x="130810" y="1270"/>
                  </a:lnTo>
                  <a:lnTo>
                    <a:pt x="102870" y="6350"/>
                  </a:lnTo>
                  <a:lnTo>
                    <a:pt x="76200" y="15240"/>
                  </a:lnTo>
                  <a:lnTo>
                    <a:pt x="74930" y="15240"/>
                  </a:lnTo>
                  <a:lnTo>
                    <a:pt x="49530" y="26670"/>
                  </a:lnTo>
                  <a:lnTo>
                    <a:pt x="49530" y="27940"/>
                  </a:lnTo>
                  <a:lnTo>
                    <a:pt x="24130" y="43180"/>
                  </a:lnTo>
                  <a:lnTo>
                    <a:pt x="0" y="60960"/>
                  </a:lnTo>
                  <a:lnTo>
                    <a:pt x="3797" y="64770"/>
                  </a:lnTo>
                  <a:lnTo>
                    <a:pt x="6350" y="68580"/>
                  </a:lnTo>
                  <a:lnTo>
                    <a:pt x="30480" y="50800"/>
                  </a:lnTo>
                  <a:lnTo>
                    <a:pt x="29997" y="50330"/>
                  </a:lnTo>
                  <a:lnTo>
                    <a:pt x="54610" y="35560"/>
                  </a:lnTo>
                  <a:lnTo>
                    <a:pt x="54317" y="35140"/>
                  </a:lnTo>
                  <a:lnTo>
                    <a:pt x="80010" y="24130"/>
                  </a:lnTo>
                  <a:lnTo>
                    <a:pt x="79819" y="23774"/>
                  </a:lnTo>
                  <a:lnTo>
                    <a:pt x="105410" y="15240"/>
                  </a:lnTo>
                  <a:lnTo>
                    <a:pt x="132080" y="10160"/>
                  </a:lnTo>
                  <a:lnTo>
                    <a:pt x="161290" y="8890"/>
                  </a:lnTo>
                  <a:close/>
                </a:path>
                <a:path w="541020" h="1098550">
                  <a:moveTo>
                    <a:pt x="541020" y="993140"/>
                  </a:moveTo>
                  <a:lnTo>
                    <a:pt x="539750" y="988060"/>
                  </a:lnTo>
                  <a:lnTo>
                    <a:pt x="539750" y="982980"/>
                  </a:lnTo>
                  <a:lnTo>
                    <a:pt x="538480" y="977900"/>
                  </a:lnTo>
                  <a:lnTo>
                    <a:pt x="535940" y="972820"/>
                  </a:lnTo>
                  <a:lnTo>
                    <a:pt x="534670" y="967740"/>
                  </a:lnTo>
                  <a:lnTo>
                    <a:pt x="530860" y="969010"/>
                  </a:lnTo>
                  <a:lnTo>
                    <a:pt x="527050" y="970280"/>
                  </a:lnTo>
                  <a:lnTo>
                    <a:pt x="528320" y="975360"/>
                  </a:lnTo>
                  <a:lnTo>
                    <a:pt x="529590" y="980440"/>
                  </a:lnTo>
                  <a:lnTo>
                    <a:pt x="529590" y="985520"/>
                  </a:lnTo>
                  <a:lnTo>
                    <a:pt x="530860" y="989330"/>
                  </a:lnTo>
                  <a:lnTo>
                    <a:pt x="530860" y="994410"/>
                  </a:lnTo>
                  <a:lnTo>
                    <a:pt x="532130" y="998220"/>
                  </a:lnTo>
                  <a:lnTo>
                    <a:pt x="532130" y="1002030"/>
                  </a:lnTo>
                  <a:lnTo>
                    <a:pt x="530860" y="1010920"/>
                  </a:lnTo>
                  <a:lnTo>
                    <a:pt x="530860" y="1016000"/>
                  </a:lnTo>
                  <a:lnTo>
                    <a:pt x="530860" y="1019810"/>
                  </a:lnTo>
                  <a:lnTo>
                    <a:pt x="529590" y="1023620"/>
                  </a:lnTo>
                  <a:lnTo>
                    <a:pt x="529590" y="1027430"/>
                  </a:lnTo>
                  <a:lnTo>
                    <a:pt x="528320" y="1031240"/>
                  </a:lnTo>
                  <a:lnTo>
                    <a:pt x="527050" y="1035050"/>
                  </a:lnTo>
                  <a:lnTo>
                    <a:pt x="527050" y="1038860"/>
                  </a:lnTo>
                  <a:lnTo>
                    <a:pt x="524510" y="1042670"/>
                  </a:lnTo>
                  <a:lnTo>
                    <a:pt x="522312" y="1049261"/>
                  </a:lnTo>
                  <a:lnTo>
                    <a:pt x="521970" y="1049020"/>
                  </a:lnTo>
                  <a:lnTo>
                    <a:pt x="518629" y="1055687"/>
                  </a:lnTo>
                  <a:lnTo>
                    <a:pt x="518160" y="1055370"/>
                  </a:lnTo>
                  <a:lnTo>
                    <a:pt x="514350" y="1062990"/>
                  </a:lnTo>
                  <a:lnTo>
                    <a:pt x="509270" y="1069340"/>
                  </a:lnTo>
                  <a:lnTo>
                    <a:pt x="509905" y="1069771"/>
                  </a:lnTo>
                  <a:lnTo>
                    <a:pt x="506730" y="1071880"/>
                  </a:lnTo>
                  <a:lnTo>
                    <a:pt x="504190" y="1074420"/>
                  </a:lnTo>
                  <a:lnTo>
                    <a:pt x="501650" y="1076960"/>
                  </a:lnTo>
                  <a:lnTo>
                    <a:pt x="499110" y="1079500"/>
                  </a:lnTo>
                  <a:lnTo>
                    <a:pt x="496570" y="1080770"/>
                  </a:lnTo>
                  <a:lnTo>
                    <a:pt x="497078" y="1081278"/>
                  </a:lnTo>
                  <a:lnTo>
                    <a:pt x="494030" y="1083310"/>
                  </a:lnTo>
                  <a:lnTo>
                    <a:pt x="492760" y="1084580"/>
                  </a:lnTo>
                  <a:lnTo>
                    <a:pt x="490220" y="1084580"/>
                  </a:lnTo>
                  <a:lnTo>
                    <a:pt x="488950" y="1085850"/>
                  </a:lnTo>
                  <a:lnTo>
                    <a:pt x="487680" y="1085850"/>
                  </a:lnTo>
                  <a:lnTo>
                    <a:pt x="485140" y="1087120"/>
                  </a:lnTo>
                  <a:lnTo>
                    <a:pt x="485457" y="1087602"/>
                  </a:lnTo>
                  <a:lnTo>
                    <a:pt x="483870" y="1088390"/>
                  </a:lnTo>
                  <a:lnTo>
                    <a:pt x="477520" y="1088390"/>
                  </a:lnTo>
                  <a:lnTo>
                    <a:pt x="471170" y="1089660"/>
                  </a:lnTo>
                  <a:lnTo>
                    <a:pt x="471170" y="1093470"/>
                  </a:lnTo>
                  <a:lnTo>
                    <a:pt x="471170" y="1098550"/>
                  </a:lnTo>
                  <a:lnTo>
                    <a:pt x="478790" y="1098550"/>
                  </a:lnTo>
                  <a:lnTo>
                    <a:pt x="485140" y="1097280"/>
                  </a:lnTo>
                  <a:lnTo>
                    <a:pt x="486410" y="1097280"/>
                  </a:lnTo>
                  <a:lnTo>
                    <a:pt x="488950" y="1096010"/>
                  </a:lnTo>
                  <a:lnTo>
                    <a:pt x="490220" y="1096010"/>
                  </a:lnTo>
                  <a:lnTo>
                    <a:pt x="491490" y="1094740"/>
                  </a:lnTo>
                  <a:lnTo>
                    <a:pt x="495300" y="1093470"/>
                  </a:lnTo>
                  <a:lnTo>
                    <a:pt x="496570" y="1093470"/>
                  </a:lnTo>
                  <a:lnTo>
                    <a:pt x="496570" y="1092200"/>
                  </a:lnTo>
                  <a:lnTo>
                    <a:pt x="500380" y="1090930"/>
                  </a:lnTo>
                  <a:lnTo>
                    <a:pt x="499872" y="1090422"/>
                  </a:lnTo>
                  <a:lnTo>
                    <a:pt x="502920" y="1088390"/>
                  </a:lnTo>
                  <a:lnTo>
                    <a:pt x="505460" y="1087120"/>
                  </a:lnTo>
                  <a:lnTo>
                    <a:pt x="505460" y="1085850"/>
                  </a:lnTo>
                  <a:lnTo>
                    <a:pt x="508000" y="1083310"/>
                  </a:lnTo>
                  <a:lnTo>
                    <a:pt x="510540" y="1080770"/>
                  </a:lnTo>
                  <a:lnTo>
                    <a:pt x="513080" y="1078230"/>
                  </a:lnTo>
                  <a:lnTo>
                    <a:pt x="516890" y="1075690"/>
                  </a:lnTo>
                  <a:lnTo>
                    <a:pt x="516890" y="1074420"/>
                  </a:lnTo>
                  <a:lnTo>
                    <a:pt x="521970" y="1068070"/>
                  </a:lnTo>
                  <a:lnTo>
                    <a:pt x="527050" y="1060450"/>
                  </a:lnTo>
                  <a:lnTo>
                    <a:pt x="530860" y="1054100"/>
                  </a:lnTo>
                  <a:lnTo>
                    <a:pt x="530860" y="1052830"/>
                  </a:lnTo>
                  <a:lnTo>
                    <a:pt x="533400" y="1046480"/>
                  </a:lnTo>
                  <a:lnTo>
                    <a:pt x="533400" y="1045210"/>
                  </a:lnTo>
                  <a:lnTo>
                    <a:pt x="534670" y="1041400"/>
                  </a:lnTo>
                  <a:lnTo>
                    <a:pt x="535940" y="1037590"/>
                  </a:lnTo>
                  <a:lnTo>
                    <a:pt x="537210" y="1033780"/>
                  </a:lnTo>
                  <a:lnTo>
                    <a:pt x="538480" y="1029970"/>
                  </a:lnTo>
                  <a:lnTo>
                    <a:pt x="538480" y="1028700"/>
                  </a:lnTo>
                  <a:lnTo>
                    <a:pt x="539750" y="1024890"/>
                  </a:lnTo>
                  <a:lnTo>
                    <a:pt x="539750" y="1021080"/>
                  </a:lnTo>
                  <a:lnTo>
                    <a:pt x="541020" y="1016000"/>
                  </a:lnTo>
                  <a:lnTo>
                    <a:pt x="541020" y="1012190"/>
                  </a:lnTo>
                  <a:lnTo>
                    <a:pt x="541020" y="1003300"/>
                  </a:lnTo>
                  <a:lnTo>
                    <a:pt x="541020" y="998220"/>
                  </a:lnTo>
                  <a:lnTo>
                    <a:pt x="541020" y="99314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90240" y="1492249"/>
              <a:ext cx="165100" cy="655320"/>
            </a:xfrm>
            <a:custGeom>
              <a:avLst/>
              <a:gdLst/>
              <a:ahLst/>
              <a:cxnLst/>
              <a:rect l="l" t="t" r="r" b="b"/>
              <a:pathLst>
                <a:path w="165100" h="655319">
                  <a:moveTo>
                    <a:pt x="162560" y="7620"/>
                  </a:moveTo>
                  <a:lnTo>
                    <a:pt x="158750" y="3810"/>
                  </a:lnTo>
                  <a:lnTo>
                    <a:pt x="156210" y="0"/>
                  </a:lnTo>
                  <a:lnTo>
                    <a:pt x="132080" y="17780"/>
                  </a:lnTo>
                  <a:lnTo>
                    <a:pt x="132080" y="19050"/>
                  </a:lnTo>
                  <a:lnTo>
                    <a:pt x="109220" y="40640"/>
                  </a:lnTo>
                  <a:lnTo>
                    <a:pt x="87630" y="66040"/>
                  </a:lnTo>
                  <a:lnTo>
                    <a:pt x="67310" y="93980"/>
                  </a:lnTo>
                  <a:lnTo>
                    <a:pt x="67310" y="95250"/>
                  </a:lnTo>
                  <a:lnTo>
                    <a:pt x="58420" y="109220"/>
                  </a:lnTo>
                  <a:lnTo>
                    <a:pt x="49530" y="124460"/>
                  </a:lnTo>
                  <a:lnTo>
                    <a:pt x="41910" y="139700"/>
                  </a:lnTo>
                  <a:lnTo>
                    <a:pt x="41910" y="140970"/>
                  </a:lnTo>
                  <a:lnTo>
                    <a:pt x="34290" y="156210"/>
                  </a:lnTo>
                  <a:lnTo>
                    <a:pt x="27940" y="171450"/>
                  </a:lnTo>
                  <a:lnTo>
                    <a:pt x="27940" y="172720"/>
                  </a:lnTo>
                  <a:lnTo>
                    <a:pt x="22860" y="187960"/>
                  </a:lnTo>
                  <a:lnTo>
                    <a:pt x="17780" y="205740"/>
                  </a:lnTo>
                  <a:lnTo>
                    <a:pt x="16510" y="205740"/>
                  </a:lnTo>
                  <a:lnTo>
                    <a:pt x="12700" y="223520"/>
                  </a:lnTo>
                  <a:lnTo>
                    <a:pt x="8890" y="241300"/>
                  </a:lnTo>
                  <a:lnTo>
                    <a:pt x="6350" y="259080"/>
                  </a:lnTo>
                  <a:lnTo>
                    <a:pt x="3810" y="278130"/>
                  </a:lnTo>
                  <a:lnTo>
                    <a:pt x="1270" y="297180"/>
                  </a:lnTo>
                  <a:lnTo>
                    <a:pt x="1270" y="316230"/>
                  </a:lnTo>
                  <a:lnTo>
                    <a:pt x="0" y="336550"/>
                  </a:lnTo>
                  <a:lnTo>
                    <a:pt x="1270" y="351790"/>
                  </a:lnTo>
                  <a:lnTo>
                    <a:pt x="1270" y="368300"/>
                  </a:lnTo>
                  <a:lnTo>
                    <a:pt x="2540" y="383540"/>
                  </a:lnTo>
                  <a:lnTo>
                    <a:pt x="5080" y="398780"/>
                  </a:lnTo>
                  <a:lnTo>
                    <a:pt x="7620" y="414020"/>
                  </a:lnTo>
                  <a:lnTo>
                    <a:pt x="19050" y="458470"/>
                  </a:lnTo>
                  <a:lnTo>
                    <a:pt x="40640" y="515620"/>
                  </a:lnTo>
                  <a:lnTo>
                    <a:pt x="41910" y="515620"/>
                  </a:lnTo>
                  <a:lnTo>
                    <a:pt x="55880" y="542290"/>
                  </a:lnTo>
                  <a:lnTo>
                    <a:pt x="72377" y="568960"/>
                  </a:lnTo>
                  <a:lnTo>
                    <a:pt x="73660" y="568960"/>
                  </a:lnTo>
                  <a:lnTo>
                    <a:pt x="91427" y="594360"/>
                  </a:lnTo>
                  <a:lnTo>
                    <a:pt x="110477" y="614680"/>
                  </a:lnTo>
                  <a:lnTo>
                    <a:pt x="116827" y="608330"/>
                  </a:lnTo>
                  <a:lnTo>
                    <a:pt x="99060" y="588010"/>
                  </a:lnTo>
                  <a:lnTo>
                    <a:pt x="80365" y="564337"/>
                  </a:lnTo>
                  <a:lnTo>
                    <a:pt x="81280" y="563880"/>
                  </a:lnTo>
                  <a:lnTo>
                    <a:pt x="64770" y="537210"/>
                  </a:lnTo>
                  <a:lnTo>
                    <a:pt x="49530" y="510540"/>
                  </a:lnTo>
                  <a:lnTo>
                    <a:pt x="49110" y="510819"/>
                  </a:lnTo>
                  <a:lnTo>
                    <a:pt x="38100" y="483870"/>
                  </a:lnTo>
                  <a:lnTo>
                    <a:pt x="27940" y="455930"/>
                  </a:lnTo>
                  <a:lnTo>
                    <a:pt x="24130" y="440690"/>
                  </a:lnTo>
                  <a:lnTo>
                    <a:pt x="20320" y="426720"/>
                  </a:lnTo>
                  <a:lnTo>
                    <a:pt x="16510" y="411480"/>
                  </a:lnTo>
                  <a:lnTo>
                    <a:pt x="16306" y="411530"/>
                  </a:lnTo>
                  <a:lnTo>
                    <a:pt x="13970" y="397510"/>
                  </a:lnTo>
                  <a:lnTo>
                    <a:pt x="12700" y="382270"/>
                  </a:lnTo>
                  <a:lnTo>
                    <a:pt x="11430" y="367030"/>
                  </a:lnTo>
                  <a:lnTo>
                    <a:pt x="10160" y="351790"/>
                  </a:lnTo>
                  <a:lnTo>
                    <a:pt x="10160" y="336550"/>
                  </a:lnTo>
                  <a:lnTo>
                    <a:pt x="10160" y="317500"/>
                  </a:lnTo>
                  <a:lnTo>
                    <a:pt x="11430" y="297180"/>
                  </a:lnTo>
                  <a:lnTo>
                    <a:pt x="17780" y="242570"/>
                  </a:lnTo>
                  <a:lnTo>
                    <a:pt x="26670" y="208280"/>
                  </a:lnTo>
                  <a:lnTo>
                    <a:pt x="25488" y="207987"/>
                  </a:lnTo>
                  <a:lnTo>
                    <a:pt x="30480" y="191770"/>
                  </a:lnTo>
                  <a:lnTo>
                    <a:pt x="36830" y="175260"/>
                  </a:lnTo>
                  <a:lnTo>
                    <a:pt x="43180" y="160020"/>
                  </a:lnTo>
                  <a:lnTo>
                    <a:pt x="49136" y="144526"/>
                  </a:lnTo>
                  <a:lnTo>
                    <a:pt x="49530" y="144780"/>
                  </a:lnTo>
                  <a:lnTo>
                    <a:pt x="58420" y="128270"/>
                  </a:lnTo>
                  <a:lnTo>
                    <a:pt x="57454" y="127800"/>
                  </a:lnTo>
                  <a:lnTo>
                    <a:pt x="66027" y="114300"/>
                  </a:lnTo>
                  <a:lnTo>
                    <a:pt x="74460" y="99872"/>
                  </a:lnTo>
                  <a:lnTo>
                    <a:pt x="74930" y="100330"/>
                  </a:lnTo>
                  <a:lnTo>
                    <a:pt x="95250" y="71120"/>
                  </a:lnTo>
                  <a:lnTo>
                    <a:pt x="116827" y="46990"/>
                  </a:lnTo>
                  <a:lnTo>
                    <a:pt x="116090" y="46507"/>
                  </a:lnTo>
                  <a:lnTo>
                    <a:pt x="138430" y="25400"/>
                  </a:lnTo>
                  <a:lnTo>
                    <a:pt x="162560" y="7620"/>
                  </a:lnTo>
                  <a:close/>
                </a:path>
                <a:path w="165100" h="655319">
                  <a:moveTo>
                    <a:pt x="165100" y="646430"/>
                  </a:moveTo>
                  <a:lnTo>
                    <a:pt x="154940" y="641350"/>
                  </a:lnTo>
                  <a:lnTo>
                    <a:pt x="145503" y="634276"/>
                  </a:lnTo>
                  <a:lnTo>
                    <a:pt x="146050" y="633730"/>
                  </a:lnTo>
                  <a:lnTo>
                    <a:pt x="135877" y="626110"/>
                  </a:lnTo>
                  <a:lnTo>
                    <a:pt x="116827" y="608330"/>
                  </a:lnTo>
                  <a:lnTo>
                    <a:pt x="113030" y="612140"/>
                  </a:lnTo>
                  <a:lnTo>
                    <a:pt x="110477" y="614680"/>
                  </a:lnTo>
                  <a:lnTo>
                    <a:pt x="110477" y="615950"/>
                  </a:lnTo>
                  <a:lnTo>
                    <a:pt x="129527" y="633730"/>
                  </a:lnTo>
                  <a:lnTo>
                    <a:pt x="139700" y="641350"/>
                  </a:lnTo>
                  <a:lnTo>
                    <a:pt x="149860" y="648970"/>
                  </a:lnTo>
                  <a:lnTo>
                    <a:pt x="160020" y="655320"/>
                  </a:lnTo>
                  <a:lnTo>
                    <a:pt x="162560" y="650240"/>
                  </a:lnTo>
                  <a:lnTo>
                    <a:pt x="165100" y="64643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40100" y="1944369"/>
              <a:ext cx="120650" cy="223520"/>
            </a:xfrm>
            <a:custGeom>
              <a:avLst/>
              <a:gdLst/>
              <a:ahLst/>
              <a:cxnLst/>
              <a:rect l="l" t="t" r="r" b="b"/>
              <a:pathLst>
                <a:path w="120650" h="223519">
                  <a:moveTo>
                    <a:pt x="120650" y="219710"/>
                  </a:moveTo>
                  <a:lnTo>
                    <a:pt x="116840" y="213360"/>
                  </a:lnTo>
                  <a:lnTo>
                    <a:pt x="100330" y="191770"/>
                  </a:lnTo>
                  <a:lnTo>
                    <a:pt x="87630" y="170180"/>
                  </a:lnTo>
                  <a:lnTo>
                    <a:pt x="76200" y="149860"/>
                  </a:lnTo>
                  <a:lnTo>
                    <a:pt x="67310" y="132080"/>
                  </a:lnTo>
                  <a:lnTo>
                    <a:pt x="59690" y="114300"/>
                  </a:lnTo>
                  <a:lnTo>
                    <a:pt x="57150" y="105410"/>
                  </a:lnTo>
                  <a:lnTo>
                    <a:pt x="54610" y="97790"/>
                  </a:lnTo>
                  <a:lnTo>
                    <a:pt x="53340" y="88900"/>
                  </a:lnTo>
                  <a:lnTo>
                    <a:pt x="53162" y="88950"/>
                  </a:lnTo>
                  <a:lnTo>
                    <a:pt x="52070" y="81280"/>
                  </a:lnTo>
                  <a:lnTo>
                    <a:pt x="51866" y="81330"/>
                  </a:lnTo>
                  <a:lnTo>
                    <a:pt x="50800" y="74930"/>
                  </a:lnTo>
                  <a:lnTo>
                    <a:pt x="50800" y="68580"/>
                  </a:lnTo>
                  <a:lnTo>
                    <a:pt x="50800" y="67310"/>
                  </a:lnTo>
                  <a:lnTo>
                    <a:pt x="50800" y="58420"/>
                  </a:lnTo>
                  <a:lnTo>
                    <a:pt x="52070" y="54610"/>
                  </a:lnTo>
                  <a:lnTo>
                    <a:pt x="52070" y="49530"/>
                  </a:lnTo>
                  <a:lnTo>
                    <a:pt x="53340" y="45720"/>
                  </a:lnTo>
                  <a:lnTo>
                    <a:pt x="53340" y="41910"/>
                  </a:lnTo>
                  <a:lnTo>
                    <a:pt x="54610" y="36830"/>
                  </a:lnTo>
                  <a:lnTo>
                    <a:pt x="55880" y="34290"/>
                  </a:lnTo>
                  <a:lnTo>
                    <a:pt x="57150" y="29210"/>
                  </a:lnTo>
                  <a:lnTo>
                    <a:pt x="58064" y="26441"/>
                  </a:lnTo>
                  <a:lnTo>
                    <a:pt x="58420" y="26670"/>
                  </a:lnTo>
                  <a:lnTo>
                    <a:pt x="59690" y="22860"/>
                  </a:lnTo>
                  <a:lnTo>
                    <a:pt x="62230" y="17780"/>
                  </a:lnTo>
                  <a:lnTo>
                    <a:pt x="61861" y="17691"/>
                  </a:lnTo>
                  <a:lnTo>
                    <a:pt x="66040" y="11430"/>
                  </a:lnTo>
                  <a:lnTo>
                    <a:pt x="71120" y="5080"/>
                  </a:lnTo>
                  <a:lnTo>
                    <a:pt x="66040" y="2540"/>
                  </a:lnTo>
                  <a:lnTo>
                    <a:pt x="62230" y="0"/>
                  </a:lnTo>
                  <a:lnTo>
                    <a:pt x="58420" y="6350"/>
                  </a:lnTo>
                  <a:lnTo>
                    <a:pt x="53340" y="13970"/>
                  </a:lnTo>
                  <a:lnTo>
                    <a:pt x="53340" y="15240"/>
                  </a:lnTo>
                  <a:lnTo>
                    <a:pt x="52412" y="18021"/>
                  </a:lnTo>
                  <a:lnTo>
                    <a:pt x="52070" y="17780"/>
                  </a:lnTo>
                  <a:lnTo>
                    <a:pt x="49530" y="21590"/>
                  </a:lnTo>
                  <a:lnTo>
                    <a:pt x="49530" y="22860"/>
                  </a:lnTo>
                  <a:lnTo>
                    <a:pt x="48260" y="26670"/>
                  </a:lnTo>
                  <a:lnTo>
                    <a:pt x="46990" y="30480"/>
                  </a:lnTo>
                  <a:lnTo>
                    <a:pt x="45720" y="34290"/>
                  </a:lnTo>
                  <a:lnTo>
                    <a:pt x="44450" y="39370"/>
                  </a:lnTo>
                  <a:lnTo>
                    <a:pt x="43180" y="44450"/>
                  </a:lnTo>
                  <a:lnTo>
                    <a:pt x="43180" y="48260"/>
                  </a:lnTo>
                  <a:lnTo>
                    <a:pt x="41910" y="53340"/>
                  </a:lnTo>
                  <a:lnTo>
                    <a:pt x="41910" y="58420"/>
                  </a:lnTo>
                  <a:lnTo>
                    <a:pt x="41910" y="68580"/>
                  </a:lnTo>
                  <a:lnTo>
                    <a:pt x="41910" y="76200"/>
                  </a:lnTo>
                  <a:lnTo>
                    <a:pt x="41910" y="82550"/>
                  </a:lnTo>
                  <a:lnTo>
                    <a:pt x="43180" y="91440"/>
                  </a:lnTo>
                  <a:lnTo>
                    <a:pt x="45720" y="100330"/>
                  </a:lnTo>
                  <a:lnTo>
                    <a:pt x="48260" y="109220"/>
                  </a:lnTo>
                  <a:lnTo>
                    <a:pt x="50800" y="116840"/>
                  </a:lnTo>
                  <a:lnTo>
                    <a:pt x="58420" y="135890"/>
                  </a:lnTo>
                  <a:lnTo>
                    <a:pt x="67310" y="154940"/>
                  </a:lnTo>
                  <a:lnTo>
                    <a:pt x="80010" y="175260"/>
                  </a:lnTo>
                  <a:lnTo>
                    <a:pt x="92710" y="196850"/>
                  </a:lnTo>
                  <a:lnTo>
                    <a:pt x="104622" y="213360"/>
                  </a:lnTo>
                  <a:lnTo>
                    <a:pt x="99060" y="213360"/>
                  </a:lnTo>
                  <a:lnTo>
                    <a:pt x="92710" y="213360"/>
                  </a:lnTo>
                  <a:lnTo>
                    <a:pt x="87630" y="213360"/>
                  </a:lnTo>
                  <a:lnTo>
                    <a:pt x="76200" y="213360"/>
                  </a:lnTo>
                  <a:lnTo>
                    <a:pt x="66040" y="212090"/>
                  </a:lnTo>
                  <a:lnTo>
                    <a:pt x="55880" y="210820"/>
                  </a:lnTo>
                  <a:lnTo>
                    <a:pt x="45631" y="208546"/>
                  </a:lnTo>
                  <a:lnTo>
                    <a:pt x="45720" y="208280"/>
                  </a:lnTo>
                  <a:lnTo>
                    <a:pt x="35318" y="204825"/>
                  </a:lnTo>
                  <a:lnTo>
                    <a:pt x="35560" y="204470"/>
                  </a:lnTo>
                  <a:lnTo>
                    <a:pt x="25400" y="199390"/>
                  </a:lnTo>
                  <a:lnTo>
                    <a:pt x="15240" y="194310"/>
                  </a:lnTo>
                  <a:lnTo>
                    <a:pt x="5080" y="189230"/>
                  </a:lnTo>
                  <a:lnTo>
                    <a:pt x="0" y="196850"/>
                  </a:lnTo>
                  <a:lnTo>
                    <a:pt x="10160" y="203200"/>
                  </a:lnTo>
                  <a:lnTo>
                    <a:pt x="20320" y="208280"/>
                  </a:lnTo>
                  <a:lnTo>
                    <a:pt x="31750" y="213360"/>
                  </a:lnTo>
                  <a:lnTo>
                    <a:pt x="41910" y="217170"/>
                  </a:lnTo>
                  <a:lnTo>
                    <a:pt x="43180" y="217170"/>
                  </a:lnTo>
                  <a:lnTo>
                    <a:pt x="53340" y="219710"/>
                  </a:lnTo>
                  <a:lnTo>
                    <a:pt x="63500" y="222250"/>
                  </a:lnTo>
                  <a:lnTo>
                    <a:pt x="64770" y="222250"/>
                  </a:lnTo>
                  <a:lnTo>
                    <a:pt x="76200" y="222250"/>
                  </a:lnTo>
                  <a:lnTo>
                    <a:pt x="87630" y="223520"/>
                  </a:lnTo>
                  <a:lnTo>
                    <a:pt x="92710" y="223520"/>
                  </a:lnTo>
                  <a:lnTo>
                    <a:pt x="93980" y="223520"/>
                  </a:lnTo>
                  <a:lnTo>
                    <a:pt x="100330" y="222250"/>
                  </a:lnTo>
                  <a:lnTo>
                    <a:pt x="106680" y="222250"/>
                  </a:lnTo>
                  <a:lnTo>
                    <a:pt x="113030" y="220980"/>
                  </a:lnTo>
                  <a:lnTo>
                    <a:pt x="120650" y="21971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398520" y="1918969"/>
              <a:ext cx="300990" cy="179070"/>
            </a:xfrm>
            <a:custGeom>
              <a:avLst/>
              <a:gdLst/>
              <a:ahLst/>
              <a:cxnLst/>
              <a:rect l="l" t="t" r="r" b="b"/>
              <a:pathLst>
                <a:path w="300989" h="179069">
                  <a:moveTo>
                    <a:pt x="300990" y="7620"/>
                  </a:moveTo>
                  <a:lnTo>
                    <a:pt x="295910" y="7620"/>
                  </a:lnTo>
                  <a:lnTo>
                    <a:pt x="292100" y="6350"/>
                  </a:lnTo>
                  <a:lnTo>
                    <a:pt x="288290" y="21590"/>
                  </a:lnTo>
                  <a:lnTo>
                    <a:pt x="283210" y="36830"/>
                  </a:lnTo>
                  <a:lnTo>
                    <a:pt x="278130" y="50800"/>
                  </a:lnTo>
                  <a:lnTo>
                    <a:pt x="271780" y="64770"/>
                  </a:lnTo>
                  <a:lnTo>
                    <a:pt x="265430" y="78740"/>
                  </a:lnTo>
                  <a:lnTo>
                    <a:pt x="256540" y="92710"/>
                  </a:lnTo>
                  <a:lnTo>
                    <a:pt x="248132" y="105905"/>
                  </a:lnTo>
                  <a:lnTo>
                    <a:pt x="247650" y="105410"/>
                  </a:lnTo>
                  <a:lnTo>
                    <a:pt x="238760" y="119380"/>
                  </a:lnTo>
                  <a:lnTo>
                    <a:pt x="215900" y="144780"/>
                  </a:lnTo>
                  <a:lnTo>
                    <a:pt x="216636" y="145288"/>
                  </a:lnTo>
                  <a:lnTo>
                    <a:pt x="195326" y="165531"/>
                  </a:lnTo>
                  <a:lnTo>
                    <a:pt x="174561" y="140398"/>
                  </a:lnTo>
                  <a:lnTo>
                    <a:pt x="175260" y="139700"/>
                  </a:lnTo>
                  <a:lnTo>
                    <a:pt x="152400" y="109220"/>
                  </a:lnTo>
                  <a:lnTo>
                    <a:pt x="130810" y="76200"/>
                  </a:lnTo>
                  <a:lnTo>
                    <a:pt x="110490" y="40640"/>
                  </a:lnTo>
                  <a:lnTo>
                    <a:pt x="104140" y="31750"/>
                  </a:lnTo>
                  <a:lnTo>
                    <a:pt x="99060" y="24130"/>
                  </a:lnTo>
                  <a:lnTo>
                    <a:pt x="97790" y="24130"/>
                  </a:lnTo>
                  <a:lnTo>
                    <a:pt x="97790" y="22860"/>
                  </a:lnTo>
                  <a:lnTo>
                    <a:pt x="95250" y="19050"/>
                  </a:lnTo>
                  <a:lnTo>
                    <a:pt x="91440" y="16510"/>
                  </a:lnTo>
                  <a:lnTo>
                    <a:pt x="91440" y="15240"/>
                  </a:lnTo>
                  <a:lnTo>
                    <a:pt x="87630" y="12700"/>
                  </a:lnTo>
                  <a:lnTo>
                    <a:pt x="87122" y="13462"/>
                  </a:lnTo>
                  <a:lnTo>
                    <a:pt x="85090" y="11430"/>
                  </a:lnTo>
                  <a:lnTo>
                    <a:pt x="81280" y="7620"/>
                  </a:lnTo>
                  <a:lnTo>
                    <a:pt x="80010" y="7620"/>
                  </a:lnTo>
                  <a:lnTo>
                    <a:pt x="77228" y="6705"/>
                  </a:lnTo>
                  <a:lnTo>
                    <a:pt x="77470" y="6350"/>
                  </a:lnTo>
                  <a:lnTo>
                    <a:pt x="73660" y="3810"/>
                  </a:lnTo>
                  <a:lnTo>
                    <a:pt x="72390" y="3810"/>
                  </a:lnTo>
                  <a:lnTo>
                    <a:pt x="69850" y="2540"/>
                  </a:lnTo>
                  <a:lnTo>
                    <a:pt x="66040" y="1270"/>
                  </a:lnTo>
                  <a:lnTo>
                    <a:pt x="62230" y="0"/>
                  </a:lnTo>
                  <a:lnTo>
                    <a:pt x="60960" y="0"/>
                  </a:lnTo>
                  <a:lnTo>
                    <a:pt x="57150" y="0"/>
                  </a:lnTo>
                  <a:lnTo>
                    <a:pt x="53340" y="0"/>
                  </a:lnTo>
                  <a:lnTo>
                    <a:pt x="45720" y="0"/>
                  </a:lnTo>
                  <a:lnTo>
                    <a:pt x="39370" y="1270"/>
                  </a:lnTo>
                  <a:lnTo>
                    <a:pt x="33020" y="3810"/>
                  </a:lnTo>
                  <a:lnTo>
                    <a:pt x="27940" y="6350"/>
                  </a:lnTo>
                  <a:lnTo>
                    <a:pt x="26670" y="6350"/>
                  </a:lnTo>
                  <a:lnTo>
                    <a:pt x="21590" y="10160"/>
                  </a:lnTo>
                  <a:lnTo>
                    <a:pt x="16510" y="13970"/>
                  </a:lnTo>
                  <a:lnTo>
                    <a:pt x="15240" y="13970"/>
                  </a:lnTo>
                  <a:lnTo>
                    <a:pt x="10160" y="19050"/>
                  </a:lnTo>
                  <a:lnTo>
                    <a:pt x="5080" y="24130"/>
                  </a:lnTo>
                  <a:lnTo>
                    <a:pt x="5080" y="25400"/>
                  </a:lnTo>
                  <a:lnTo>
                    <a:pt x="3810" y="25400"/>
                  </a:lnTo>
                  <a:lnTo>
                    <a:pt x="0" y="31750"/>
                  </a:lnTo>
                  <a:lnTo>
                    <a:pt x="7620" y="36830"/>
                  </a:lnTo>
                  <a:lnTo>
                    <a:pt x="12700" y="30480"/>
                  </a:lnTo>
                  <a:lnTo>
                    <a:pt x="12509" y="30391"/>
                  </a:lnTo>
                  <a:lnTo>
                    <a:pt x="16510" y="25400"/>
                  </a:lnTo>
                  <a:lnTo>
                    <a:pt x="21590" y="21590"/>
                  </a:lnTo>
                  <a:lnTo>
                    <a:pt x="26670" y="17780"/>
                  </a:lnTo>
                  <a:lnTo>
                    <a:pt x="31750" y="13970"/>
                  </a:lnTo>
                  <a:lnTo>
                    <a:pt x="36830" y="12700"/>
                  </a:lnTo>
                  <a:lnTo>
                    <a:pt x="41910" y="10160"/>
                  </a:lnTo>
                  <a:lnTo>
                    <a:pt x="46990" y="10160"/>
                  </a:lnTo>
                  <a:lnTo>
                    <a:pt x="53340" y="8890"/>
                  </a:lnTo>
                  <a:lnTo>
                    <a:pt x="57150" y="8890"/>
                  </a:lnTo>
                  <a:lnTo>
                    <a:pt x="60960" y="10160"/>
                  </a:lnTo>
                  <a:lnTo>
                    <a:pt x="60960" y="9321"/>
                  </a:lnTo>
                  <a:lnTo>
                    <a:pt x="63500" y="10160"/>
                  </a:lnTo>
                  <a:lnTo>
                    <a:pt x="66040" y="11430"/>
                  </a:lnTo>
                  <a:lnTo>
                    <a:pt x="68757" y="12344"/>
                  </a:lnTo>
                  <a:lnTo>
                    <a:pt x="68580" y="12700"/>
                  </a:lnTo>
                  <a:lnTo>
                    <a:pt x="72390" y="13970"/>
                  </a:lnTo>
                  <a:lnTo>
                    <a:pt x="76200" y="16510"/>
                  </a:lnTo>
                  <a:lnTo>
                    <a:pt x="76352" y="16192"/>
                  </a:lnTo>
                  <a:lnTo>
                    <a:pt x="78740" y="17780"/>
                  </a:lnTo>
                  <a:lnTo>
                    <a:pt x="82550" y="20320"/>
                  </a:lnTo>
                  <a:lnTo>
                    <a:pt x="82550" y="21590"/>
                  </a:lnTo>
                  <a:lnTo>
                    <a:pt x="85598" y="23622"/>
                  </a:lnTo>
                  <a:lnTo>
                    <a:pt x="87630" y="26670"/>
                  </a:lnTo>
                  <a:lnTo>
                    <a:pt x="90805" y="28790"/>
                  </a:lnTo>
                  <a:lnTo>
                    <a:pt x="90170" y="29210"/>
                  </a:lnTo>
                  <a:lnTo>
                    <a:pt x="96520" y="36830"/>
                  </a:lnTo>
                  <a:lnTo>
                    <a:pt x="101600" y="45720"/>
                  </a:lnTo>
                  <a:lnTo>
                    <a:pt x="123190" y="81280"/>
                  </a:lnTo>
                  <a:lnTo>
                    <a:pt x="144780" y="114300"/>
                  </a:lnTo>
                  <a:lnTo>
                    <a:pt x="166370" y="146050"/>
                  </a:lnTo>
                  <a:lnTo>
                    <a:pt x="167640" y="146050"/>
                  </a:lnTo>
                  <a:lnTo>
                    <a:pt x="190500" y="175260"/>
                  </a:lnTo>
                  <a:lnTo>
                    <a:pt x="194310" y="179070"/>
                  </a:lnTo>
                  <a:lnTo>
                    <a:pt x="198120" y="175260"/>
                  </a:lnTo>
                  <a:lnTo>
                    <a:pt x="223520" y="151130"/>
                  </a:lnTo>
                  <a:lnTo>
                    <a:pt x="246380" y="125730"/>
                  </a:lnTo>
                  <a:lnTo>
                    <a:pt x="255270" y="111760"/>
                  </a:lnTo>
                  <a:lnTo>
                    <a:pt x="264160" y="97790"/>
                  </a:lnTo>
                  <a:lnTo>
                    <a:pt x="273050" y="83820"/>
                  </a:lnTo>
                  <a:lnTo>
                    <a:pt x="280670" y="69850"/>
                  </a:lnTo>
                  <a:lnTo>
                    <a:pt x="280670" y="68580"/>
                  </a:lnTo>
                  <a:lnTo>
                    <a:pt x="287020" y="54610"/>
                  </a:lnTo>
                  <a:lnTo>
                    <a:pt x="292100" y="39370"/>
                  </a:lnTo>
                  <a:lnTo>
                    <a:pt x="297180" y="24130"/>
                  </a:lnTo>
                  <a:lnTo>
                    <a:pt x="300990" y="762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82340" y="1449069"/>
              <a:ext cx="224790" cy="477520"/>
            </a:xfrm>
            <a:custGeom>
              <a:avLst/>
              <a:gdLst/>
              <a:ahLst/>
              <a:cxnLst/>
              <a:rect l="l" t="t" r="r" b="b"/>
              <a:pathLst>
                <a:path w="224789" h="477519">
                  <a:moveTo>
                    <a:pt x="224790" y="412750"/>
                  </a:moveTo>
                  <a:lnTo>
                    <a:pt x="223520" y="368300"/>
                  </a:lnTo>
                  <a:lnTo>
                    <a:pt x="220980" y="326390"/>
                  </a:lnTo>
                  <a:lnTo>
                    <a:pt x="217170" y="287020"/>
                  </a:lnTo>
                  <a:lnTo>
                    <a:pt x="204470" y="214630"/>
                  </a:lnTo>
                  <a:lnTo>
                    <a:pt x="195580" y="182880"/>
                  </a:lnTo>
                  <a:lnTo>
                    <a:pt x="195580" y="181610"/>
                  </a:lnTo>
                  <a:lnTo>
                    <a:pt x="184150" y="152400"/>
                  </a:lnTo>
                  <a:lnTo>
                    <a:pt x="184150" y="151130"/>
                  </a:lnTo>
                  <a:lnTo>
                    <a:pt x="172720" y="123190"/>
                  </a:lnTo>
                  <a:lnTo>
                    <a:pt x="165100" y="107950"/>
                  </a:lnTo>
                  <a:lnTo>
                    <a:pt x="157480" y="93980"/>
                  </a:lnTo>
                  <a:lnTo>
                    <a:pt x="148590" y="81280"/>
                  </a:lnTo>
                  <a:lnTo>
                    <a:pt x="139700" y="69850"/>
                  </a:lnTo>
                  <a:lnTo>
                    <a:pt x="130810" y="58420"/>
                  </a:lnTo>
                  <a:lnTo>
                    <a:pt x="120650" y="48260"/>
                  </a:lnTo>
                  <a:lnTo>
                    <a:pt x="110490" y="39370"/>
                  </a:lnTo>
                  <a:lnTo>
                    <a:pt x="100330" y="30480"/>
                  </a:lnTo>
                  <a:lnTo>
                    <a:pt x="99060" y="30480"/>
                  </a:lnTo>
                  <a:lnTo>
                    <a:pt x="88900" y="22860"/>
                  </a:lnTo>
                  <a:lnTo>
                    <a:pt x="77470" y="17780"/>
                  </a:lnTo>
                  <a:lnTo>
                    <a:pt x="77470" y="16510"/>
                  </a:lnTo>
                  <a:lnTo>
                    <a:pt x="66040" y="12700"/>
                  </a:lnTo>
                  <a:lnTo>
                    <a:pt x="53340" y="7620"/>
                  </a:lnTo>
                  <a:lnTo>
                    <a:pt x="53340" y="6350"/>
                  </a:lnTo>
                  <a:lnTo>
                    <a:pt x="40640" y="3810"/>
                  </a:lnTo>
                  <a:lnTo>
                    <a:pt x="27940" y="1270"/>
                  </a:lnTo>
                  <a:lnTo>
                    <a:pt x="26670" y="1270"/>
                  </a:lnTo>
                  <a:lnTo>
                    <a:pt x="13970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890"/>
                  </a:lnTo>
                  <a:lnTo>
                    <a:pt x="13970" y="10160"/>
                  </a:lnTo>
                  <a:lnTo>
                    <a:pt x="26670" y="11430"/>
                  </a:lnTo>
                  <a:lnTo>
                    <a:pt x="39370" y="12700"/>
                  </a:lnTo>
                  <a:lnTo>
                    <a:pt x="50800" y="16510"/>
                  </a:lnTo>
                  <a:lnTo>
                    <a:pt x="51079" y="15367"/>
                  </a:lnTo>
                  <a:lnTo>
                    <a:pt x="62230" y="20320"/>
                  </a:lnTo>
                  <a:lnTo>
                    <a:pt x="73660" y="25400"/>
                  </a:lnTo>
                  <a:lnTo>
                    <a:pt x="84086" y="31203"/>
                  </a:lnTo>
                  <a:lnTo>
                    <a:pt x="83820" y="31750"/>
                  </a:lnTo>
                  <a:lnTo>
                    <a:pt x="94322" y="37592"/>
                  </a:lnTo>
                  <a:lnTo>
                    <a:pt x="93980" y="38100"/>
                  </a:lnTo>
                  <a:lnTo>
                    <a:pt x="104140" y="45720"/>
                  </a:lnTo>
                  <a:lnTo>
                    <a:pt x="114300" y="54610"/>
                  </a:lnTo>
                  <a:lnTo>
                    <a:pt x="123190" y="64770"/>
                  </a:lnTo>
                  <a:lnTo>
                    <a:pt x="123736" y="64223"/>
                  </a:lnTo>
                  <a:lnTo>
                    <a:pt x="132080" y="74930"/>
                  </a:lnTo>
                  <a:lnTo>
                    <a:pt x="140970" y="86360"/>
                  </a:lnTo>
                  <a:lnTo>
                    <a:pt x="148590" y="99060"/>
                  </a:lnTo>
                  <a:lnTo>
                    <a:pt x="157162" y="112560"/>
                  </a:lnTo>
                  <a:lnTo>
                    <a:pt x="156210" y="113030"/>
                  </a:lnTo>
                  <a:lnTo>
                    <a:pt x="163830" y="127000"/>
                  </a:lnTo>
                  <a:lnTo>
                    <a:pt x="176530" y="154940"/>
                  </a:lnTo>
                  <a:lnTo>
                    <a:pt x="186690" y="185420"/>
                  </a:lnTo>
                  <a:lnTo>
                    <a:pt x="186956" y="185331"/>
                  </a:lnTo>
                  <a:lnTo>
                    <a:pt x="194310" y="217170"/>
                  </a:lnTo>
                  <a:lnTo>
                    <a:pt x="201930" y="252730"/>
                  </a:lnTo>
                  <a:lnTo>
                    <a:pt x="202095" y="252691"/>
                  </a:lnTo>
                  <a:lnTo>
                    <a:pt x="207010" y="288290"/>
                  </a:lnTo>
                  <a:lnTo>
                    <a:pt x="212090" y="327660"/>
                  </a:lnTo>
                  <a:lnTo>
                    <a:pt x="214630" y="369570"/>
                  </a:lnTo>
                  <a:lnTo>
                    <a:pt x="214630" y="412750"/>
                  </a:lnTo>
                  <a:lnTo>
                    <a:pt x="214630" y="429260"/>
                  </a:lnTo>
                  <a:lnTo>
                    <a:pt x="213360" y="444500"/>
                  </a:lnTo>
                  <a:lnTo>
                    <a:pt x="210997" y="459790"/>
                  </a:lnTo>
                  <a:lnTo>
                    <a:pt x="210820" y="459740"/>
                  </a:lnTo>
                  <a:lnTo>
                    <a:pt x="208280" y="476250"/>
                  </a:lnTo>
                  <a:lnTo>
                    <a:pt x="212090" y="477520"/>
                  </a:lnTo>
                  <a:lnTo>
                    <a:pt x="217170" y="477520"/>
                  </a:lnTo>
                  <a:lnTo>
                    <a:pt x="220980" y="462280"/>
                  </a:lnTo>
                  <a:lnTo>
                    <a:pt x="222250" y="445770"/>
                  </a:lnTo>
                  <a:lnTo>
                    <a:pt x="223520" y="429260"/>
                  </a:lnTo>
                  <a:lnTo>
                    <a:pt x="224790" y="41275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86860" y="1305559"/>
              <a:ext cx="321310" cy="63500"/>
            </a:xfrm>
            <a:custGeom>
              <a:avLst/>
              <a:gdLst/>
              <a:ahLst/>
              <a:cxnLst/>
              <a:rect l="l" t="t" r="r" b="b"/>
              <a:pathLst>
                <a:path w="321310" h="63500">
                  <a:moveTo>
                    <a:pt x="173990" y="1270"/>
                  </a:moveTo>
                  <a:lnTo>
                    <a:pt x="170180" y="1270"/>
                  </a:lnTo>
                  <a:lnTo>
                    <a:pt x="170180" y="0"/>
                  </a:lnTo>
                  <a:lnTo>
                    <a:pt x="157480" y="0"/>
                  </a:lnTo>
                  <a:lnTo>
                    <a:pt x="157480" y="1270"/>
                  </a:lnTo>
                  <a:lnTo>
                    <a:pt x="129540" y="1270"/>
                  </a:lnTo>
                  <a:lnTo>
                    <a:pt x="129540" y="3810"/>
                  </a:lnTo>
                  <a:lnTo>
                    <a:pt x="173990" y="3810"/>
                  </a:lnTo>
                  <a:lnTo>
                    <a:pt x="173990" y="1270"/>
                  </a:lnTo>
                  <a:close/>
                </a:path>
                <a:path w="321310" h="63500">
                  <a:moveTo>
                    <a:pt x="194297" y="3810"/>
                  </a:moveTo>
                  <a:lnTo>
                    <a:pt x="181610" y="3810"/>
                  </a:lnTo>
                  <a:lnTo>
                    <a:pt x="181610" y="5080"/>
                  </a:lnTo>
                  <a:lnTo>
                    <a:pt x="120650" y="5080"/>
                  </a:lnTo>
                  <a:lnTo>
                    <a:pt x="120650" y="3810"/>
                  </a:lnTo>
                  <a:lnTo>
                    <a:pt x="113030" y="3810"/>
                  </a:lnTo>
                  <a:lnTo>
                    <a:pt x="113030" y="5080"/>
                  </a:lnTo>
                  <a:lnTo>
                    <a:pt x="113030" y="6350"/>
                  </a:lnTo>
                  <a:lnTo>
                    <a:pt x="194297" y="6350"/>
                  </a:lnTo>
                  <a:lnTo>
                    <a:pt x="194297" y="5080"/>
                  </a:lnTo>
                  <a:lnTo>
                    <a:pt x="194297" y="3810"/>
                  </a:lnTo>
                  <a:close/>
                </a:path>
                <a:path w="321310" h="63500">
                  <a:moveTo>
                    <a:pt x="208280" y="7620"/>
                  </a:moveTo>
                  <a:lnTo>
                    <a:pt x="201930" y="7620"/>
                  </a:lnTo>
                  <a:lnTo>
                    <a:pt x="201930" y="6350"/>
                  </a:lnTo>
                  <a:lnTo>
                    <a:pt x="196850" y="6350"/>
                  </a:lnTo>
                  <a:lnTo>
                    <a:pt x="196850" y="7620"/>
                  </a:lnTo>
                  <a:lnTo>
                    <a:pt x="106680" y="7620"/>
                  </a:lnTo>
                  <a:lnTo>
                    <a:pt x="106680" y="6350"/>
                  </a:lnTo>
                  <a:lnTo>
                    <a:pt x="102870" y="6350"/>
                  </a:lnTo>
                  <a:lnTo>
                    <a:pt x="102870" y="7620"/>
                  </a:lnTo>
                  <a:lnTo>
                    <a:pt x="96520" y="7620"/>
                  </a:lnTo>
                  <a:lnTo>
                    <a:pt x="96520" y="10160"/>
                  </a:lnTo>
                  <a:lnTo>
                    <a:pt x="208280" y="10160"/>
                  </a:lnTo>
                  <a:lnTo>
                    <a:pt x="208280" y="7620"/>
                  </a:lnTo>
                  <a:close/>
                </a:path>
                <a:path w="321310" h="63500">
                  <a:moveTo>
                    <a:pt x="215900" y="10160"/>
                  </a:moveTo>
                  <a:lnTo>
                    <a:pt x="210820" y="10160"/>
                  </a:lnTo>
                  <a:lnTo>
                    <a:pt x="210820" y="11430"/>
                  </a:lnTo>
                  <a:lnTo>
                    <a:pt x="92710" y="11430"/>
                  </a:lnTo>
                  <a:lnTo>
                    <a:pt x="92710" y="10160"/>
                  </a:lnTo>
                  <a:lnTo>
                    <a:pt x="87630" y="10160"/>
                  </a:lnTo>
                  <a:lnTo>
                    <a:pt x="87630" y="11430"/>
                  </a:lnTo>
                  <a:lnTo>
                    <a:pt x="87630" y="12700"/>
                  </a:lnTo>
                  <a:lnTo>
                    <a:pt x="215900" y="12700"/>
                  </a:lnTo>
                  <a:lnTo>
                    <a:pt x="215900" y="11430"/>
                  </a:lnTo>
                  <a:lnTo>
                    <a:pt x="215900" y="10160"/>
                  </a:lnTo>
                  <a:close/>
                </a:path>
                <a:path w="321310" h="63500">
                  <a:moveTo>
                    <a:pt x="228600" y="13970"/>
                  </a:moveTo>
                  <a:lnTo>
                    <a:pt x="224790" y="13970"/>
                  </a:lnTo>
                  <a:lnTo>
                    <a:pt x="224790" y="12700"/>
                  </a:lnTo>
                  <a:lnTo>
                    <a:pt x="222237" y="12700"/>
                  </a:lnTo>
                  <a:lnTo>
                    <a:pt x="222237" y="13970"/>
                  </a:lnTo>
                  <a:lnTo>
                    <a:pt x="83820" y="13970"/>
                  </a:lnTo>
                  <a:lnTo>
                    <a:pt x="83820" y="12700"/>
                  </a:lnTo>
                  <a:lnTo>
                    <a:pt x="78740" y="12700"/>
                  </a:lnTo>
                  <a:lnTo>
                    <a:pt x="78740" y="13970"/>
                  </a:lnTo>
                  <a:lnTo>
                    <a:pt x="76200" y="13970"/>
                  </a:lnTo>
                  <a:lnTo>
                    <a:pt x="76200" y="16510"/>
                  </a:lnTo>
                  <a:lnTo>
                    <a:pt x="228600" y="16510"/>
                  </a:lnTo>
                  <a:lnTo>
                    <a:pt x="228600" y="13970"/>
                  </a:lnTo>
                  <a:close/>
                </a:path>
                <a:path w="321310" h="63500">
                  <a:moveTo>
                    <a:pt x="236220" y="16510"/>
                  </a:moveTo>
                  <a:lnTo>
                    <a:pt x="231140" y="16510"/>
                  </a:lnTo>
                  <a:lnTo>
                    <a:pt x="231140" y="17780"/>
                  </a:lnTo>
                  <a:lnTo>
                    <a:pt x="72390" y="17780"/>
                  </a:lnTo>
                  <a:lnTo>
                    <a:pt x="72390" y="16510"/>
                  </a:lnTo>
                  <a:lnTo>
                    <a:pt x="69850" y="16510"/>
                  </a:lnTo>
                  <a:lnTo>
                    <a:pt x="69850" y="17780"/>
                  </a:lnTo>
                  <a:lnTo>
                    <a:pt x="69850" y="19050"/>
                  </a:lnTo>
                  <a:lnTo>
                    <a:pt x="236220" y="19050"/>
                  </a:lnTo>
                  <a:lnTo>
                    <a:pt x="236220" y="17780"/>
                  </a:lnTo>
                  <a:lnTo>
                    <a:pt x="236220" y="16510"/>
                  </a:lnTo>
                  <a:close/>
                </a:path>
                <a:path w="321310" h="63500">
                  <a:moveTo>
                    <a:pt x="245097" y="20320"/>
                  </a:moveTo>
                  <a:lnTo>
                    <a:pt x="241287" y="20320"/>
                  </a:lnTo>
                  <a:lnTo>
                    <a:pt x="241287" y="19050"/>
                  </a:lnTo>
                  <a:lnTo>
                    <a:pt x="238760" y="19050"/>
                  </a:lnTo>
                  <a:lnTo>
                    <a:pt x="238760" y="20320"/>
                  </a:lnTo>
                  <a:lnTo>
                    <a:pt x="67310" y="20320"/>
                  </a:lnTo>
                  <a:lnTo>
                    <a:pt x="67310" y="19050"/>
                  </a:lnTo>
                  <a:lnTo>
                    <a:pt x="64770" y="19050"/>
                  </a:lnTo>
                  <a:lnTo>
                    <a:pt x="64770" y="20320"/>
                  </a:lnTo>
                  <a:lnTo>
                    <a:pt x="62230" y="20320"/>
                  </a:lnTo>
                  <a:lnTo>
                    <a:pt x="62230" y="22860"/>
                  </a:lnTo>
                  <a:lnTo>
                    <a:pt x="245097" y="22860"/>
                  </a:lnTo>
                  <a:lnTo>
                    <a:pt x="245097" y="20320"/>
                  </a:lnTo>
                  <a:close/>
                </a:path>
                <a:path w="321310" h="63500">
                  <a:moveTo>
                    <a:pt x="251460" y="22860"/>
                  </a:moveTo>
                  <a:lnTo>
                    <a:pt x="247650" y="22860"/>
                  </a:lnTo>
                  <a:lnTo>
                    <a:pt x="247650" y="24130"/>
                  </a:lnTo>
                  <a:lnTo>
                    <a:pt x="59690" y="24130"/>
                  </a:lnTo>
                  <a:lnTo>
                    <a:pt x="59690" y="22860"/>
                  </a:lnTo>
                  <a:lnTo>
                    <a:pt x="57150" y="22860"/>
                  </a:lnTo>
                  <a:lnTo>
                    <a:pt x="57150" y="24130"/>
                  </a:lnTo>
                  <a:lnTo>
                    <a:pt x="57150" y="25400"/>
                  </a:lnTo>
                  <a:lnTo>
                    <a:pt x="251460" y="25400"/>
                  </a:lnTo>
                  <a:lnTo>
                    <a:pt x="251460" y="24130"/>
                  </a:lnTo>
                  <a:lnTo>
                    <a:pt x="251460" y="22860"/>
                  </a:lnTo>
                  <a:close/>
                </a:path>
                <a:path w="321310" h="63500">
                  <a:moveTo>
                    <a:pt x="260350" y="26670"/>
                  </a:moveTo>
                  <a:lnTo>
                    <a:pt x="257797" y="26670"/>
                  </a:lnTo>
                  <a:lnTo>
                    <a:pt x="257797" y="25400"/>
                  </a:lnTo>
                  <a:lnTo>
                    <a:pt x="254000" y="25400"/>
                  </a:lnTo>
                  <a:lnTo>
                    <a:pt x="254000" y="26670"/>
                  </a:lnTo>
                  <a:lnTo>
                    <a:pt x="54610" y="26670"/>
                  </a:lnTo>
                  <a:lnTo>
                    <a:pt x="54610" y="25400"/>
                  </a:lnTo>
                  <a:lnTo>
                    <a:pt x="52070" y="25400"/>
                  </a:lnTo>
                  <a:lnTo>
                    <a:pt x="52070" y="26670"/>
                  </a:lnTo>
                  <a:lnTo>
                    <a:pt x="50800" y="26670"/>
                  </a:lnTo>
                  <a:lnTo>
                    <a:pt x="50800" y="29210"/>
                  </a:lnTo>
                  <a:lnTo>
                    <a:pt x="260350" y="29210"/>
                  </a:lnTo>
                  <a:lnTo>
                    <a:pt x="260350" y="26670"/>
                  </a:lnTo>
                  <a:close/>
                </a:path>
                <a:path w="321310" h="63500">
                  <a:moveTo>
                    <a:pt x="267970" y="29210"/>
                  </a:moveTo>
                  <a:lnTo>
                    <a:pt x="264160" y="29210"/>
                  </a:lnTo>
                  <a:lnTo>
                    <a:pt x="264160" y="30480"/>
                  </a:lnTo>
                  <a:lnTo>
                    <a:pt x="48260" y="30480"/>
                  </a:lnTo>
                  <a:lnTo>
                    <a:pt x="48260" y="29210"/>
                  </a:lnTo>
                  <a:lnTo>
                    <a:pt x="45720" y="29210"/>
                  </a:lnTo>
                  <a:lnTo>
                    <a:pt x="45720" y="30480"/>
                  </a:lnTo>
                  <a:lnTo>
                    <a:pt x="45720" y="31750"/>
                  </a:lnTo>
                  <a:lnTo>
                    <a:pt x="267970" y="31750"/>
                  </a:lnTo>
                  <a:lnTo>
                    <a:pt x="267970" y="30480"/>
                  </a:lnTo>
                  <a:lnTo>
                    <a:pt x="267970" y="29210"/>
                  </a:lnTo>
                  <a:close/>
                </a:path>
                <a:path w="321310" h="63500">
                  <a:moveTo>
                    <a:pt x="275590" y="33020"/>
                  </a:moveTo>
                  <a:lnTo>
                    <a:pt x="273050" y="33020"/>
                  </a:lnTo>
                  <a:lnTo>
                    <a:pt x="273050" y="31750"/>
                  </a:lnTo>
                  <a:lnTo>
                    <a:pt x="270497" y="31750"/>
                  </a:lnTo>
                  <a:lnTo>
                    <a:pt x="270497" y="33020"/>
                  </a:lnTo>
                  <a:lnTo>
                    <a:pt x="43180" y="33020"/>
                  </a:lnTo>
                  <a:lnTo>
                    <a:pt x="43180" y="31750"/>
                  </a:lnTo>
                  <a:lnTo>
                    <a:pt x="40640" y="31750"/>
                  </a:lnTo>
                  <a:lnTo>
                    <a:pt x="40640" y="33020"/>
                  </a:lnTo>
                  <a:lnTo>
                    <a:pt x="38100" y="33020"/>
                  </a:lnTo>
                  <a:lnTo>
                    <a:pt x="38100" y="35560"/>
                  </a:lnTo>
                  <a:lnTo>
                    <a:pt x="275590" y="35560"/>
                  </a:lnTo>
                  <a:lnTo>
                    <a:pt x="275590" y="33020"/>
                  </a:lnTo>
                  <a:close/>
                </a:path>
                <a:path w="321310" h="63500">
                  <a:moveTo>
                    <a:pt x="280670" y="35560"/>
                  </a:moveTo>
                  <a:lnTo>
                    <a:pt x="278130" y="35560"/>
                  </a:lnTo>
                  <a:lnTo>
                    <a:pt x="278130" y="36830"/>
                  </a:lnTo>
                  <a:lnTo>
                    <a:pt x="36830" y="36830"/>
                  </a:lnTo>
                  <a:lnTo>
                    <a:pt x="36830" y="35560"/>
                  </a:lnTo>
                  <a:lnTo>
                    <a:pt x="34290" y="35560"/>
                  </a:lnTo>
                  <a:lnTo>
                    <a:pt x="34290" y="36830"/>
                  </a:lnTo>
                  <a:lnTo>
                    <a:pt x="34290" y="38100"/>
                  </a:lnTo>
                  <a:lnTo>
                    <a:pt x="280670" y="38100"/>
                  </a:lnTo>
                  <a:lnTo>
                    <a:pt x="280670" y="36830"/>
                  </a:lnTo>
                  <a:lnTo>
                    <a:pt x="280670" y="35560"/>
                  </a:lnTo>
                  <a:close/>
                </a:path>
                <a:path w="321310" h="63500">
                  <a:moveTo>
                    <a:pt x="288290" y="39370"/>
                  </a:moveTo>
                  <a:lnTo>
                    <a:pt x="287020" y="39370"/>
                  </a:lnTo>
                  <a:lnTo>
                    <a:pt x="287020" y="38100"/>
                  </a:lnTo>
                  <a:lnTo>
                    <a:pt x="283210" y="38100"/>
                  </a:lnTo>
                  <a:lnTo>
                    <a:pt x="283210" y="39370"/>
                  </a:lnTo>
                  <a:lnTo>
                    <a:pt x="31750" y="39370"/>
                  </a:lnTo>
                  <a:lnTo>
                    <a:pt x="31750" y="38100"/>
                  </a:lnTo>
                  <a:lnTo>
                    <a:pt x="29210" y="38100"/>
                  </a:lnTo>
                  <a:lnTo>
                    <a:pt x="29210" y="39370"/>
                  </a:lnTo>
                  <a:lnTo>
                    <a:pt x="26670" y="39370"/>
                  </a:lnTo>
                  <a:lnTo>
                    <a:pt x="26670" y="41910"/>
                  </a:lnTo>
                  <a:lnTo>
                    <a:pt x="288290" y="41910"/>
                  </a:lnTo>
                  <a:lnTo>
                    <a:pt x="288290" y="39370"/>
                  </a:lnTo>
                  <a:close/>
                </a:path>
                <a:path w="321310" h="63500">
                  <a:moveTo>
                    <a:pt x="293370" y="41910"/>
                  </a:moveTo>
                  <a:lnTo>
                    <a:pt x="290830" y="41910"/>
                  </a:lnTo>
                  <a:lnTo>
                    <a:pt x="290830" y="43180"/>
                  </a:lnTo>
                  <a:lnTo>
                    <a:pt x="25400" y="43180"/>
                  </a:lnTo>
                  <a:lnTo>
                    <a:pt x="25400" y="41910"/>
                  </a:lnTo>
                  <a:lnTo>
                    <a:pt x="24130" y="41910"/>
                  </a:lnTo>
                  <a:lnTo>
                    <a:pt x="24130" y="43180"/>
                  </a:lnTo>
                  <a:lnTo>
                    <a:pt x="24130" y="44450"/>
                  </a:lnTo>
                  <a:lnTo>
                    <a:pt x="293370" y="44450"/>
                  </a:lnTo>
                  <a:lnTo>
                    <a:pt x="293370" y="43180"/>
                  </a:lnTo>
                  <a:lnTo>
                    <a:pt x="293370" y="41910"/>
                  </a:lnTo>
                  <a:close/>
                </a:path>
                <a:path w="321310" h="63500">
                  <a:moveTo>
                    <a:pt x="298450" y="45720"/>
                  </a:moveTo>
                  <a:lnTo>
                    <a:pt x="297180" y="45720"/>
                  </a:lnTo>
                  <a:lnTo>
                    <a:pt x="297180" y="44450"/>
                  </a:lnTo>
                  <a:lnTo>
                    <a:pt x="294640" y="44450"/>
                  </a:lnTo>
                  <a:lnTo>
                    <a:pt x="294640" y="45720"/>
                  </a:lnTo>
                  <a:lnTo>
                    <a:pt x="21590" y="45720"/>
                  </a:lnTo>
                  <a:lnTo>
                    <a:pt x="21590" y="44450"/>
                  </a:lnTo>
                  <a:lnTo>
                    <a:pt x="20320" y="44450"/>
                  </a:lnTo>
                  <a:lnTo>
                    <a:pt x="20320" y="45720"/>
                  </a:lnTo>
                  <a:lnTo>
                    <a:pt x="19050" y="45720"/>
                  </a:lnTo>
                  <a:lnTo>
                    <a:pt x="19050" y="48260"/>
                  </a:lnTo>
                  <a:lnTo>
                    <a:pt x="298450" y="48260"/>
                  </a:lnTo>
                  <a:lnTo>
                    <a:pt x="298450" y="45720"/>
                  </a:lnTo>
                  <a:close/>
                </a:path>
                <a:path w="321310" h="63500">
                  <a:moveTo>
                    <a:pt x="303530" y="48260"/>
                  </a:moveTo>
                  <a:lnTo>
                    <a:pt x="300990" y="48260"/>
                  </a:lnTo>
                  <a:lnTo>
                    <a:pt x="300990" y="49530"/>
                  </a:lnTo>
                  <a:lnTo>
                    <a:pt x="17780" y="49530"/>
                  </a:lnTo>
                  <a:lnTo>
                    <a:pt x="17780" y="48260"/>
                  </a:lnTo>
                  <a:lnTo>
                    <a:pt x="15240" y="48260"/>
                  </a:lnTo>
                  <a:lnTo>
                    <a:pt x="15240" y="49530"/>
                  </a:lnTo>
                  <a:lnTo>
                    <a:pt x="15240" y="50800"/>
                  </a:lnTo>
                  <a:lnTo>
                    <a:pt x="303530" y="50800"/>
                  </a:lnTo>
                  <a:lnTo>
                    <a:pt x="303530" y="49530"/>
                  </a:lnTo>
                  <a:lnTo>
                    <a:pt x="303530" y="48260"/>
                  </a:lnTo>
                  <a:close/>
                </a:path>
                <a:path w="321310" h="63500">
                  <a:moveTo>
                    <a:pt x="308610" y="52070"/>
                  </a:moveTo>
                  <a:lnTo>
                    <a:pt x="307340" y="52070"/>
                  </a:lnTo>
                  <a:lnTo>
                    <a:pt x="307340" y="50800"/>
                  </a:lnTo>
                  <a:lnTo>
                    <a:pt x="304787" y="50800"/>
                  </a:lnTo>
                  <a:lnTo>
                    <a:pt x="304787" y="52070"/>
                  </a:lnTo>
                  <a:lnTo>
                    <a:pt x="13970" y="52070"/>
                  </a:lnTo>
                  <a:lnTo>
                    <a:pt x="13970" y="50800"/>
                  </a:lnTo>
                  <a:lnTo>
                    <a:pt x="12700" y="50800"/>
                  </a:lnTo>
                  <a:lnTo>
                    <a:pt x="12700" y="52070"/>
                  </a:lnTo>
                  <a:lnTo>
                    <a:pt x="10160" y="52070"/>
                  </a:lnTo>
                  <a:lnTo>
                    <a:pt x="10160" y="54610"/>
                  </a:lnTo>
                  <a:lnTo>
                    <a:pt x="308610" y="54610"/>
                  </a:lnTo>
                  <a:lnTo>
                    <a:pt x="308610" y="52070"/>
                  </a:lnTo>
                  <a:close/>
                </a:path>
                <a:path w="321310" h="63500">
                  <a:moveTo>
                    <a:pt x="313690" y="54610"/>
                  </a:moveTo>
                  <a:lnTo>
                    <a:pt x="311150" y="54610"/>
                  </a:lnTo>
                  <a:lnTo>
                    <a:pt x="311150" y="55880"/>
                  </a:lnTo>
                  <a:lnTo>
                    <a:pt x="8890" y="55880"/>
                  </a:lnTo>
                  <a:lnTo>
                    <a:pt x="8890" y="54610"/>
                  </a:lnTo>
                  <a:lnTo>
                    <a:pt x="7620" y="54610"/>
                  </a:lnTo>
                  <a:lnTo>
                    <a:pt x="7620" y="55880"/>
                  </a:lnTo>
                  <a:lnTo>
                    <a:pt x="7620" y="57150"/>
                  </a:lnTo>
                  <a:lnTo>
                    <a:pt x="313690" y="57150"/>
                  </a:lnTo>
                  <a:lnTo>
                    <a:pt x="313690" y="55880"/>
                  </a:lnTo>
                  <a:lnTo>
                    <a:pt x="313690" y="54610"/>
                  </a:lnTo>
                  <a:close/>
                </a:path>
                <a:path w="321310" h="63500">
                  <a:moveTo>
                    <a:pt x="318770" y="58420"/>
                  </a:moveTo>
                  <a:lnTo>
                    <a:pt x="317500" y="58420"/>
                  </a:lnTo>
                  <a:lnTo>
                    <a:pt x="317500" y="57150"/>
                  </a:lnTo>
                  <a:lnTo>
                    <a:pt x="314960" y="57150"/>
                  </a:lnTo>
                  <a:lnTo>
                    <a:pt x="314960" y="58420"/>
                  </a:lnTo>
                  <a:lnTo>
                    <a:pt x="6350" y="58420"/>
                  </a:lnTo>
                  <a:lnTo>
                    <a:pt x="6350" y="57150"/>
                  </a:lnTo>
                  <a:lnTo>
                    <a:pt x="3810" y="57150"/>
                  </a:lnTo>
                  <a:lnTo>
                    <a:pt x="3810" y="58420"/>
                  </a:lnTo>
                  <a:lnTo>
                    <a:pt x="2540" y="58420"/>
                  </a:lnTo>
                  <a:lnTo>
                    <a:pt x="2540" y="60960"/>
                  </a:lnTo>
                  <a:lnTo>
                    <a:pt x="318770" y="60960"/>
                  </a:lnTo>
                  <a:lnTo>
                    <a:pt x="318770" y="58420"/>
                  </a:lnTo>
                  <a:close/>
                </a:path>
                <a:path w="321310" h="63500">
                  <a:moveTo>
                    <a:pt x="321310" y="60960"/>
                  </a:moveTo>
                  <a:lnTo>
                    <a:pt x="320040" y="60960"/>
                  </a:lnTo>
                  <a:lnTo>
                    <a:pt x="320040" y="62230"/>
                  </a:lnTo>
                  <a:lnTo>
                    <a:pt x="1270" y="62230"/>
                  </a:lnTo>
                  <a:lnTo>
                    <a:pt x="1270" y="60960"/>
                  </a:lnTo>
                  <a:lnTo>
                    <a:pt x="0" y="60960"/>
                  </a:lnTo>
                  <a:lnTo>
                    <a:pt x="0" y="62230"/>
                  </a:lnTo>
                  <a:lnTo>
                    <a:pt x="0" y="63500"/>
                  </a:lnTo>
                  <a:lnTo>
                    <a:pt x="321310" y="63500"/>
                  </a:lnTo>
                  <a:lnTo>
                    <a:pt x="321310" y="62230"/>
                  </a:lnTo>
                  <a:lnTo>
                    <a:pt x="321310" y="60960"/>
                  </a:lnTo>
                  <a:close/>
                </a:path>
              </a:pathLst>
            </a:custGeom>
            <a:solidFill>
              <a:srgbClr val="1E1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52570" y="1369059"/>
              <a:ext cx="379730" cy="31750"/>
            </a:xfrm>
            <a:custGeom>
              <a:avLst/>
              <a:gdLst/>
              <a:ahLst/>
              <a:cxnLst/>
              <a:rect l="l" t="t" r="r" b="b"/>
              <a:pathLst>
                <a:path w="379729" h="31750">
                  <a:moveTo>
                    <a:pt x="359410" y="1270"/>
                  </a:moveTo>
                  <a:lnTo>
                    <a:pt x="358140" y="1270"/>
                  </a:lnTo>
                  <a:lnTo>
                    <a:pt x="358140" y="0"/>
                  </a:lnTo>
                  <a:lnTo>
                    <a:pt x="356870" y="0"/>
                  </a:lnTo>
                  <a:lnTo>
                    <a:pt x="356870" y="1270"/>
                  </a:lnTo>
                  <a:lnTo>
                    <a:pt x="33020" y="1270"/>
                  </a:lnTo>
                  <a:lnTo>
                    <a:pt x="33020" y="0"/>
                  </a:lnTo>
                  <a:lnTo>
                    <a:pt x="31750" y="0"/>
                  </a:lnTo>
                  <a:lnTo>
                    <a:pt x="31750" y="1270"/>
                  </a:lnTo>
                  <a:lnTo>
                    <a:pt x="29210" y="1270"/>
                  </a:lnTo>
                  <a:lnTo>
                    <a:pt x="29210" y="3810"/>
                  </a:lnTo>
                  <a:lnTo>
                    <a:pt x="359410" y="3810"/>
                  </a:lnTo>
                  <a:lnTo>
                    <a:pt x="359410" y="1270"/>
                  </a:lnTo>
                  <a:close/>
                </a:path>
                <a:path w="379729" h="31750">
                  <a:moveTo>
                    <a:pt x="361937" y="3810"/>
                  </a:moveTo>
                  <a:lnTo>
                    <a:pt x="360680" y="3810"/>
                  </a:lnTo>
                  <a:lnTo>
                    <a:pt x="360680" y="5080"/>
                  </a:lnTo>
                  <a:lnTo>
                    <a:pt x="27940" y="5080"/>
                  </a:lnTo>
                  <a:lnTo>
                    <a:pt x="27940" y="3810"/>
                  </a:lnTo>
                  <a:lnTo>
                    <a:pt x="26670" y="3810"/>
                  </a:lnTo>
                  <a:lnTo>
                    <a:pt x="26670" y="5080"/>
                  </a:lnTo>
                  <a:lnTo>
                    <a:pt x="26670" y="6350"/>
                  </a:lnTo>
                  <a:lnTo>
                    <a:pt x="361937" y="6350"/>
                  </a:lnTo>
                  <a:lnTo>
                    <a:pt x="361937" y="5080"/>
                  </a:lnTo>
                  <a:lnTo>
                    <a:pt x="361937" y="3810"/>
                  </a:lnTo>
                  <a:close/>
                </a:path>
                <a:path w="379729" h="31750">
                  <a:moveTo>
                    <a:pt x="365760" y="7620"/>
                  </a:moveTo>
                  <a:lnTo>
                    <a:pt x="364490" y="7620"/>
                  </a:lnTo>
                  <a:lnTo>
                    <a:pt x="364490" y="6350"/>
                  </a:lnTo>
                  <a:lnTo>
                    <a:pt x="363220" y="6350"/>
                  </a:lnTo>
                  <a:lnTo>
                    <a:pt x="363220" y="7620"/>
                  </a:lnTo>
                  <a:lnTo>
                    <a:pt x="25400" y="7620"/>
                  </a:lnTo>
                  <a:lnTo>
                    <a:pt x="25400" y="6350"/>
                  </a:lnTo>
                  <a:lnTo>
                    <a:pt x="24130" y="6350"/>
                  </a:lnTo>
                  <a:lnTo>
                    <a:pt x="24130" y="7620"/>
                  </a:lnTo>
                  <a:lnTo>
                    <a:pt x="22860" y="7620"/>
                  </a:lnTo>
                  <a:lnTo>
                    <a:pt x="22860" y="10160"/>
                  </a:lnTo>
                  <a:lnTo>
                    <a:pt x="365760" y="10160"/>
                  </a:lnTo>
                  <a:lnTo>
                    <a:pt x="365760" y="7620"/>
                  </a:lnTo>
                  <a:close/>
                </a:path>
                <a:path w="379729" h="31750">
                  <a:moveTo>
                    <a:pt x="368287" y="10160"/>
                  </a:moveTo>
                  <a:lnTo>
                    <a:pt x="367030" y="10160"/>
                  </a:lnTo>
                  <a:lnTo>
                    <a:pt x="367030" y="11430"/>
                  </a:lnTo>
                  <a:lnTo>
                    <a:pt x="21590" y="11430"/>
                  </a:lnTo>
                  <a:lnTo>
                    <a:pt x="21590" y="10160"/>
                  </a:lnTo>
                  <a:lnTo>
                    <a:pt x="20320" y="10160"/>
                  </a:lnTo>
                  <a:lnTo>
                    <a:pt x="20320" y="11430"/>
                  </a:lnTo>
                  <a:lnTo>
                    <a:pt x="20320" y="12700"/>
                  </a:lnTo>
                  <a:lnTo>
                    <a:pt x="368287" y="12700"/>
                  </a:lnTo>
                  <a:lnTo>
                    <a:pt x="368287" y="11430"/>
                  </a:lnTo>
                  <a:lnTo>
                    <a:pt x="368287" y="10160"/>
                  </a:lnTo>
                  <a:close/>
                </a:path>
                <a:path w="379729" h="31750">
                  <a:moveTo>
                    <a:pt x="370840" y="13970"/>
                  </a:moveTo>
                  <a:lnTo>
                    <a:pt x="370827" y="12700"/>
                  </a:lnTo>
                  <a:lnTo>
                    <a:pt x="369570" y="12700"/>
                  </a:lnTo>
                  <a:lnTo>
                    <a:pt x="369570" y="13970"/>
                  </a:lnTo>
                  <a:lnTo>
                    <a:pt x="19050" y="13970"/>
                  </a:lnTo>
                  <a:lnTo>
                    <a:pt x="19050" y="12700"/>
                  </a:lnTo>
                  <a:lnTo>
                    <a:pt x="16510" y="12700"/>
                  </a:lnTo>
                  <a:lnTo>
                    <a:pt x="16510" y="13970"/>
                  </a:lnTo>
                  <a:lnTo>
                    <a:pt x="15240" y="13970"/>
                  </a:lnTo>
                  <a:lnTo>
                    <a:pt x="15240" y="16510"/>
                  </a:lnTo>
                  <a:lnTo>
                    <a:pt x="370840" y="16510"/>
                  </a:lnTo>
                  <a:lnTo>
                    <a:pt x="370840" y="13970"/>
                  </a:lnTo>
                  <a:close/>
                </a:path>
                <a:path w="379729" h="31750">
                  <a:moveTo>
                    <a:pt x="373380" y="16510"/>
                  </a:moveTo>
                  <a:lnTo>
                    <a:pt x="372110" y="16510"/>
                  </a:lnTo>
                  <a:lnTo>
                    <a:pt x="372110" y="17780"/>
                  </a:lnTo>
                  <a:lnTo>
                    <a:pt x="13970" y="17780"/>
                  </a:lnTo>
                  <a:lnTo>
                    <a:pt x="13970" y="16510"/>
                  </a:lnTo>
                  <a:lnTo>
                    <a:pt x="12700" y="16510"/>
                  </a:lnTo>
                  <a:lnTo>
                    <a:pt x="12700" y="17780"/>
                  </a:lnTo>
                  <a:lnTo>
                    <a:pt x="12700" y="19050"/>
                  </a:lnTo>
                  <a:lnTo>
                    <a:pt x="373380" y="19050"/>
                  </a:lnTo>
                  <a:lnTo>
                    <a:pt x="373380" y="17780"/>
                  </a:lnTo>
                  <a:lnTo>
                    <a:pt x="373380" y="16510"/>
                  </a:lnTo>
                  <a:close/>
                </a:path>
                <a:path w="379729" h="31750">
                  <a:moveTo>
                    <a:pt x="374650" y="20320"/>
                  </a:moveTo>
                  <a:lnTo>
                    <a:pt x="374637" y="19050"/>
                  </a:lnTo>
                  <a:lnTo>
                    <a:pt x="373380" y="19050"/>
                  </a:lnTo>
                  <a:lnTo>
                    <a:pt x="373380" y="20320"/>
                  </a:lnTo>
                  <a:lnTo>
                    <a:pt x="11430" y="20320"/>
                  </a:lnTo>
                  <a:lnTo>
                    <a:pt x="11430" y="19050"/>
                  </a:lnTo>
                  <a:lnTo>
                    <a:pt x="10160" y="19050"/>
                  </a:lnTo>
                  <a:lnTo>
                    <a:pt x="10160" y="20320"/>
                  </a:lnTo>
                  <a:lnTo>
                    <a:pt x="8890" y="20320"/>
                  </a:lnTo>
                  <a:lnTo>
                    <a:pt x="8890" y="22860"/>
                  </a:lnTo>
                  <a:lnTo>
                    <a:pt x="374650" y="22860"/>
                  </a:lnTo>
                  <a:lnTo>
                    <a:pt x="374650" y="20320"/>
                  </a:lnTo>
                  <a:close/>
                </a:path>
                <a:path w="379729" h="31750">
                  <a:moveTo>
                    <a:pt x="375920" y="24130"/>
                  </a:moveTo>
                  <a:lnTo>
                    <a:pt x="7620" y="24130"/>
                  </a:lnTo>
                  <a:lnTo>
                    <a:pt x="7620" y="22860"/>
                  </a:lnTo>
                  <a:lnTo>
                    <a:pt x="6350" y="22860"/>
                  </a:lnTo>
                  <a:lnTo>
                    <a:pt x="6350" y="24130"/>
                  </a:lnTo>
                  <a:lnTo>
                    <a:pt x="6350" y="25400"/>
                  </a:lnTo>
                  <a:lnTo>
                    <a:pt x="375920" y="25400"/>
                  </a:lnTo>
                  <a:lnTo>
                    <a:pt x="375920" y="24130"/>
                  </a:lnTo>
                  <a:close/>
                </a:path>
                <a:path w="379729" h="31750">
                  <a:moveTo>
                    <a:pt x="378460" y="26670"/>
                  </a:moveTo>
                  <a:lnTo>
                    <a:pt x="5080" y="26670"/>
                  </a:lnTo>
                  <a:lnTo>
                    <a:pt x="5080" y="25400"/>
                  </a:lnTo>
                  <a:lnTo>
                    <a:pt x="3810" y="25400"/>
                  </a:lnTo>
                  <a:lnTo>
                    <a:pt x="3810" y="26670"/>
                  </a:lnTo>
                  <a:lnTo>
                    <a:pt x="2540" y="26670"/>
                  </a:lnTo>
                  <a:lnTo>
                    <a:pt x="2540" y="29210"/>
                  </a:lnTo>
                  <a:lnTo>
                    <a:pt x="378460" y="29210"/>
                  </a:lnTo>
                  <a:lnTo>
                    <a:pt x="378460" y="26670"/>
                  </a:lnTo>
                  <a:close/>
                </a:path>
                <a:path w="379729" h="31750">
                  <a:moveTo>
                    <a:pt x="379730" y="29210"/>
                  </a:moveTo>
                  <a:lnTo>
                    <a:pt x="378460" y="29210"/>
                  </a:lnTo>
                  <a:lnTo>
                    <a:pt x="378460" y="30480"/>
                  </a:lnTo>
                  <a:lnTo>
                    <a:pt x="1270" y="30480"/>
                  </a:lnTo>
                  <a:lnTo>
                    <a:pt x="1270" y="29210"/>
                  </a:lnTo>
                  <a:lnTo>
                    <a:pt x="0" y="2921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379730" y="31750"/>
                  </a:lnTo>
                  <a:lnTo>
                    <a:pt x="379730" y="30480"/>
                  </a:lnTo>
                  <a:lnTo>
                    <a:pt x="379730" y="29210"/>
                  </a:lnTo>
                  <a:close/>
                </a:path>
              </a:pathLst>
            </a:custGeom>
            <a:solidFill>
              <a:srgbClr val="1F1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24630" y="1400809"/>
              <a:ext cx="411480" cy="31750"/>
            </a:xfrm>
            <a:custGeom>
              <a:avLst/>
              <a:gdLst/>
              <a:ahLst/>
              <a:cxnLst/>
              <a:rect l="l" t="t" r="r" b="b"/>
              <a:pathLst>
                <a:path w="411479" h="31750">
                  <a:moveTo>
                    <a:pt x="407670" y="1270"/>
                  </a:moveTo>
                  <a:lnTo>
                    <a:pt x="26670" y="1270"/>
                  </a:lnTo>
                  <a:lnTo>
                    <a:pt x="26670" y="0"/>
                  </a:lnTo>
                  <a:lnTo>
                    <a:pt x="25400" y="0"/>
                  </a:lnTo>
                  <a:lnTo>
                    <a:pt x="25400" y="1270"/>
                  </a:lnTo>
                  <a:lnTo>
                    <a:pt x="24130" y="1270"/>
                  </a:lnTo>
                  <a:lnTo>
                    <a:pt x="24130" y="3810"/>
                  </a:lnTo>
                  <a:lnTo>
                    <a:pt x="407670" y="3810"/>
                  </a:lnTo>
                  <a:lnTo>
                    <a:pt x="407670" y="1270"/>
                  </a:lnTo>
                  <a:close/>
                </a:path>
                <a:path w="411479" h="31750">
                  <a:moveTo>
                    <a:pt x="408940" y="5080"/>
                  </a:moveTo>
                  <a:lnTo>
                    <a:pt x="22860" y="5080"/>
                  </a:lnTo>
                  <a:lnTo>
                    <a:pt x="22860" y="3810"/>
                  </a:lnTo>
                  <a:lnTo>
                    <a:pt x="21590" y="3810"/>
                  </a:lnTo>
                  <a:lnTo>
                    <a:pt x="21590" y="5080"/>
                  </a:lnTo>
                  <a:lnTo>
                    <a:pt x="21590" y="6350"/>
                  </a:lnTo>
                  <a:lnTo>
                    <a:pt x="408940" y="6350"/>
                  </a:lnTo>
                  <a:lnTo>
                    <a:pt x="408940" y="5080"/>
                  </a:lnTo>
                  <a:close/>
                </a:path>
                <a:path w="411479" h="31750">
                  <a:moveTo>
                    <a:pt x="410210" y="26670"/>
                  </a:moveTo>
                  <a:lnTo>
                    <a:pt x="5080" y="26670"/>
                  </a:lnTo>
                  <a:lnTo>
                    <a:pt x="5080" y="25400"/>
                  </a:lnTo>
                  <a:lnTo>
                    <a:pt x="3810" y="25400"/>
                  </a:lnTo>
                  <a:lnTo>
                    <a:pt x="3810" y="26670"/>
                  </a:lnTo>
                  <a:lnTo>
                    <a:pt x="2540" y="26670"/>
                  </a:lnTo>
                  <a:lnTo>
                    <a:pt x="2540" y="29210"/>
                  </a:lnTo>
                  <a:lnTo>
                    <a:pt x="1270" y="29210"/>
                  </a:lnTo>
                  <a:lnTo>
                    <a:pt x="1270" y="3048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410210" y="31750"/>
                  </a:lnTo>
                  <a:lnTo>
                    <a:pt x="410210" y="30480"/>
                  </a:lnTo>
                  <a:lnTo>
                    <a:pt x="410210" y="29210"/>
                  </a:lnTo>
                  <a:lnTo>
                    <a:pt x="410210" y="26670"/>
                  </a:lnTo>
                  <a:close/>
                </a:path>
                <a:path w="411479" h="31750">
                  <a:moveTo>
                    <a:pt x="410210" y="11430"/>
                  </a:moveTo>
                  <a:lnTo>
                    <a:pt x="16510" y="11430"/>
                  </a:lnTo>
                  <a:lnTo>
                    <a:pt x="16510" y="10160"/>
                  </a:lnTo>
                  <a:lnTo>
                    <a:pt x="15240" y="10160"/>
                  </a:lnTo>
                  <a:lnTo>
                    <a:pt x="15240" y="11430"/>
                  </a:lnTo>
                  <a:lnTo>
                    <a:pt x="15240" y="12700"/>
                  </a:lnTo>
                  <a:lnTo>
                    <a:pt x="13970" y="12700"/>
                  </a:lnTo>
                  <a:lnTo>
                    <a:pt x="13970" y="13970"/>
                  </a:lnTo>
                  <a:lnTo>
                    <a:pt x="12700" y="13970"/>
                  </a:lnTo>
                  <a:lnTo>
                    <a:pt x="12700" y="16510"/>
                  </a:lnTo>
                  <a:lnTo>
                    <a:pt x="410210" y="16510"/>
                  </a:lnTo>
                  <a:lnTo>
                    <a:pt x="410210" y="13970"/>
                  </a:lnTo>
                  <a:lnTo>
                    <a:pt x="410210" y="12700"/>
                  </a:lnTo>
                  <a:lnTo>
                    <a:pt x="410210" y="11430"/>
                  </a:lnTo>
                  <a:close/>
                </a:path>
                <a:path w="411479" h="31750">
                  <a:moveTo>
                    <a:pt x="410210" y="7620"/>
                  </a:moveTo>
                  <a:lnTo>
                    <a:pt x="20320" y="7620"/>
                  </a:lnTo>
                  <a:lnTo>
                    <a:pt x="20320" y="6350"/>
                  </a:lnTo>
                  <a:lnTo>
                    <a:pt x="19050" y="6350"/>
                  </a:lnTo>
                  <a:lnTo>
                    <a:pt x="19050" y="7620"/>
                  </a:lnTo>
                  <a:lnTo>
                    <a:pt x="17780" y="7620"/>
                  </a:lnTo>
                  <a:lnTo>
                    <a:pt x="17780" y="10160"/>
                  </a:lnTo>
                  <a:lnTo>
                    <a:pt x="410210" y="10160"/>
                  </a:lnTo>
                  <a:lnTo>
                    <a:pt x="410210" y="7620"/>
                  </a:lnTo>
                  <a:close/>
                </a:path>
                <a:path w="411479" h="31750">
                  <a:moveTo>
                    <a:pt x="411480" y="17780"/>
                  </a:moveTo>
                  <a:lnTo>
                    <a:pt x="11430" y="17780"/>
                  </a:lnTo>
                  <a:lnTo>
                    <a:pt x="11430" y="16510"/>
                  </a:lnTo>
                  <a:lnTo>
                    <a:pt x="10160" y="16510"/>
                  </a:lnTo>
                  <a:lnTo>
                    <a:pt x="10160" y="17780"/>
                  </a:lnTo>
                  <a:lnTo>
                    <a:pt x="10160" y="19050"/>
                  </a:lnTo>
                  <a:lnTo>
                    <a:pt x="8890" y="19050"/>
                  </a:lnTo>
                  <a:lnTo>
                    <a:pt x="8890" y="20320"/>
                  </a:lnTo>
                  <a:lnTo>
                    <a:pt x="7620" y="20320"/>
                  </a:lnTo>
                  <a:lnTo>
                    <a:pt x="7620" y="22860"/>
                  </a:lnTo>
                  <a:lnTo>
                    <a:pt x="6350" y="22860"/>
                  </a:lnTo>
                  <a:lnTo>
                    <a:pt x="6350" y="24130"/>
                  </a:lnTo>
                  <a:lnTo>
                    <a:pt x="5080" y="24130"/>
                  </a:lnTo>
                  <a:lnTo>
                    <a:pt x="5080" y="25400"/>
                  </a:lnTo>
                  <a:lnTo>
                    <a:pt x="410210" y="25400"/>
                  </a:lnTo>
                  <a:lnTo>
                    <a:pt x="410210" y="24130"/>
                  </a:lnTo>
                  <a:lnTo>
                    <a:pt x="410210" y="22860"/>
                  </a:lnTo>
                  <a:lnTo>
                    <a:pt x="411480" y="22860"/>
                  </a:lnTo>
                  <a:lnTo>
                    <a:pt x="411480" y="20320"/>
                  </a:lnTo>
                  <a:lnTo>
                    <a:pt x="411480" y="19050"/>
                  </a:lnTo>
                  <a:lnTo>
                    <a:pt x="411480" y="17780"/>
                  </a:lnTo>
                  <a:close/>
                </a:path>
              </a:pathLst>
            </a:custGeom>
            <a:solidFill>
              <a:srgbClr val="1F1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01770" y="1432559"/>
              <a:ext cx="433070" cy="31750"/>
            </a:xfrm>
            <a:custGeom>
              <a:avLst/>
              <a:gdLst/>
              <a:ahLst/>
              <a:cxnLst/>
              <a:rect l="l" t="t" r="r" b="b"/>
              <a:pathLst>
                <a:path w="433070" h="31750">
                  <a:moveTo>
                    <a:pt x="17780" y="6350"/>
                  </a:moveTo>
                  <a:lnTo>
                    <a:pt x="16510" y="6350"/>
                  </a:lnTo>
                  <a:lnTo>
                    <a:pt x="16510" y="7620"/>
                  </a:lnTo>
                  <a:lnTo>
                    <a:pt x="17780" y="7620"/>
                  </a:lnTo>
                  <a:lnTo>
                    <a:pt x="17780" y="6350"/>
                  </a:lnTo>
                  <a:close/>
                </a:path>
                <a:path w="433070" h="31750">
                  <a:moveTo>
                    <a:pt x="425450" y="30480"/>
                  </a:moveTo>
                  <a:lnTo>
                    <a:pt x="1270" y="30480"/>
                  </a:lnTo>
                  <a:lnTo>
                    <a:pt x="1270" y="29210"/>
                  </a:lnTo>
                  <a:lnTo>
                    <a:pt x="0" y="2921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425450" y="31750"/>
                  </a:lnTo>
                  <a:lnTo>
                    <a:pt x="425450" y="30480"/>
                  </a:lnTo>
                  <a:close/>
                </a:path>
                <a:path w="433070" h="31750">
                  <a:moveTo>
                    <a:pt x="426720" y="26670"/>
                  </a:moveTo>
                  <a:lnTo>
                    <a:pt x="3810" y="26670"/>
                  </a:lnTo>
                  <a:lnTo>
                    <a:pt x="3810" y="25400"/>
                  </a:lnTo>
                  <a:lnTo>
                    <a:pt x="2540" y="25400"/>
                  </a:lnTo>
                  <a:lnTo>
                    <a:pt x="2540" y="26670"/>
                  </a:lnTo>
                  <a:lnTo>
                    <a:pt x="2540" y="29210"/>
                  </a:lnTo>
                  <a:lnTo>
                    <a:pt x="425450" y="29210"/>
                  </a:lnTo>
                  <a:lnTo>
                    <a:pt x="425450" y="30480"/>
                  </a:lnTo>
                  <a:lnTo>
                    <a:pt x="426720" y="30480"/>
                  </a:lnTo>
                  <a:lnTo>
                    <a:pt x="426720" y="29210"/>
                  </a:lnTo>
                  <a:lnTo>
                    <a:pt x="426720" y="26670"/>
                  </a:lnTo>
                  <a:close/>
                </a:path>
                <a:path w="433070" h="31750">
                  <a:moveTo>
                    <a:pt x="429260" y="20320"/>
                  </a:moveTo>
                  <a:lnTo>
                    <a:pt x="8890" y="20320"/>
                  </a:lnTo>
                  <a:lnTo>
                    <a:pt x="8890" y="19050"/>
                  </a:lnTo>
                  <a:lnTo>
                    <a:pt x="7620" y="19050"/>
                  </a:lnTo>
                  <a:lnTo>
                    <a:pt x="7620" y="20320"/>
                  </a:lnTo>
                  <a:lnTo>
                    <a:pt x="6350" y="20320"/>
                  </a:lnTo>
                  <a:lnTo>
                    <a:pt x="6350" y="22860"/>
                  </a:lnTo>
                  <a:lnTo>
                    <a:pt x="5080" y="22860"/>
                  </a:lnTo>
                  <a:lnTo>
                    <a:pt x="5080" y="25400"/>
                  </a:lnTo>
                  <a:lnTo>
                    <a:pt x="429260" y="25400"/>
                  </a:lnTo>
                  <a:lnTo>
                    <a:pt x="429260" y="22860"/>
                  </a:lnTo>
                  <a:lnTo>
                    <a:pt x="429260" y="20320"/>
                  </a:lnTo>
                  <a:close/>
                </a:path>
                <a:path w="433070" h="31750">
                  <a:moveTo>
                    <a:pt x="430530" y="13970"/>
                  </a:moveTo>
                  <a:lnTo>
                    <a:pt x="12700" y="13970"/>
                  </a:lnTo>
                  <a:lnTo>
                    <a:pt x="12700" y="12700"/>
                  </a:lnTo>
                  <a:lnTo>
                    <a:pt x="11430" y="12700"/>
                  </a:lnTo>
                  <a:lnTo>
                    <a:pt x="11430" y="13970"/>
                  </a:lnTo>
                  <a:lnTo>
                    <a:pt x="11430" y="16510"/>
                  </a:lnTo>
                  <a:lnTo>
                    <a:pt x="10160" y="16510"/>
                  </a:lnTo>
                  <a:lnTo>
                    <a:pt x="10160" y="17780"/>
                  </a:lnTo>
                  <a:lnTo>
                    <a:pt x="8890" y="17780"/>
                  </a:lnTo>
                  <a:lnTo>
                    <a:pt x="8890" y="19050"/>
                  </a:lnTo>
                  <a:lnTo>
                    <a:pt x="430530" y="19050"/>
                  </a:lnTo>
                  <a:lnTo>
                    <a:pt x="430530" y="17780"/>
                  </a:lnTo>
                  <a:lnTo>
                    <a:pt x="430530" y="16510"/>
                  </a:lnTo>
                  <a:lnTo>
                    <a:pt x="430530" y="13970"/>
                  </a:lnTo>
                  <a:close/>
                </a:path>
                <a:path w="433070" h="31750">
                  <a:moveTo>
                    <a:pt x="431800" y="11430"/>
                  </a:moveTo>
                  <a:lnTo>
                    <a:pt x="15240" y="11430"/>
                  </a:lnTo>
                  <a:lnTo>
                    <a:pt x="15240" y="10160"/>
                  </a:lnTo>
                  <a:lnTo>
                    <a:pt x="13970" y="10160"/>
                  </a:lnTo>
                  <a:lnTo>
                    <a:pt x="13970" y="11430"/>
                  </a:lnTo>
                  <a:lnTo>
                    <a:pt x="13970" y="12700"/>
                  </a:lnTo>
                  <a:lnTo>
                    <a:pt x="431800" y="12700"/>
                  </a:lnTo>
                  <a:lnTo>
                    <a:pt x="431800" y="11430"/>
                  </a:lnTo>
                  <a:close/>
                </a:path>
                <a:path w="433070" h="31750">
                  <a:moveTo>
                    <a:pt x="431800" y="8890"/>
                  </a:moveTo>
                  <a:lnTo>
                    <a:pt x="15240" y="8890"/>
                  </a:lnTo>
                  <a:lnTo>
                    <a:pt x="15240" y="10160"/>
                  </a:lnTo>
                  <a:lnTo>
                    <a:pt x="431800" y="10160"/>
                  </a:lnTo>
                  <a:lnTo>
                    <a:pt x="431800" y="8890"/>
                  </a:lnTo>
                  <a:close/>
                </a:path>
                <a:path w="433070" h="31750">
                  <a:moveTo>
                    <a:pt x="433070" y="1270"/>
                  </a:moveTo>
                  <a:lnTo>
                    <a:pt x="22860" y="1270"/>
                  </a:lnTo>
                  <a:lnTo>
                    <a:pt x="22860" y="0"/>
                  </a:lnTo>
                  <a:lnTo>
                    <a:pt x="21590" y="0"/>
                  </a:lnTo>
                  <a:lnTo>
                    <a:pt x="21590" y="1270"/>
                  </a:lnTo>
                  <a:lnTo>
                    <a:pt x="20320" y="1270"/>
                  </a:lnTo>
                  <a:lnTo>
                    <a:pt x="20320" y="3810"/>
                  </a:lnTo>
                  <a:lnTo>
                    <a:pt x="19050" y="3810"/>
                  </a:lnTo>
                  <a:lnTo>
                    <a:pt x="19050" y="6350"/>
                  </a:lnTo>
                  <a:lnTo>
                    <a:pt x="431787" y="6350"/>
                  </a:lnTo>
                  <a:lnTo>
                    <a:pt x="431787" y="7620"/>
                  </a:lnTo>
                  <a:lnTo>
                    <a:pt x="433070" y="7620"/>
                  </a:lnTo>
                  <a:lnTo>
                    <a:pt x="433070" y="6350"/>
                  </a:lnTo>
                  <a:lnTo>
                    <a:pt x="433070" y="3810"/>
                  </a:lnTo>
                  <a:lnTo>
                    <a:pt x="433070" y="1270"/>
                  </a:lnTo>
                  <a:close/>
                </a:path>
              </a:pathLst>
            </a:custGeom>
            <a:solidFill>
              <a:srgbClr val="202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82720" y="1464309"/>
              <a:ext cx="444500" cy="33020"/>
            </a:xfrm>
            <a:custGeom>
              <a:avLst/>
              <a:gdLst/>
              <a:ahLst/>
              <a:cxnLst/>
              <a:rect l="l" t="t" r="r" b="b"/>
              <a:pathLst>
                <a:path w="444500" h="33019">
                  <a:moveTo>
                    <a:pt x="1270" y="31750"/>
                  </a:moveTo>
                  <a:lnTo>
                    <a:pt x="0" y="31750"/>
                  </a:lnTo>
                  <a:lnTo>
                    <a:pt x="0" y="33020"/>
                  </a:lnTo>
                  <a:lnTo>
                    <a:pt x="1270" y="33020"/>
                  </a:lnTo>
                  <a:lnTo>
                    <a:pt x="1270" y="31750"/>
                  </a:lnTo>
                  <a:close/>
                </a:path>
                <a:path w="444500" h="33019">
                  <a:moveTo>
                    <a:pt x="203187" y="30480"/>
                  </a:moveTo>
                  <a:lnTo>
                    <a:pt x="2540" y="30480"/>
                  </a:lnTo>
                  <a:lnTo>
                    <a:pt x="2540" y="29210"/>
                  </a:lnTo>
                  <a:lnTo>
                    <a:pt x="1270" y="29210"/>
                  </a:lnTo>
                  <a:lnTo>
                    <a:pt x="1270" y="30480"/>
                  </a:lnTo>
                  <a:lnTo>
                    <a:pt x="1270" y="31750"/>
                  </a:lnTo>
                  <a:lnTo>
                    <a:pt x="196850" y="31750"/>
                  </a:lnTo>
                  <a:lnTo>
                    <a:pt x="196850" y="33020"/>
                  </a:lnTo>
                  <a:lnTo>
                    <a:pt x="199390" y="33020"/>
                  </a:lnTo>
                  <a:lnTo>
                    <a:pt x="199390" y="31750"/>
                  </a:lnTo>
                  <a:lnTo>
                    <a:pt x="203187" y="31750"/>
                  </a:lnTo>
                  <a:lnTo>
                    <a:pt x="203187" y="30480"/>
                  </a:lnTo>
                  <a:close/>
                </a:path>
                <a:path w="444500" h="33019">
                  <a:moveTo>
                    <a:pt x="212090" y="26670"/>
                  </a:moveTo>
                  <a:lnTo>
                    <a:pt x="2540" y="26670"/>
                  </a:lnTo>
                  <a:lnTo>
                    <a:pt x="2540" y="29210"/>
                  </a:lnTo>
                  <a:lnTo>
                    <a:pt x="203187" y="29210"/>
                  </a:lnTo>
                  <a:lnTo>
                    <a:pt x="203187" y="30480"/>
                  </a:lnTo>
                  <a:lnTo>
                    <a:pt x="205740" y="30480"/>
                  </a:lnTo>
                  <a:lnTo>
                    <a:pt x="205740" y="29210"/>
                  </a:lnTo>
                  <a:lnTo>
                    <a:pt x="212090" y="29210"/>
                  </a:lnTo>
                  <a:lnTo>
                    <a:pt x="212090" y="26670"/>
                  </a:lnTo>
                  <a:close/>
                </a:path>
                <a:path w="444500" h="33019">
                  <a:moveTo>
                    <a:pt x="226060" y="24130"/>
                  </a:moveTo>
                  <a:lnTo>
                    <a:pt x="5080" y="24130"/>
                  </a:lnTo>
                  <a:lnTo>
                    <a:pt x="5080" y="25400"/>
                  </a:lnTo>
                  <a:lnTo>
                    <a:pt x="217170" y="25400"/>
                  </a:lnTo>
                  <a:lnTo>
                    <a:pt x="217170" y="26670"/>
                  </a:lnTo>
                  <a:lnTo>
                    <a:pt x="219710" y="26670"/>
                  </a:lnTo>
                  <a:lnTo>
                    <a:pt x="219710" y="25400"/>
                  </a:lnTo>
                  <a:lnTo>
                    <a:pt x="226060" y="25400"/>
                  </a:lnTo>
                  <a:lnTo>
                    <a:pt x="226060" y="24130"/>
                  </a:lnTo>
                  <a:close/>
                </a:path>
                <a:path w="444500" h="33019">
                  <a:moveTo>
                    <a:pt x="233680" y="20320"/>
                  </a:moveTo>
                  <a:lnTo>
                    <a:pt x="7620" y="20320"/>
                  </a:lnTo>
                  <a:lnTo>
                    <a:pt x="7620" y="19050"/>
                  </a:lnTo>
                  <a:lnTo>
                    <a:pt x="6350" y="19050"/>
                  </a:lnTo>
                  <a:lnTo>
                    <a:pt x="6350" y="20320"/>
                  </a:lnTo>
                  <a:lnTo>
                    <a:pt x="6350" y="22860"/>
                  </a:lnTo>
                  <a:lnTo>
                    <a:pt x="226060" y="22860"/>
                  </a:lnTo>
                  <a:lnTo>
                    <a:pt x="226060" y="24130"/>
                  </a:lnTo>
                  <a:lnTo>
                    <a:pt x="231140" y="24130"/>
                  </a:lnTo>
                  <a:lnTo>
                    <a:pt x="231140" y="22860"/>
                  </a:lnTo>
                  <a:lnTo>
                    <a:pt x="233680" y="22860"/>
                  </a:lnTo>
                  <a:lnTo>
                    <a:pt x="233680" y="20320"/>
                  </a:lnTo>
                  <a:close/>
                </a:path>
                <a:path w="444500" h="33019">
                  <a:moveTo>
                    <a:pt x="424180" y="30480"/>
                  </a:moveTo>
                  <a:lnTo>
                    <a:pt x="322580" y="30480"/>
                  </a:lnTo>
                  <a:lnTo>
                    <a:pt x="322580" y="31750"/>
                  </a:lnTo>
                  <a:lnTo>
                    <a:pt x="325120" y="31750"/>
                  </a:lnTo>
                  <a:lnTo>
                    <a:pt x="325120" y="33020"/>
                  </a:lnTo>
                  <a:lnTo>
                    <a:pt x="332740" y="33020"/>
                  </a:lnTo>
                  <a:lnTo>
                    <a:pt x="332740" y="31750"/>
                  </a:lnTo>
                  <a:lnTo>
                    <a:pt x="421640" y="31750"/>
                  </a:lnTo>
                  <a:lnTo>
                    <a:pt x="421640" y="33020"/>
                  </a:lnTo>
                  <a:lnTo>
                    <a:pt x="422910" y="33020"/>
                  </a:lnTo>
                  <a:lnTo>
                    <a:pt x="422910" y="31750"/>
                  </a:lnTo>
                  <a:lnTo>
                    <a:pt x="424180" y="31750"/>
                  </a:lnTo>
                  <a:lnTo>
                    <a:pt x="424180" y="30480"/>
                  </a:lnTo>
                  <a:close/>
                </a:path>
                <a:path w="444500" h="33019">
                  <a:moveTo>
                    <a:pt x="426720" y="26670"/>
                  </a:moveTo>
                  <a:lnTo>
                    <a:pt x="312420" y="26670"/>
                  </a:lnTo>
                  <a:lnTo>
                    <a:pt x="312420" y="29210"/>
                  </a:lnTo>
                  <a:lnTo>
                    <a:pt x="317500" y="29210"/>
                  </a:lnTo>
                  <a:lnTo>
                    <a:pt x="317500" y="30480"/>
                  </a:lnTo>
                  <a:lnTo>
                    <a:pt x="322580" y="30480"/>
                  </a:lnTo>
                  <a:lnTo>
                    <a:pt x="322580" y="29210"/>
                  </a:lnTo>
                  <a:lnTo>
                    <a:pt x="424180" y="29210"/>
                  </a:lnTo>
                  <a:lnTo>
                    <a:pt x="424180" y="30480"/>
                  </a:lnTo>
                  <a:lnTo>
                    <a:pt x="425450" y="30480"/>
                  </a:lnTo>
                  <a:lnTo>
                    <a:pt x="425450" y="29210"/>
                  </a:lnTo>
                  <a:lnTo>
                    <a:pt x="426720" y="29210"/>
                  </a:lnTo>
                  <a:lnTo>
                    <a:pt x="426720" y="26670"/>
                  </a:lnTo>
                  <a:close/>
                </a:path>
                <a:path w="444500" h="33019">
                  <a:moveTo>
                    <a:pt x="430530" y="24130"/>
                  </a:moveTo>
                  <a:lnTo>
                    <a:pt x="297180" y="24130"/>
                  </a:lnTo>
                  <a:lnTo>
                    <a:pt x="297180" y="25400"/>
                  </a:lnTo>
                  <a:lnTo>
                    <a:pt x="302260" y="25400"/>
                  </a:lnTo>
                  <a:lnTo>
                    <a:pt x="302260" y="26670"/>
                  </a:lnTo>
                  <a:lnTo>
                    <a:pt x="306070" y="26670"/>
                  </a:lnTo>
                  <a:lnTo>
                    <a:pt x="306070" y="25400"/>
                  </a:lnTo>
                  <a:lnTo>
                    <a:pt x="427990" y="25400"/>
                  </a:lnTo>
                  <a:lnTo>
                    <a:pt x="427990" y="26670"/>
                  </a:lnTo>
                  <a:lnTo>
                    <a:pt x="429260" y="26670"/>
                  </a:lnTo>
                  <a:lnTo>
                    <a:pt x="429260" y="25400"/>
                  </a:lnTo>
                  <a:lnTo>
                    <a:pt x="430530" y="25400"/>
                  </a:lnTo>
                  <a:lnTo>
                    <a:pt x="430530" y="24130"/>
                  </a:lnTo>
                  <a:close/>
                </a:path>
                <a:path w="444500" h="33019">
                  <a:moveTo>
                    <a:pt x="433070" y="20320"/>
                  </a:moveTo>
                  <a:lnTo>
                    <a:pt x="284480" y="20320"/>
                  </a:lnTo>
                  <a:lnTo>
                    <a:pt x="284480" y="22860"/>
                  </a:lnTo>
                  <a:lnTo>
                    <a:pt x="288290" y="22860"/>
                  </a:lnTo>
                  <a:lnTo>
                    <a:pt x="288290" y="24130"/>
                  </a:lnTo>
                  <a:lnTo>
                    <a:pt x="297180" y="24130"/>
                  </a:lnTo>
                  <a:lnTo>
                    <a:pt x="297180" y="22860"/>
                  </a:lnTo>
                  <a:lnTo>
                    <a:pt x="430530" y="22860"/>
                  </a:lnTo>
                  <a:lnTo>
                    <a:pt x="430530" y="24130"/>
                  </a:lnTo>
                  <a:lnTo>
                    <a:pt x="431800" y="24130"/>
                  </a:lnTo>
                  <a:lnTo>
                    <a:pt x="431800" y="22860"/>
                  </a:lnTo>
                  <a:lnTo>
                    <a:pt x="433070" y="22860"/>
                  </a:lnTo>
                  <a:lnTo>
                    <a:pt x="433070" y="20320"/>
                  </a:lnTo>
                  <a:close/>
                </a:path>
                <a:path w="444500" h="33019">
                  <a:moveTo>
                    <a:pt x="435610" y="17780"/>
                  </a:moveTo>
                  <a:lnTo>
                    <a:pt x="8890" y="17780"/>
                  </a:lnTo>
                  <a:lnTo>
                    <a:pt x="8890" y="16510"/>
                  </a:lnTo>
                  <a:lnTo>
                    <a:pt x="7620" y="16510"/>
                  </a:lnTo>
                  <a:lnTo>
                    <a:pt x="7620" y="17780"/>
                  </a:lnTo>
                  <a:lnTo>
                    <a:pt x="7620" y="19050"/>
                  </a:lnTo>
                  <a:lnTo>
                    <a:pt x="247650" y="19050"/>
                  </a:lnTo>
                  <a:lnTo>
                    <a:pt x="247650" y="20320"/>
                  </a:lnTo>
                  <a:lnTo>
                    <a:pt x="262890" y="20320"/>
                  </a:lnTo>
                  <a:lnTo>
                    <a:pt x="262890" y="19050"/>
                  </a:lnTo>
                  <a:lnTo>
                    <a:pt x="266700" y="19050"/>
                  </a:lnTo>
                  <a:lnTo>
                    <a:pt x="266700" y="20320"/>
                  </a:lnTo>
                  <a:lnTo>
                    <a:pt x="274320" y="20320"/>
                  </a:lnTo>
                  <a:lnTo>
                    <a:pt x="274320" y="19050"/>
                  </a:lnTo>
                  <a:lnTo>
                    <a:pt x="433070" y="19050"/>
                  </a:lnTo>
                  <a:lnTo>
                    <a:pt x="433070" y="20320"/>
                  </a:lnTo>
                  <a:lnTo>
                    <a:pt x="434340" y="20320"/>
                  </a:lnTo>
                  <a:lnTo>
                    <a:pt x="434340" y="19050"/>
                  </a:lnTo>
                  <a:lnTo>
                    <a:pt x="435610" y="19050"/>
                  </a:lnTo>
                  <a:lnTo>
                    <a:pt x="435610" y="17780"/>
                  </a:lnTo>
                  <a:close/>
                </a:path>
                <a:path w="444500" h="33019">
                  <a:moveTo>
                    <a:pt x="436880" y="13970"/>
                  </a:moveTo>
                  <a:lnTo>
                    <a:pt x="11430" y="13970"/>
                  </a:lnTo>
                  <a:lnTo>
                    <a:pt x="11430" y="12700"/>
                  </a:lnTo>
                  <a:lnTo>
                    <a:pt x="10160" y="12700"/>
                  </a:lnTo>
                  <a:lnTo>
                    <a:pt x="10160" y="13970"/>
                  </a:lnTo>
                  <a:lnTo>
                    <a:pt x="10160" y="16510"/>
                  </a:lnTo>
                  <a:lnTo>
                    <a:pt x="436880" y="16510"/>
                  </a:lnTo>
                  <a:lnTo>
                    <a:pt x="436880" y="13970"/>
                  </a:lnTo>
                  <a:close/>
                </a:path>
                <a:path w="444500" h="33019">
                  <a:moveTo>
                    <a:pt x="439420" y="11430"/>
                  </a:moveTo>
                  <a:lnTo>
                    <a:pt x="12700" y="11430"/>
                  </a:lnTo>
                  <a:lnTo>
                    <a:pt x="12700" y="10160"/>
                  </a:lnTo>
                  <a:lnTo>
                    <a:pt x="11430" y="10160"/>
                  </a:lnTo>
                  <a:lnTo>
                    <a:pt x="11430" y="11430"/>
                  </a:lnTo>
                  <a:lnTo>
                    <a:pt x="11430" y="12700"/>
                  </a:lnTo>
                  <a:lnTo>
                    <a:pt x="439420" y="12700"/>
                  </a:lnTo>
                  <a:lnTo>
                    <a:pt x="439420" y="11430"/>
                  </a:lnTo>
                  <a:close/>
                </a:path>
                <a:path w="444500" h="33019">
                  <a:moveTo>
                    <a:pt x="440690" y="7620"/>
                  </a:moveTo>
                  <a:lnTo>
                    <a:pt x="12700" y="7620"/>
                  </a:lnTo>
                  <a:lnTo>
                    <a:pt x="12700" y="10160"/>
                  </a:lnTo>
                  <a:lnTo>
                    <a:pt x="440690" y="10160"/>
                  </a:lnTo>
                  <a:lnTo>
                    <a:pt x="440690" y="7620"/>
                  </a:lnTo>
                  <a:close/>
                </a:path>
                <a:path w="444500" h="33019">
                  <a:moveTo>
                    <a:pt x="443230" y="1270"/>
                  </a:moveTo>
                  <a:lnTo>
                    <a:pt x="16510" y="1270"/>
                  </a:lnTo>
                  <a:lnTo>
                    <a:pt x="16510" y="3810"/>
                  </a:lnTo>
                  <a:lnTo>
                    <a:pt x="15240" y="3810"/>
                  </a:lnTo>
                  <a:lnTo>
                    <a:pt x="15240" y="6350"/>
                  </a:lnTo>
                  <a:lnTo>
                    <a:pt x="440690" y="6350"/>
                  </a:lnTo>
                  <a:lnTo>
                    <a:pt x="440690" y="7620"/>
                  </a:lnTo>
                  <a:lnTo>
                    <a:pt x="441960" y="7620"/>
                  </a:lnTo>
                  <a:lnTo>
                    <a:pt x="441960" y="6350"/>
                  </a:lnTo>
                  <a:lnTo>
                    <a:pt x="441960" y="3810"/>
                  </a:lnTo>
                  <a:lnTo>
                    <a:pt x="443230" y="3810"/>
                  </a:lnTo>
                  <a:lnTo>
                    <a:pt x="443230" y="1270"/>
                  </a:lnTo>
                  <a:close/>
                </a:path>
                <a:path w="444500" h="33019">
                  <a:moveTo>
                    <a:pt x="444500" y="0"/>
                  </a:moveTo>
                  <a:lnTo>
                    <a:pt x="443230" y="0"/>
                  </a:lnTo>
                  <a:lnTo>
                    <a:pt x="443230" y="1270"/>
                  </a:lnTo>
                  <a:lnTo>
                    <a:pt x="444500" y="1270"/>
                  </a:lnTo>
                  <a:lnTo>
                    <a:pt x="444500" y="0"/>
                  </a:lnTo>
                  <a:close/>
                </a:path>
              </a:pathLst>
            </a:custGeom>
            <a:solidFill>
              <a:srgbClr val="202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70020" y="1497329"/>
              <a:ext cx="433070" cy="31750"/>
            </a:xfrm>
            <a:custGeom>
              <a:avLst/>
              <a:gdLst/>
              <a:ahLst/>
              <a:cxnLst/>
              <a:rect l="l" t="t" r="r" b="b"/>
              <a:pathLst>
                <a:path w="433070" h="31750">
                  <a:moveTo>
                    <a:pt x="162560" y="29210"/>
                  </a:moveTo>
                  <a:lnTo>
                    <a:pt x="0" y="29210"/>
                  </a:lnTo>
                  <a:lnTo>
                    <a:pt x="0" y="30480"/>
                  </a:lnTo>
                  <a:lnTo>
                    <a:pt x="158750" y="30480"/>
                  </a:lnTo>
                  <a:lnTo>
                    <a:pt x="158750" y="31750"/>
                  </a:lnTo>
                  <a:lnTo>
                    <a:pt x="160020" y="31750"/>
                  </a:lnTo>
                  <a:lnTo>
                    <a:pt x="160020" y="30480"/>
                  </a:lnTo>
                  <a:lnTo>
                    <a:pt x="162560" y="30480"/>
                  </a:lnTo>
                  <a:lnTo>
                    <a:pt x="162560" y="29210"/>
                  </a:lnTo>
                  <a:close/>
                </a:path>
                <a:path w="433070" h="31750">
                  <a:moveTo>
                    <a:pt x="165100" y="25400"/>
                  </a:moveTo>
                  <a:lnTo>
                    <a:pt x="0" y="25400"/>
                  </a:lnTo>
                  <a:lnTo>
                    <a:pt x="0" y="27940"/>
                  </a:lnTo>
                  <a:lnTo>
                    <a:pt x="162560" y="27940"/>
                  </a:lnTo>
                  <a:lnTo>
                    <a:pt x="162560" y="29210"/>
                  </a:lnTo>
                  <a:lnTo>
                    <a:pt x="163830" y="29210"/>
                  </a:lnTo>
                  <a:lnTo>
                    <a:pt x="163830" y="27940"/>
                  </a:lnTo>
                  <a:lnTo>
                    <a:pt x="165100" y="27940"/>
                  </a:lnTo>
                  <a:lnTo>
                    <a:pt x="165100" y="25400"/>
                  </a:lnTo>
                  <a:close/>
                </a:path>
                <a:path w="433070" h="31750">
                  <a:moveTo>
                    <a:pt x="171450" y="22860"/>
                  </a:moveTo>
                  <a:lnTo>
                    <a:pt x="2540" y="22860"/>
                  </a:lnTo>
                  <a:lnTo>
                    <a:pt x="2540" y="24130"/>
                  </a:lnTo>
                  <a:lnTo>
                    <a:pt x="167640" y="24130"/>
                  </a:lnTo>
                  <a:lnTo>
                    <a:pt x="167640" y="25400"/>
                  </a:lnTo>
                  <a:lnTo>
                    <a:pt x="168910" y="25400"/>
                  </a:lnTo>
                  <a:lnTo>
                    <a:pt x="168910" y="24130"/>
                  </a:lnTo>
                  <a:lnTo>
                    <a:pt x="171450" y="24130"/>
                  </a:lnTo>
                  <a:lnTo>
                    <a:pt x="171450" y="22860"/>
                  </a:lnTo>
                  <a:close/>
                </a:path>
                <a:path w="433070" h="31750">
                  <a:moveTo>
                    <a:pt x="173977" y="19050"/>
                  </a:moveTo>
                  <a:lnTo>
                    <a:pt x="3810" y="19050"/>
                  </a:lnTo>
                  <a:lnTo>
                    <a:pt x="3810" y="21590"/>
                  </a:lnTo>
                  <a:lnTo>
                    <a:pt x="171450" y="21590"/>
                  </a:lnTo>
                  <a:lnTo>
                    <a:pt x="171450" y="22860"/>
                  </a:lnTo>
                  <a:lnTo>
                    <a:pt x="172720" y="22860"/>
                  </a:lnTo>
                  <a:lnTo>
                    <a:pt x="172720" y="21590"/>
                  </a:lnTo>
                  <a:lnTo>
                    <a:pt x="173977" y="21590"/>
                  </a:lnTo>
                  <a:lnTo>
                    <a:pt x="173977" y="19050"/>
                  </a:lnTo>
                  <a:close/>
                </a:path>
                <a:path w="433070" h="31750">
                  <a:moveTo>
                    <a:pt x="180340" y="16510"/>
                  </a:moveTo>
                  <a:lnTo>
                    <a:pt x="5080" y="16510"/>
                  </a:lnTo>
                  <a:lnTo>
                    <a:pt x="5080" y="17780"/>
                  </a:lnTo>
                  <a:lnTo>
                    <a:pt x="176530" y="17780"/>
                  </a:lnTo>
                  <a:lnTo>
                    <a:pt x="176530" y="19050"/>
                  </a:lnTo>
                  <a:lnTo>
                    <a:pt x="177787" y="19050"/>
                  </a:lnTo>
                  <a:lnTo>
                    <a:pt x="177787" y="17780"/>
                  </a:lnTo>
                  <a:lnTo>
                    <a:pt x="180340" y="17780"/>
                  </a:lnTo>
                  <a:lnTo>
                    <a:pt x="180340" y="16510"/>
                  </a:lnTo>
                  <a:close/>
                </a:path>
                <a:path w="433070" h="31750">
                  <a:moveTo>
                    <a:pt x="184150" y="12700"/>
                  </a:moveTo>
                  <a:lnTo>
                    <a:pt x="7620" y="12700"/>
                  </a:lnTo>
                  <a:lnTo>
                    <a:pt x="7620" y="11430"/>
                  </a:lnTo>
                  <a:lnTo>
                    <a:pt x="6350" y="11430"/>
                  </a:lnTo>
                  <a:lnTo>
                    <a:pt x="6350" y="12700"/>
                  </a:lnTo>
                  <a:lnTo>
                    <a:pt x="6350" y="15240"/>
                  </a:lnTo>
                  <a:lnTo>
                    <a:pt x="180340" y="15240"/>
                  </a:lnTo>
                  <a:lnTo>
                    <a:pt x="180340" y="16510"/>
                  </a:lnTo>
                  <a:lnTo>
                    <a:pt x="181610" y="16510"/>
                  </a:lnTo>
                  <a:lnTo>
                    <a:pt x="181610" y="15240"/>
                  </a:lnTo>
                  <a:lnTo>
                    <a:pt x="184150" y="15240"/>
                  </a:lnTo>
                  <a:lnTo>
                    <a:pt x="184150" y="12700"/>
                  </a:lnTo>
                  <a:close/>
                </a:path>
                <a:path w="433070" h="31750">
                  <a:moveTo>
                    <a:pt x="190487" y="10160"/>
                  </a:moveTo>
                  <a:lnTo>
                    <a:pt x="8890" y="10160"/>
                  </a:lnTo>
                  <a:lnTo>
                    <a:pt x="8890" y="8890"/>
                  </a:lnTo>
                  <a:lnTo>
                    <a:pt x="7620" y="8890"/>
                  </a:lnTo>
                  <a:lnTo>
                    <a:pt x="7620" y="10160"/>
                  </a:lnTo>
                  <a:lnTo>
                    <a:pt x="7620" y="11430"/>
                  </a:lnTo>
                  <a:lnTo>
                    <a:pt x="186690" y="11430"/>
                  </a:lnTo>
                  <a:lnTo>
                    <a:pt x="186690" y="12700"/>
                  </a:lnTo>
                  <a:lnTo>
                    <a:pt x="187960" y="12700"/>
                  </a:lnTo>
                  <a:lnTo>
                    <a:pt x="187960" y="11430"/>
                  </a:lnTo>
                  <a:lnTo>
                    <a:pt x="190487" y="11430"/>
                  </a:lnTo>
                  <a:lnTo>
                    <a:pt x="190487" y="10160"/>
                  </a:lnTo>
                  <a:close/>
                </a:path>
                <a:path w="433070" h="31750">
                  <a:moveTo>
                    <a:pt x="194310" y="6350"/>
                  </a:moveTo>
                  <a:lnTo>
                    <a:pt x="8890" y="6350"/>
                  </a:lnTo>
                  <a:lnTo>
                    <a:pt x="8890" y="8890"/>
                  </a:lnTo>
                  <a:lnTo>
                    <a:pt x="190487" y="8890"/>
                  </a:lnTo>
                  <a:lnTo>
                    <a:pt x="190487" y="10160"/>
                  </a:lnTo>
                  <a:lnTo>
                    <a:pt x="191770" y="10160"/>
                  </a:lnTo>
                  <a:lnTo>
                    <a:pt x="191770" y="8890"/>
                  </a:lnTo>
                  <a:lnTo>
                    <a:pt x="194310" y="8890"/>
                  </a:lnTo>
                  <a:lnTo>
                    <a:pt x="194310" y="6350"/>
                  </a:lnTo>
                  <a:close/>
                </a:path>
                <a:path w="433070" h="31750">
                  <a:moveTo>
                    <a:pt x="200660" y="3810"/>
                  </a:moveTo>
                  <a:lnTo>
                    <a:pt x="11430" y="3810"/>
                  </a:lnTo>
                  <a:lnTo>
                    <a:pt x="11430" y="5080"/>
                  </a:lnTo>
                  <a:lnTo>
                    <a:pt x="196837" y="5080"/>
                  </a:lnTo>
                  <a:lnTo>
                    <a:pt x="196837" y="6350"/>
                  </a:lnTo>
                  <a:lnTo>
                    <a:pt x="198120" y="6350"/>
                  </a:lnTo>
                  <a:lnTo>
                    <a:pt x="198120" y="5080"/>
                  </a:lnTo>
                  <a:lnTo>
                    <a:pt x="200660" y="5080"/>
                  </a:lnTo>
                  <a:lnTo>
                    <a:pt x="200660" y="3810"/>
                  </a:lnTo>
                  <a:close/>
                </a:path>
                <a:path w="433070" h="31750">
                  <a:moveTo>
                    <a:pt x="204470" y="0"/>
                  </a:moveTo>
                  <a:lnTo>
                    <a:pt x="12700" y="0"/>
                  </a:lnTo>
                  <a:lnTo>
                    <a:pt x="12700" y="2540"/>
                  </a:lnTo>
                  <a:lnTo>
                    <a:pt x="200660" y="2540"/>
                  </a:lnTo>
                  <a:lnTo>
                    <a:pt x="200660" y="3810"/>
                  </a:lnTo>
                  <a:lnTo>
                    <a:pt x="203200" y="3810"/>
                  </a:lnTo>
                  <a:lnTo>
                    <a:pt x="203200" y="2540"/>
                  </a:lnTo>
                  <a:lnTo>
                    <a:pt x="204470" y="2540"/>
                  </a:lnTo>
                  <a:lnTo>
                    <a:pt x="204470" y="0"/>
                  </a:lnTo>
                  <a:close/>
                </a:path>
                <a:path w="433070" h="31750">
                  <a:moveTo>
                    <a:pt x="410210" y="10160"/>
                  </a:moveTo>
                  <a:lnTo>
                    <a:pt x="389890" y="10160"/>
                  </a:lnTo>
                  <a:lnTo>
                    <a:pt x="389890" y="11430"/>
                  </a:lnTo>
                  <a:lnTo>
                    <a:pt x="396240" y="11430"/>
                  </a:lnTo>
                  <a:lnTo>
                    <a:pt x="396240" y="12700"/>
                  </a:lnTo>
                  <a:lnTo>
                    <a:pt x="402590" y="12700"/>
                  </a:lnTo>
                  <a:lnTo>
                    <a:pt x="402590" y="11430"/>
                  </a:lnTo>
                  <a:lnTo>
                    <a:pt x="410210" y="11430"/>
                  </a:lnTo>
                  <a:lnTo>
                    <a:pt x="410210" y="10160"/>
                  </a:lnTo>
                  <a:close/>
                </a:path>
                <a:path w="433070" h="31750">
                  <a:moveTo>
                    <a:pt x="421640" y="6350"/>
                  </a:moveTo>
                  <a:lnTo>
                    <a:pt x="374650" y="6350"/>
                  </a:lnTo>
                  <a:lnTo>
                    <a:pt x="374650" y="8890"/>
                  </a:lnTo>
                  <a:lnTo>
                    <a:pt x="386080" y="8890"/>
                  </a:lnTo>
                  <a:lnTo>
                    <a:pt x="386080" y="10160"/>
                  </a:lnTo>
                  <a:lnTo>
                    <a:pt x="389890" y="10160"/>
                  </a:lnTo>
                  <a:lnTo>
                    <a:pt x="389890" y="8890"/>
                  </a:lnTo>
                  <a:lnTo>
                    <a:pt x="410210" y="8890"/>
                  </a:lnTo>
                  <a:lnTo>
                    <a:pt x="410210" y="10160"/>
                  </a:lnTo>
                  <a:lnTo>
                    <a:pt x="416560" y="10160"/>
                  </a:lnTo>
                  <a:lnTo>
                    <a:pt x="416560" y="8890"/>
                  </a:lnTo>
                  <a:lnTo>
                    <a:pt x="421640" y="8890"/>
                  </a:lnTo>
                  <a:lnTo>
                    <a:pt x="421640" y="6350"/>
                  </a:lnTo>
                  <a:close/>
                </a:path>
                <a:path w="433070" h="31750">
                  <a:moveTo>
                    <a:pt x="429260" y="3810"/>
                  </a:moveTo>
                  <a:lnTo>
                    <a:pt x="358140" y="3810"/>
                  </a:lnTo>
                  <a:lnTo>
                    <a:pt x="358140" y="5080"/>
                  </a:lnTo>
                  <a:lnTo>
                    <a:pt x="365760" y="5080"/>
                  </a:lnTo>
                  <a:lnTo>
                    <a:pt x="365760" y="6350"/>
                  </a:lnTo>
                  <a:lnTo>
                    <a:pt x="370840" y="6350"/>
                  </a:lnTo>
                  <a:lnTo>
                    <a:pt x="370840" y="5080"/>
                  </a:lnTo>
                  <a:lnTo>
                    <a:pt x="422910" y="5080"/>
                  </a:lnTo>
                  <a:lnTo>
                    <a:pt x="422910" y="6350"/>
                  </a:lnTo>
                  <a:lnTo>
                    <a:pt x="427977" y="6350"/>
                  </a:lnTo>
                  <a:lnTo>
                    <a:pt x="427977" y="5080"/>
                  </a:lnTo>
                  <a:lnTo>
                    <a:pt x="429260" y="5080"/>
                  </a:lnTo>
                  <a:lnTo>
                    <a:pt x="429260" y="3810"/>
                  </a:lnTo>
                  <a:close/>
                </a:path>
                <a:path w="433070" h="31750">
                  <a:moveTo>
                    <a:pt x="433070" y="0"/>
                  </a:moveTo>
                  <a:lnTo>
                    <a:pt x="350520" y="0"/>
                  </a:lnTo>
                  <a:lnTo>
                    <a:pt x="350520" y="2540"/>
                  </a:lnTo>
                  <a:lnTo>
                    <a:pt x="355600" y="2540"/>
                  </a:lnTo>
                  <a:lnTo>
                    <a:pt x="355600" y="3810"/>
                  </a:lnTo>
                  <a:lnTo>
                    <a:pt x="358140" y="3810"/>
                  </a:lnTo>
                  <a:lnTo>
                    <a:pt x="358140" y="2540"/>
                  </a:lnTo>
                  <a:lnTo>
                    <a:pt x="429260" y="2540"/>
                  </a:lnTo>
                  <a:lnTo>
                    <a:pt x="429260" y="3810"/>
                  </a:lnTo>
                  <a:lnTo>
                    <a:pt x="431800" y="3810"/>
                  </a:lnTo>
                  <a:lnTo>
                    <a:pt x="431800" y="2540"/>
                  </a:lnTo>
                  <a:lnTo>
                    <a:pt x="433070" y="2540"/>
                  </a:lnTo>
                  <a:lnTo>
                    <a:pt x="433070" y="0"/>
                  </a:lnTo>
                  <a:close/>
                </a:path>
              </a:pathLst>
            </a:custGeom>
            <a:solidFill>
              <a:srgbClr val="212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58590" y="1529079"/>
              <a:ext cx="168910" cy="31750"/>
            </a:xfrm>
            <a:custGeom>
              <a:avLst/>
              <a:gdLst/>
              <a:ahLst/>
              <a:cxnLst/>
              <a:rect l="l" t="t" r="r" b="b"/>
              <a:pathLst>
                <a:path w="168910" h="31750">
                  <a:moveTo>
                    <a:pt x="143510" y="25400"/>
                  </a:moveTo>
                  <a:lnTo>
                    <a:pt x="1270" y="25400"/>
                  </a:lnTo>
                  <a:lnTo>
                    <a:pt x="1270" y="27940"/>
                  </a:lnTo>
                  <a:lnTo>
                    <a:pt x="0" y="2794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140970" y="31750"/>
                  </a:lnTo>
                  <a:lnTo>
                    <a:pt x="140970" y="30480"/>
                  </a:lnTo>
                  <a:lnTo>
                    <a:pt x="142240" y="30480"/>
                  </a:lnTo>
                  <a:lnTo>
                    <a:pt x="142240" y="27940"/>
                  </a:lnTo>
                  <a:lnTo>
                    <a:pt x="143510" y="27940"/>
                  </a:lnTo>
                  <a:lnTo>
                    <a:pt x="143510" y="25400"/>
                  </a:lnTo>
                  <a:close/>
                </a:path>
                <a:path w="168910" h="31750">
                  <a:moveTo>
                    <a:pt x="146050" y="22860"/>
                  </a:moveTo>
                  <a:lnTo>
                    <a:pt x="2540" y="22860"/>
                  </a:lnTo>
                  <a:lnTo>
                    <a:pt x="2540" y="24130"/>
                  </a:lnTo>
                  <a:lnTo>
                    <a:pt x="144780" y="24130"/>
                  </a:lnTo>
                  <a:lnTo>
                    <a:pt x="144780" y="25400"/>
                  </a:lnTo>
                  <a:lnTo>
                    <a:pt x="146050" y="25400"/>
                  </a:lnTo>
                  <a:lnTo>
                    <a:pt x="146050" y="24130"/>
                  </a:lnTo>
                  <a:lnTo>
                    <a:pt x="146050" y="22860"/>
                  </a:lnTo>
                  <a:close/>
                </a:path>
                <a:path w="168910" h="31750">
                  <a:moveTo>
                    <a:pt x="151130" y="16510"/>
                  </a:moveTo>
                  <a:lnTo>
                    <a:pt x="5080" y="16510"/>
                  </a:lnTo>
                  <a:lnTo>
                    <a:pt x="5080" y="15240"/>
                  </a:lnTo>
                  <a:lnTo>
                    <a:pt x="3810" y="15240"/>
                  </a:lnTo>
                  <a:lnTo>
                    <a:pt x="3810" y="16510"/>
                  </a:lnTo>
                  <a:lnTo>
                    <a:pt x="3810" y="17780"/>
                  </a:lnTo>
                  <a:lnTo>
                    <a:pt x="3810" y="19050"/>
                  </a:lnTo>
                  <a:lnTo>
                    <a:pt x="2540" y="19050"/>
                  </a:lnTo>
                  <a:lnTo>
                    <a:pt x="2540" y="21590"/>
                  </a:lnTo>
                  <a:lnTo>
                    <a:pt x="146050" y="21590"/>
                  </a:lnTo>
                  <a:lnTo>
                    <a:pt x="146050" y="22860"/>
                  </a:lnTo>
                  <a:lnTo>
                    <a:pt x="147307" y="22860"/>
                  </a:lnTo>
                  <a:lnTo>
                    <a:pt x="147307" y="21590"/>
                  </a:lnTo>
                  <a:lnTo>
                    <a:pt x="148590" y="21590"/>
                  </a:lnTo>
                  <a:lnTo>
                    <a:pt x="148590" y="19050"/>
                  </a:lnTo>
                  <a:lnTo>
                    <a:pt x="149860" y="19050"/>
                  </a:lnTo>
                  <a:lnTo>
                    <a:pt x="149860" y="17780"/>
                  </a:lnTo>
                  <a:lnTo>
                    <a:pt x="151130" y="17780"/>
                  </a:lnTo>
                  <a:lnTo>
                    <a:pt x="151130" y="16510"/>
                  </a:lnTo>
                  <a:close/>
                </a:path>
                <a:path w="168910" h="31750">
                  <a:moveTo>
                    <a:pt x="153670" y="12700"/>
                  </a:moveTo>
                  <a:lnTo>
                    <a:pt x="6350" y="12700"/>
                  </a:lnTo>
                  <a:lnTo>
                    <a:pt x="6350" y="1143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5080" y="15240"/>
                  </a:lnTo>
                  <a:lnTo>
                    <a:pt x="151130" y="15240"/>
                  </a:lnTo>
                  <a:lnTo>
                    <a:pt x="151130" y="16510"/>
                  </a:lnTo>
                  <a:lnTo>
                    <a:pt x="152400" y="16510"/>
                  </a:lnTo>
                  <a:lnTo>
                    <a:pt x="152400" y="15240"/>
                  </a:lnTo>
                  <a:lnTo>
                    <a:pt x="153670" y="15240"/>
                  </a:lnTo>
                  <a:lnTo>
                    <a:pt x="153670" y="12700"/>
                  </a:lnTo>
                  <a:close/>
                </a:path>
                <a:path w="168910" h="31750">
                  <a:moveTo>
                    <a:pt x="158750" y="10160"/>
                  </a:moveTo>
                  <a:lnTo>
                    <a:pt x="6350" y="10160"/>
                  </a:lnTo>
                  <a:lnTo>
                    <a:pt x="6350" y="11430"/>
                  </a:lnTo>
                  <a:lnTo>
                    <a:pt x="154940" y="11430"/>
                  </a:lnTo>
                  <a:lnTo>
                    <a:pt x="154940" y="12700"/>
                  </a:lnTo>
                  <a:lnTo>
                    <a:pt x="156210" y="12700"/>
                  </a:lnTo>
                  <a:lnTo>
                    <a:pt x="156210" y="11430"/>
                  </a:lnTo>
                  <a:lnTo>
                    <a:pt x="158750" y="11430"/>
                  </a:lnTo>
                  <a:lnTo>
                    <a:pt x="158750" y="10160"/>
                  </a:lnTo>
                  <a:close/>
                </a:path>
                <a:path w="168910" h="31750">
                  <a:moveTo>
                    <a:pt x="161290" y="6350"/>
                  </a:moveTo>
                  <a:lnTo>
                    <a:pt x="7620" y="6350"/>
                  </a:lnTo>
                  <a:lnTo>
                    <a:pt x="7620" y="8890"/>
                  </a:lnTo>
                  <a:lnTo>
                    <a:pt x="158750" y="8890"/>
                  </a:lnTo>
                  <a:lnTo>
                    <a:pt x="158750" y="10160"/>
                  </a:lnTo>
                  <a:lnTo>
                    <a:pt x="160020" y="10160"/>
                  </a:lnTo>
                  <a:lnTo>
                    <a:pt x="160020" y="8890"/>
                  </a:lnTo>
                  <a:lnTo>
                    <a:pt x="161290" y="8890"/>
                  </a:lnTo>
                  <a:lnTo>
                    <a:pt x="161290" y="6350"/>
                  </a:lnTo>
                  <a:close/>
                </a:path>
                <a:path w="168910" h="31750">
                  <a:moveTo>
                    <a:pt x="165100" y="3810"/>
                  </a:moveTo>
                  <a:lnTo>
                    <a:pt x="8890" y="3810"/>
                  </a:lnTo>
                  <a:lnTo>
                    <a:pt x="8890" y="5080"/>
                  </a:lnTo>
                  <a:lnTo>
                    <a:pt x="162560" y="5080"/>
                  </a:lnTo>
                  <a:lnTo>
                    <a:pt x="162560" y="6350"/>
                  </a:lnTo>
                  <a:lnTo>
                    <a:pt x="163830" y="6350"/>
                  </a:lnTo>
                  <a:lnTo>
                    <a:pt x="163830" y="5080"/>
                  </a:lnTo>
                  <a:lnTo>
                    <a:pt x="165100" y="5080"/>
                  </a:lnTo>
                  <a:lnTo>
                    <a:pt x="165100" y="3810"/>
                  </a:lnTo>
                  <a:close/>
                </a:path>
                <a:path w="168910" h="31750">
                  <a:moveTo>
                    <a:pt x="168910" y="0"/>
                  </a:moveTo>
                  <a:lnTo>
                    <a:pt x="10160" y="0"/>
                  </a:lnTo>
                  <a:lnTo>
                    <a:pt x="10160" y="2540"/>
                  </a:lnTo>
                  <a:lnTo>
                    <a:pt x="165100" y="2540"/>
                  </a:lnTo>
                  <a:lnTo>
                    <a:pt x="165100" y="3810"/>
                  </a:lnTo>
                  <a:lnTo>
                    <a:pt x="167640" y="3810"/>
                  </a:lnTo>
                  <a:lnTo>
                    <a:pt x="167640" y="2540"/>
                  </a:lnTo>
                  <a:lnTo>
                    <a:pt x="168910" y="254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212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50970" y="1560829"/>
              <a:ext cx="147320" cy="33020"/>
            </a:xfrm>
            <a:custGeom>
              <a:avLst/>
              <a:gdLst/>
              <a:ahLst/>
              <a:cxnLst/>
              <a:rect l="l" t="t" r="r" b="b"/>
              <a:pathLst>
                <a:path w="147320" h="33019">
                  <a:moveTo>
                    <a:pt x="132080" y="31762"/>
                  </a:moveTo>
                  <a:lnTo>
                    <a:pt x="0" y="31762"/>
                  </a:lnTo>
                  <a:lnTo>
                    <a:pt x="0" y="33020"/>
                  </a:lnTo>
                  <a:lnTo>
                    <a:pt x="132080" y="33020"/>
                  </a:lnTo>
                  <a:lnTo>
                    <a:pt x="132080" y="31762"/>
                  </a:lnTo>
                  <a:close/>
                </a:path>
                <a:path w="147320" h="33019">
                  <a:moveTo>
                    <a:pt x="138430" y="12712"/>
                  </a:moveTo>
                  <a:lnTo>
                    <a:pt x="3810" y="12712"/>
                  </a:lnTo>
                  <a:lnTo>
                    <a:pt x="3810" y="15240"/>
                  </a:lnTo>
                  <a:lnTo>
                    <a:pt x="2540" y="15240"/>
                  </a:lnTo>
                  <a:lnTo>
                    <a:pt x="2540" y="17780"/>
                  </a:lnTo>
                  <a:lnTo>
                    <a:pt x="2540" y="20320"/>
                  </a:lnTo>
                  <a:lnTo>
                    <a:pt x="1270" y="20320"/>
                  </a:lnTo>
                  <a:lnTo>
                    <a:pt x="1270" y="25400"/>
                  </a:lnTo>
                  <a:lnTo>
                    <a:pt x="1270" y="26670"/>
                  </a:lnTo>
                  <a:lnTo>
                    <a:pt x="0" y="26670"/>
                  </a:lnTo>
                  <a:lnTo>
                    <a:pt x="0" y="31750"/>
                  </a:lnTo>
                  <a:lnTo>
                    <a:pt x="133350" y="31750"/>
                  </a:lnTo>
                  <a:lnTo>
                    <a:pt x="133350" y="26670"/>
                  </a:lnTo>
                  <a:lnTo>
                    <a:pt x="133337" y="25400"/>
                  </a:lnTo>
                  <a:lnTo>
                    <a:pt x="134620" y="25400"/>
                  </a:lnTo>
                  <a:lnTo>
                    <a:pt x="134620" y="20320"/>
                  </a:lnTo>
                  <a:lnTo>
                    <a:pt x="135890" y="20320"/>
                  </a:lnTo>
                  <a:lnTo>
                    <a:pt x="135890" y="17780"/>
                  </a:lnTo>
                  <a:lnTo>
                    <a:pt x="137160" y="17780"/>
                  </a:lnTo>
                  <a:lnTo>
                    <a:pt x="137160" y="15240"/>
                  </a:lnTo>
                  <a:lnTo>
                    <a:pt x="138430" y="15240"/>
                  </a:lnTo>
                  <a:lnTo>
                    <a:pt x="138430" y="12712"/>
                  </a:lnTo>
                  <a:close/>
                </a:path>
                <a:path w="147320" h="33019">
                  <a:moveTo>
                    <a:pt x="142240" y="6350"/>
                  </a:moveTo>
                  <a:lnTo>
                    <a:pt x="6350" y="6350"/>
                  </a:lnTo>
                  <a:lnTo>
                    <a:pt x="635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5080" y="8890"/>
                  </a:lnTo>
                  <a:lnTo>
                    <a:pt x="5080" y="11430"/>
                  </a:lnTo>
                  <a:lnTo>
                    <a:pt x="3810" y="11430"/>
                  </a:lnTo>
                  <a:lnTo>
                    <a:pt x="3810" y="12700"/>
                  </a:lnTo>
                  <a:lnTo>
                    <a:pt x="139687" y="12700"/>
                  </a:lnTo>
                  <a:lnTo>
                    <a:pt x="139687" y="11430"/>
                  </a:lnTo>
                  <a:lnTo>
                    <a:pt x="140970" y="11430"/>
                  </a:lnTo>
                  <a:lnTo>
                    <a:pt x="140970" y="8890"/>
                  </a:lnTo>
                  <a:lnTo>
                    <a:pt x="142240" y="8890"/>
                  </a:lnTo>
                  <a:lnTo>
                    <a:pt x="142240" y="6350"/>
                  </a:lnTo>
                  <a:close/>
                </a:path>
                <a:path w="147320" h="33019">
                  <a:moveTo>
                    <a:pt x="147320" y="0"/>
                  </a:moveTo>
                  <a:lnTo>
                    <a:pt x="6350" y="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6350" y="5080"/>
                  </a:lnTo>
                  <a:lnTo>
                    <a:pt x="143510" y="5080"/>
                  </a:lnTo>
                  <a:lnTo>
                    <a:pt x="143510" y="6350"/>
                  </a:lnTo>
                  <a:lnTo>
                    <a:pt x="144780" y="6350"/>
                  </a:lnTo>
                  <a:lnTo>
                    <a:pt x="144780" y="5080"/>
                  </a:lnTo>
                  <a:lnTo>
                    <a:pt x="144780" y="3810"/>
                  </a:lnTo>
                  <a:lnTo>
                    <a:pt x="146050" y="3810"/>
                  </a:lnTo>
                  <a:lnTo>
                    <a:pt x="146050" y="2540"/>
                  </a:lnTo>
                  <a:lnTo>
                    <a:pt x="147320" y="2540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22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47160" y="1593849"/>
              <a:ext cx="135890" cy="31750"/>
            </a:xfrm>
            <a:custGeom>
              <a:avLst/>
              <a:gdLst/>
              <a:ahLst/>
              <a:cxnLst/>
              <a:rect l="l" t="t" r="r" b="b"/>
              <a:pathLst>
                <a:path w="135889" h="31750">
                  <a:moveTo>
                    <a:pt x="134620" y="25400"/>
                  </a:moveTo>
                  <a:lnTo>
                    <a:pt x="1270" y="25400"/>
                  </a:lnTo>
                  <a:lnTo>
                    <a:pt x="1270" y="3048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134620" y="31750"/>
                  </a:lnTo>
                  <a:lnTo>
                    <a:pt x="134620" y="30480"/>
                  </a:lnTo>
                  <a:lnTo>
                    <a:pt x="134620" y="25400"/>
                  </a:lnTo>
                  <a:close/>
                </a:path>
                <a:path w="135889" h="31750">
                  <a:moveTo>
                    <a:pt x="135890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5080"/>
                  </a:lnTo>
                  <a:lnTo>
                    <a:pt x="2540" y="12700"/>
                  </a:lnTo>
                  <a:lnTo>
                    <a:pt x="1270" y="12700"/>
                  </a:lnTo>
                  <a:lnTo>
                    <a:pt x="1270" y="16510"/>
                  </a:lnTo>
                  <a:lnTo>
                    <a:pt x="1270" y="24130"/>
                  </a:lnTo>
                  <a:lnTo>
                    <a:pt x="133337" y="24130"/>
                  </a:lnTo>
                  <a:lnTo>
                    <a:pt x="133337" y="16510"/>
                  </a:lnTo>
                  <a:lnTo>
                    <a:pt x="134620" y="16510"/>
                  </a:lnTo>
                  <a:lnTo>
                    <a:pt x="134620" y="12700"/>
                  </a:lnTo>
                  <a:lnTo>
                    <a:pt x="134620" y="5080"/>
                  </a:lnTo>
                  <a:lnTo>
                    <a:pt x="135890" y="5080"/>
                  </a:lnTo>
                  <a:lnTo>
                    <a:pt x="135890" y="1270"/>
                  </a:lnTo>
                  <a:lnTo>
                    <a:pt x="135890" y="0"/>
                  </a:lnTo>
                  <a:close/>
                </a:path>
              </a:pathLst>
            </a:custGeom>
            <a:solidFill>
              <a:srgbClr val="232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45890" y="1625599"/>
              <a:ext cx="152400" cy="31750"/>
            </a:xfrm>
            <a:custGeom>
              <a:avLst/>
              <a:gdLst/>
              <a:ahLst/>
              <a:cxnLst/>
              <a:rect l="l" t="t" r="r" b="b"/>
              <a:pathLst>
                <a:path w="152400" h="31750">
                  <a:moveTo>
                    <a:pt x="142240" y="17780"/>
                  </a:moveTo>
                  <a:lnTo>
                    <a:pt x="140970" y="17780"/>
                  </a:lnTo>
                  <a:lnTo>
                    <a:pt x="140970" y="15240"/>
                  </a:lnTo>
                  <a:lnTo>
                    <a:pt x="139700" y="15240"/>
                  </a:lnTo>
                  <a:lnTo>
                    <a:pt x="139700" y="13970"/>
                  </a:lnTo>
                  <a:lnTo>
                    <a:pt x="139700" y="11430"/>
                  </a:lnTo>
                  <a:lnTo>
                    <a:pt x="138430" y="11430"/>
                  </a:lnTo>
                  <a:lnTo>
                    <a:pt x="138430" y="7620"/>
                  </a:lnTo>
                  <a:lnTo>
                    <a:pt x="137160" y="7620"/>
                  </a:lnTo>
                  <a:lnTo>
                    <a:pt x="137160" y="5080"/>
                  </a:lnTo>
                  <a:lnTo>
                    <a:pt x="135890" y="5080"/>
                  </a:lnTo>
                  <a:lnTo>
                    <a:pt x="135890" y="0"/>
                  </a:lnTo>
                  <a:lnTo>
                    <a:pt x="1270" y="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1270" y="11430"/>
                  </a:lnTo>
                  <a:lnTo>
                    <a:pt x="1270" y="13970"/>
                  </a:lnTo>
                  <a:lnTo>
                    <a:pt x="0" y="13970"/>
                  </a:lnTo>
                  <a:lnTo>
                    <a:pt x="0" y="15240"/>
                  </a:lnTo>
                  <a:lnTo>
                    <a:pt x="0" y="17780"/>
                  </a:lnTo>
                  <a:lnTo>
                    <a:pt x="0" y="20320"/>
                  </a:lnTo>
                  <a:lnTo>
                    <a:pt x="142240" y="20320"/>
                  </a:lnTo>
                  <a:lnTo>
                    <a:pt x="142240" y="17780"/>
                  </a:lnTo>
                  <a:close/>
                </a:path>
                <a:path w="152400" h="31750">
                  <a:moveTo>
                    <a:pt x="149860" y="27940"/>
                  </a:moveTo>
                  <a:lnTo>
                    <a:pt x="148590" y="27940"/>
                  </a:lnTo>
                  <a:lnTo>
                    <a:pt x="148590" y="26670"/>
                  </a:lnTo>
                  <a:lnTo>
                    <a:pt x="147320" y="26670"/>
                  </a:lnTo>
                  <a:lnTo>
                    <a:pt x="147320" y="24130"/>
                  </a:lnTo>
                  <a:lnTo>
                    <a:pt x="146050" y="24130"/>
                  </a:lnTo>
                  <a:lnTo>
                    <a:pt x="146050" y="22860"/>
                  </a:lnTo>
                  <a:lnTo>
                    <a:pt x="144767" y="22860"/>
                  </a:lnTo>
                  <a:lnTo>
                    <a:pt x="144767" y="21590"/>
                  </a:lnTo>
                  <a:lnTo>
                    <a:pt x="144767" y="20320"/>
                  </a:lnTo>
                  <a:lnTo>
                    <a:pt x="143510" y="20320"/>
                  </a:lnTo>
                  <a:lnTo>
                    <a:pt x="143510" y="21590"/>
                  </a:lnTo>
                  <a:lnTo>
                    <a:pt x="0" y="21590"/>
                  </a:lnTo>
                  <a:lnTo>
                    <a:pt x="0" y="29210"/>
                  </a:lnTo>
                  <a:lnTo>
                    <a:pt x="149860" y="29210"/>
                  </a:lnTo>
                  <a:lnTo>
                    <a:pt x="149860" y="27940"/>
                  </a:lnTo>
                  <a:close/>
                </a:path>
                <a:path w="152400" h="31750">
                  <a:moveTo>
                    <a:pt x="152400" y="30480"/>
                  </a:moveTo>
                  <a:lnTo>
                    <a:pt x="151117" y="30480"/>
                  </a:lnTo>
                  <a:lnTo>
                    <a:pt x="151117" y="29210"/>
                  </a:lnTo>
                  <a:lnTo>
                    <a:pt x="149860" y="29210"/>
                  </a:lnTo>
                  <a:lnTo>
                    <a:pt x="149860" y="3048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152400" y="31750"/>
                  </a:lnTo>
                  <a:lnTo>
                    <a:pt x="152400" y="30480"/>
                  </a:lnTo>
                  <a:close/>
                </a:path>
              </a:pathLst>
            </a:custGeom>
            <a:solidFill>
              <a:srgbClr val="232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45890" y="1657349"/>
              <a:ext cx="365760" cy="31750"/>
            </a:xfrm>
            <a:custGeom>
              <a:avLst/>
              <a:gdLst/>
              <a:ahLst/>
              <a:cxnLst/>
              <a:rect l="l" t="t" r="r" b="b"/>
              <a:pathLst>
                <a:path w="365760" h="31750">
                  <a:moveTo>
                    <a:pt x="1524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52400" y="1270"/>
                  </a:lnTo>
                  <a:lnTo>
                    <a:pt x="152400" y="0"/>
                  </a:lnTo>
                  <a:close/>
                </a:path>
                <a:path w="365760" h="31750">
                  <a:moveTo>
                    <a:pt x="154940" y="1270"/>
                  </a:moveTo>
                  <a:lnTo>
                    <a:pt x="153670" y="1270"/>
                  </a:lnTo>
                  <a:lnTo>
                    <a:pt x="15367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54940" y="3810"/>
                  </a:lnTo>
                  <a:lnTo>
                    <a:pt x="154940" y="2540"/>
                  </a:lnTo>
                  <a:lnTo>
                    <a:pt x="154940" y="1270"/>
                  </a:lnTo>
                  <a:close/>
                </a:path>
                <a:path w="365760" h="31750">
                  <a:moveTo>
                    <a:pt x="160020" y="5080"/>
                  </a:moveTo>
                  <a:lnTo>
                    <a:pt x="157467" y="5080"/>
                  </a:lnTo>
                  <a:lnTo>
                    <a:pt x="157467" y="3810"/>
                  </a:lnTo>
                  <a:lnTo>
                    <a:pt x="156210" y="3810"/>
                  </a:lnTo>
                  <a:lnTo>
                    <a:pt x="156210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7620"/>
                  </a:lnTo>
                  <a:lnTo>
                    <a:pt x="160020" y="7620"/>
                  </a:lnTo>
                  <a:lnTo>
                    <a:pt x="160020" y="5080"/>
                  </a:lnTo>
                  <a:close/>
                </a:path>
                <a:path w="365760" h="31750">
                  <a:moveTo>
                    <a:pt x="166370" y="7620"/>
                  </a:moveTo>
                  <a:lnTo>
                    <a:pt x="162560" y="7620"/>
                  </a:lnTo>
                  <a:lnTo>
                    <a:pt x="16256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166370" y="10160"/>
                  </a:lnTo>
                  <a:lnTo>
                    <a:pt x="166370" y="8890"/>
                  </a:lnTo>
                  <a:lnTo>
                    <a:pt x="166370" y="7620"/>
                  </a:lnTo>
                  <a:close/>
                </a:path>
                <a:path w="365760" h="31750">
                  <a:moveTo>
                    <a:pt x="171450" y="11430"/>
                  </a:moveTo>
                  <a:lnTo>
                    <a:pt x="168910" y="11430"/>
                  </a:lnTo>
                  <a:lnTo>
                    <a:pt x="168910" y="10160"/>
                  </a:lnTo>
                  <a:lnTo>
                    <a:pt x="167640" y="10160"/>
                  </a:lnTo>
                  <a:lnTo>
                    <a:pt x="167640" y="11430"/>
                  </a:lnTo>
                  <a:lnTo>
                    <a:pt x="1270" y="11430"/>
                  </a:lnTo>
                  <a:lnTo>
                    <a:pt x="1270" y="13970"/>
                  </a:lnTo>
                  <a:lnTo>
                    <a:pt x="171450" y="13970"/>
                  </a:lnTo>
                  <a:lnTo>
                    <a:pt x="171450" y="11430"/>
                  </a:lnTo>
                  <a:close/>
                </a:path>
                <a:path w="365760" h="31750">
                  <a:moveTo>
                    <a:pt x="179070" y="13970"/>
                  </a:moveTo>
                  <a:lnTo>
                    <a:pt x="173990" y="13970"/>
                  </a:lnTo>
                  <a:lnTo>
                    <a:pt x="173990" y="15240"/>
                  </a:lnTo>
                  <a:lnTo>
                    <a:pt x="1270" y="15240"/>
                  </a:lnTo>
                  <a:lnTo>
                    <a:pt x="1270" y="16510"/>
                  </a:lnTo>
                  <a:lnTo>
                    <a:pt x="179070" y="16510"/>
                  </a:lnTo>
                  <a:lnTo>
                    <a:pt x="179070" y="15240"/>
                  </a:lnTo>
                  <a:lnTo>
                    <a:pt x="179070" y="13970"/>
                  </a:lnTo>
                  <a:close/>
                </a:path>
                <a:path w="365760" h="31750">
                  <a:moveTo>
                    <a:pt x="193040" y="17780"/>
                  </a:moveTo>
                  <a:lnTo>
                    <a:pt x="185420" y="17780"/>
                  </a:lnTo>
                  <a:lnTo>
                    <a:pt x="185420" y="16510"/>
                  </a:lnTo>
                  <a:lnTo>
                    <a:pt x="181610" y="16510"/>
                  </a:lnTo>
                  <a:lnTo>
                    <a:pt x="181610" y="17780"/>
                  </a:lnTo>
                  <a:lnTo>
                    <a:pt x="1270" y="17780"/>
                  </a:lnTo>
                  <a:lnTo>
                    <a:pt x="1270" y="20320"/>
                  </a:lnTo>
                  <a:lnTo>
                    <a:pt x="193040" y="20320"/>
                  </a:lnTo>
                  <a:lnTo>
                    <a:pt x="193040" y="17780"/>
                  </a:lnTo>
                  <a:close/>
                </a:path>
                <a:path w="365760" h="31750">
                  <a:moveTo>
                    <a:pt x="200660" y="20320"/>
                  </a:moveTo>
                  <a:lnTo>
                    <a:pt x="195567" y="20320"/>
                  </a:lnTo>
                  <a:lnTo>
                    <a:pt x="195567" y="21590"/>
                  </a:lnTo>
                  <a:lnTo>
                    <a:pt x="2540" y="21590"/>
                  </a:lnTo>
                  <a:lnTo>
                    <a:pt x="2540" y="22860"/>
                  </a:lnTo>
                  <a:lnTo>
                    <a:pt x="200660" y="22860"/>
                  </a:lnTo>
                  <a:lnTo>
                    <a:pt x="200660" y="21590"/>
                  </a:lnTo>
                  <a:lnTo>
                    <a:pt x="200660" y="20320"/>
                  </a:lnTo>
                  <a:close/>
                </a:path>
                <a:path w="365760" h="31750">
                  <a:moveTo>
                    <a:pt x="342900" y="24130"/>
                  </a:moveTo>
                  <a:lnTo>
                    <a:pt x="340360" y="24130"/>
                  </a:lnTo>
                  <a:lnTo>
                    <a:pt x="340360" y="22860"/>
                  </a:lnTo>
                  <a:lnTo>
                    <a:pt x="322567" y="22860"/>
                  </a:lnTo>
                  <a:lnTo>
                    <a:pt x="322567" y="24130"/>
                  </a:lnTo>
                  <a:lnTo>
                    <a:pt x="2540" y="24130"/>
                  </a:lnTo>
                  <a:lnTo>
                    <a:pt x="2540" y="26670"/>
                  </a:lnTo>
                  <a:lnTo>
                    <a:pt x="342900" y="26670"/>
                  </a:lnTo>
                  <a:lnTo>
                    <a:pt x="342900" y="24130"/>
                  </a:lnTo>
                  <a:close/>
                </a:path>
                <a:path w="365760" h="31750">
                  <a:moveTo>
                    <a:pt x="351790" y="26670"/>
                  </a:moveTo>
                  <a:lnTo>
                    <a:pt x="347967" y="26670"/>
                  </a:lnTo>
                  <a:lnTo>
                    <a:pt x="347967" y="27940"/>
                  </a:lnTo>
                  <a:lnTo>
                    <a:pt x="2540" y="27940"/>
                  </a:lnTo>
                  <a:lnTo>
                    <a:pt x="2540" y="29210"/>
                  </a:lnTo>
                  <a:lnTo>
                    <a:pt x="351790" y="29210"/>
                  </a:lnTo>
                  <a:lnTo>
                    <a:pt x="351790" y="27940"/>
                  </a:lnTo>
                  <a:lnTo>
                    <a:pt x="351790" y="26670"/>
                  </a:lnTo>
                  <a:close/>
                </a:path>
                <a:path w="365760" h="31750">
                  <a:moveTo>
                    <a:pt x="365760" y="30480"/>
                  </a:moveTo>
                  <a:lnTo>
                    <a:pt x="363220" y="30480"/>
                  </a:lnTo>
                  <a:lnTo>
                    <a:pt x="363220" y="29210"/>
                  </a:lnTo>
                  <a:lnTo>
                    <a:pt x="356870" y="29210"/>
                  </a:lnTo>
                  <a:lnTo>
                    <a:pt x="356870" y="30480"/>
                  </a:lnTo>
                  <a:lnTo>
                    <a:pt x="3810" y="30480"/>
                  </a:lnTo>
                  <a:lnTo>
                    <a:pt x="3810" y="31750"/>
                  </a:lnTo>
                  <a:lnTo>
                    <a:pt x="365760" y="31750"/>
                  </a:lnTo>
                  <a:lnTo>
                    <a:pt x="365760" y="30480"/>
                  </a:lnTo>
                  <a:close/>
                </a:path>
              </a:pathLst>
            </a:custGeom>
            <a:solidFill>
              <a:srgbClr val="242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49700" y="1689099"/>
              <a:ext cx="427990" cy="33020"/>
            </a:xfrm>
            <a:custGeom>
              <a:avLst/>
              <a:gdLst/>
              <a:ahLst/>
              <a:cxnLst/>
              <a:rect l="l" t="t" r="r" b="b"/>
              <a:pathLst>
                <a:path w="427989" h="33019">
                  <a:moveTo>
                    <a:pt x="3619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361950" y="1270"/>
                  </a:lnTo>
                  <a:lnTo>
                    <a:pt x="361950" y="0"/>
                  </a:lnTo>
                  <a:close/>
                </a:path>
                <a:path w="427989" h="33019">
                  <a:moveTo>
                    <a:pt x="369570" y="1270"/>
                  </a:moveTo>
                  <a:lnTo>
                    <a:pt x="365760" y="1270"/>
                  </a:lnTo>
                  <a:lnTo>
                    <a:pt x="36576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369570" y="3810"/>
                  </a:lnTo>
                  <a:lnTo>
                    <a:pt x="369570" y="2540"/>
                  </a:lnTo>
                  <a:lnTo>
                    <a:pt x="369570" y="1270"/>
                  </a:lnTo>
                  <a:close/>
                </a:path>
                <a:path w="427989" h="33019">
                  <a:moveTo>
                    <a:pt x="382270" y="5080"/>
                  </a:moveTo>
                  <a:lnTo>
                    <a:pt x="377190" y="5080"/>
                  </a:lnTo>
                  <a:lnTo>
                    <a:pt x="377190" y="3810"/>
                  </a:lnTo>
                  <a:lnTo>
                    <a:pt x="373380" y="3810"/>
                  </a:lnTo>
                  <a:lnTo>
                    <a:pt x="373380" y="508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2540" y="8890"/>
                  </a:lnTo>
                  <a:lnTo>
                    <a:pt x="2540" y="7620"/>
                  </a:lnTo>
                  <a:lnTo>
                    <a:pt x="382270" y="7620"/>
                  </a:lnTo>
                  <a:lnTo>
                    <a:pt x="382270" y="5080"/>
                  </a:lnTo>
                  <a:close/>
                </a:path>
                <a:path w="427989" h="33019">
                  <a:moveTo>
                    <a:pt x="387350" y="7620"/>
                  </a:moveTo>
                  <a:lnTo>
                    <a:pt x="384810" y="7620"/>
                  </a:lnTo>
                  <a:lnTo>
                    <a:pt x="384810" y="889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387350" y="10160"/>
                  </a:lnTo>
                  <a:lnTo>
                    <a:pt x="387350" y="8890"/>
                  </a:lnTo>
                  <a:lnTo>
                    <a:pt x="387350" y="7620"/>
                  </a:lnTo>
                  <a:close/>
                </a:path>
                <a:path w="427989" h="33019">
                  <a:moveTo>
                    <a:pt x="394957" y="11430"/>
                  </a:moveTo>
                  <a:lnTo>
                    <a:pt x="392430" y="11430"/>
                  </a:lnTo>
                  <a:lnTo>
                    <a:pt x="392430" y="10160"/>
                  </a:lnTo>
                  <a:lnTo>
                    <a:pt x="389890" y="10160"/>
                  </a:lnTo>
                  <a:lnTo>
                    <a:pt x="389890" y="11430"/>
                  </a:lnTo>
                  <a:lnTo>
                    <a:pt x="2540" y="11430"/>
                  </a:lnTo>
                  <a:lnTo>
                    <a:pt x="2540" y="13970"/>
                  </a:lnTo>
                  <a:lnTo>
                    <a:pt x="394957" y="13970"/>
                  </a:lnTo>
                  <a:lnTo>
                    <a:pt x="394957" y="11430"/>
                  </a:lnTo>
                  <a:close/>
                </a:path>
                <a:path w="427989" h="33019">
                  <a:moveTo>
                    <a:pt x="401320" y="13970"/>
                  </a:moveTo>
                  <a:lnTo>
                    <a:pt x="397510" y="13970"/>
                  </a:lnTo>
                  <a:lnTo>
                    <a:pt x="397510" y="15240"/>
                  </a:lnTo>
                  <a:lnTo>
                    <a:pt x="3810" y="15240"/>
                  </a:lnTo>
                  <a:lnTo>
                    <a:pt x="3810" y="16510"/>
                  </a:lnTo>
                  <a:lnTo>
                    <a:pt x="401320" y="16510"/>
                  </a:lnTo>
                  <a:lnTo>
                    <a:pt x="401320" y="15240"/>
                  </a:lnTo>
                  <a:lnTo>
                    <a:pt x="401320" y="13970"/>
                  </a:lnTo>
                  <a:close/>
                </a:path>
                <a:path w="427989" h="33019">
                  <a:moveTo>
                    <a:pt x="407657" y="17780"/>
                  </a:moveTo>
                  <a:lnTo>
                    <a:pt x="405130" y="17780"/>
                  </a:lnTo>
                  <a:lnTo>
                    <a:pt x="405130" y="16510"/>
                  </a:lnTo>
                  <a:lnTo>
                    <a:pt x="402590" y="16510"/>
                  </a:lnTo>
                  <a:lnTo>
                    <a:pt x="402590" y="17780"/>
                  </a:lnTo>
                  <a:lnTo>
                    <a:pt x="5080" y="17780"/>
                  </a:lnTo>
                  <a:lnTo>
                    <a:pt x="5080" y="20320"/>
                  </a:lnTo>
                  <a:lnTo>
                    <a:pt x="407657" y="20320"/>
                  </a:lnTo>
                  <a:lnTo>
                    <a:pt x="407657" y="17780"/>
                  </a:lnTo>
                  <a:close/>
                </a:path>
                <a:path w="427989" h="33019">
                  <a:moveTo>
                    <a:pt x="411480" y="20320"/>
                  </a:moveTo>
                  <a:lnTo>
                    <a:pt x="410197" y="20320"/>
                  </a:lnTo>
                  <a:lnTo>
                    <a:pt x="410197" y="21590"/>
                  </a:lnTo>
                  <a:lnTo>
                    <a:pt x="5080" y="21590"/>
                  </a:lnTo>
                  <a:lnTo>
                    <a:pt x="5080" y="22860"/>
                  </a:lnTo>
                  <a:lnTo>
                    <a:pt x="411480" y="22860"/>
                  </a:lnTo>
                  <a:lnTo>
                    <a:pt x="411480" y="21590"/>
                  </a:lnTo>
                  <a:lnTo>
                    <a:pt x="411480" y="20320"/>
                  </a:lnTo>
                  <a:close/>
                </a:path>
                <a:path w="427989" h="33019">
                  <a:moveTo>
                    <a:pt x="419100" y="24130"/>
                  </a:moveTo>
                  <a:lnTo>
                    <a:pt x="416560" y="24130"/>
                  </a:lnTo>
                  <a:lnTo>
                    <a:pt x="416560" y="22860"/>
                  </a:lnTo>
                  <a:lnTo>
                    <a:pt x="414020" y="22860"/>
                  </a:lnTo>
                  <a:lnTo>
                    <a:pt x="414020" y="24130"/>
                  </a:lnTo>
                  <a:lnTo>
                    <a:pt x="7620" y="24130"/>
                  </a:lnTo>
                  <a:lnTo>
                    <a:pt x="7620" y="26670"/>
                  </a:lnTo>
                  <a:lnTo>
                    <a:pt x="419100" y="26670"/>
                  </a:lnTo>
                  <a:lnTo>
                    <a:pt x="419100" y="24130"/>
                  </a:lnTo>
                  <a:close/>
                </a:path>
                <a:path w="427989" h="33019">
                  <a:moveTo>
                    <a:pt x="422910" y="26670"/>
                  </a:moveTo>
                  <a:lnTo>
                    <a:pt x="421640" y="26670"/>
                  </a:lnTo>
                  <a:lnTo>
                    <a:pt x="421640" y="27940"/>
                  </a:lnTo>
                  <a:lnTo>
                    <a:pt x="7620" y="27940"/>
                  </a:lnTo>
                  <a:lnTo>
                    <a:pt x="7620" y="29210"/>
                  </a:lnTo>
                  <a:lnTo>
                    <a:pt x="422910" y="29210"/>
                  </a:lnTo>
                  <a:lnTo>
                    <a:pt x="422910" y="27940"/>
                  </a:lnTo>
                  <a:lnTo>
                    <a:pt x="422910" y="26670"/>
                  </a:lnTo>
                  <a:close/>
                </a:path>
                <a:path w="427989" h="33019">
                  <a:moveTo>
                    <a:pt x="427990" y="30480"/>
                  </a:moveTo>
                  <a:lnTo>
                    <a:pt x="426707" y="30480"/>
                  </a:lnTo>
                  <a:lnTo>
                    <a:pt x="426707" y="29210"/>
                  </a:lnTo>
                  <a:lnTo>
                    <a:pt x="425450" y="29210"/>
                  </a:lnTo>
                  <a:lnTo>
                    <a:pt x="425450" y="30480"/>
                  </a:lnTo>
                  <a:lnTo>
                    <a:pt x="8890" y="30480"/>
                  </a:lnTo>
                  <a:lnTo>
                    <a:pt x="8890" y="33020"/>
                  </a:lnTo>
                  <a:lnTo>
                    <a:pt x="427990" y="33020"/>
                  </a:lnTo>
                  <a:lnTo>
                    <a:pt x="427990" y="30480"/>
                  </a:lnTo>
                  <a:close/>
                </a:path>
              </a:pathLst>
            </a:custGeom>
            <a:solidFill>
              <a:srgbClr val="242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59860" y="1722119"/>
              <a:ext cx="453390" cy="31750"/>
            </a:xfrm>
            <a:custGeom>
              <a:avLst/>
              <a:gdLst/>
              <a:ahLst/>
              <a:cxnLst/>
              <a:rect l="l" t="t" r="r" b="b"/>
              <a:pathLst>
                <a:path w="453389" h="31750">
                  <a:moveTo>
                    <a:pt x="421640" y="0"/>
                  </a:moveTo>
                  <a:lnTo>
                    <a:pt x="420370" y="0"/>
                  </a:lnTo>
                  <a:lnTo>
                    <a:pt x="42037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421640" y="2540"/>
                  </a:lnTo>
                  <a:lnTo>
                    <a:pt x="421640" y="1270"/>
                  </a:lnTo>
                  <a:lnTo>
                    <a:pt x="421640" y="0"/>
                  </a:lnTo>
                  <a:close/>
                </a:path>
                <a:path w="453389" h="31750">
                  <a:moveTo>
                    <a:pt x="426720" y="3810"/>
                  </a:moveTo>
                  <a:lnTo>
                    <a:pt x="425437" y="3810"/>
                  </a:lnTo>
                  <a:lnTo>
                    <a:pt x="425437" y="2540"/>
                  </a:lnTo>
                  <a:lnTo>
                    <a:pt x="424180" y="2540"/>
                  </a:lnTo>
                  <a:lnTo>
                    <a:pt x="424180" y="381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426720" y="6350"/>
                  </a:lnTo>
                  <a:lnTo>
                    <a:pt x="426720" y="3810"/>
                  </a:lnTo>
                  <a:close/>
                </a:path>
                <a:path w="453389" h="31750">
                  <a:moveTo>
                    <a:pt x="430530" y="6350"/>
                  </a:moveTo>
                  <a:lnTo>
                    <a:pt x="429260" y="6350"/>
                  </a:lnTo>
                  <a:lnTo>
                    <a:pt x="42926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430530" y="8890"/>
                  </a:lnTo>
                  <a:lnTo>
                    <a:pt x="430530" y="7620"/>
                  </a:lnTo>
                  <a:lnTo>
                    <a:pt x="430530" y="6350"/>
                  </a:lnTo>
                  <a:close/>
                </a:path>
                <a:path w="453389" h="31750">
                  <a:moveTo>
                    <a:pt x="434340" y="10160"/>
                  </a:moveTo>
                  <a:lnTo>
                    <a:pt x="433070" y="10160"/>
                  </a:lnTo>
                  <a:lnTo>
                    <a:pt x="433070" y="8890"/>
                  </a:lnTo>
                  <a:lnTo>
                    <a:pt x="431800" y="8890"/>
                  </a:lnTo>
                  <a:lnTo>
                    <a:pt x="431800" y="10160"/>
                  </a:lnTo>
                  <a:lnTo>
                    <a:pt x="5080" y="10160"/>
                  </a:lnTo>
                  <a:lnTo>
                    <a:pt x="5080" y="12700"/>
                  </a:lnTo>
                  <a:lnTo>
                    <a:pt x="5080" y="13970"/>
                  </a:lnTo>
                  <a:lnTo>
                    <a:pt x="6350" y="13970"/>
                  </a:lnTo>
                  <a:lnTo>
                    <a:pt x="6350" y="12700"/>
                  </a:lnTo>
                  <a:lnTo>
                    <a:pt x="434340" y="12700"/>
                  </a:lnTo>
                  <a:lnTo>
                    <a:pt x="434340" y="10160"/>
                  </a:lnTo>
                  <a:close/>
                </a:path>
                <a:path w="453389" h="31750">
                  <a:moveTo>
                    <a:pt x="436880" y="12700"/>
                  </a:moveTo>
                  <a:lnTo>
                    <a:pt x="435597" y="12700"/>
                  </a:lnTo>
                  <a:lnTo>
                    <a:pt x="435597" y="13970"/>
                  </a:lnTo>
                  <a:lnTo>
                    <a:pt x="6350" y="13970"/>
                  </a:lnTo>
                  <a:lnTo>
                    <a:pt x="6350" y="15240"/>
                  </a:lnTo>
                  <a:lnTo>
                    <a:pt x="6350" y="16510"/>
                  </a:lnTo>
                  <a:lnTo>
                    <a:pt x="7620" y="16510"/>
                  </a:lnTo>
                  <a:lnTo>
                    <a:pt x="7620" y="15240"/>
                  </a:lnTo>
                  <a:lnTo>
                    <a:pt x="436880" y="15240"/>
                  </a:lnTo>
                  <a:lnTo>
                    <a:pt x="436880" y="13970"/>
                  </a:lnTo>
                  <a:lnTo>
                    <a:pt x="436880" y="12700"/>
                  </a:lnTo>
                  <a:close/>
                </a:path>
                <a:path w="453389" h="31750">
                  <a:moveTo>
                    <a:pt x="441947" y="16510"/>
                  </a:moveTo>
                  <a:lnTo>
                    <a:pt x="440690" y="16510"/>
                  </a:lnTo>
                  <a:lnTo>
                    <a:pt x="440690" y="15240"/>
                  </a:lnTo>
                  <a:lnTo>
                    <a:pt x="439420" y="15240"/>
                  </a:lnTo>
                  <a:lnTo>
                    <a:pt x="439420" y="16510"/>
                  </a:lnTo>
                  <a:lnTo>
                    <a:pt x="7620" y="16510"/>
                  </a:lnTo>
                  <a:lnTo>
                    <a:pt x="7620" y="19050"/>
                  </a:lnTo>
                  <a:lnTo>
                    <a:pt x="441947" y="19050"/>
                  </a:lnTo>
                  <a:lnTo>
                    <a:pt x="441947" y="16510"/>
                  </a:lnTo>
                  <a:close/>
                </a:path>
                <a:path w="453389" h="31750">
                  <a:moveTo>
                    <a:pt x="444500" y="19050"/>
                  </a:moveTo>
                  <a:lnTo>
                    <a:pt x="443230" y="19050"/>
                  </a:lnTo>
                  <a:lnTo>
                    <a:pt x="443230" y="20320"/>
                  </a:lnTo>
                  <a:lnTo>
                    <a:pt x="8890" y="20320"/>
                  </a:lnTo>
                  <a:lnTo>
                    <a:pt x="8890" y="21590"/>
                  </a:lnTo>
                  <a:lnTo>
                    <a:pt x="444500" y="21590"/>
                  </a:lnTo>
                  <a:lnTo>
                    <a:pt x="444500" y="20320"/>
                  </a:lnTo>
                  <a:lnTo>
                    <a:pt x="444500" y="19050"/>
                  </a:lnTo>
                  <a:close/>
                </a:path>
                <a:path w="453389" h="31750">
                  <a:moveTo>
                    <a:pt x="448297" y="22860"/>
                  </a:moveTo>
                  <a:lnTo>
                    <a:pt x="447040" y="22860"/>
                  </a:lnTo>
                  <a:lnTo>
                    <a:pt x="447040" y="21590"/>
                  </a:lnTo>
                  <a:lnTo>
                    <a:pt x="445770" y="21590"/>
                  </a:lnTo>
                  <a:lnTo>
                    <a:pt x="445770" y="22860"/>
                  </a:lnTo>
                  <a:lnTo>
                    <a:pt x="11430" y="22860"/>
                  </a:lnTo>
                  <a:lnTo>
                    <a:pt x="11430" y="25400"/>
                  </a:lnTo>
                  <a:lnTo>
                    <a:pt x="448297" y="25400"/>
                  </a:lnTo>
                  <a:lnTo>
                    <a:pt x="448297" y="22860"/>
                  </a:lnTo>
                  <a:close/>
                </a:path>
                <a:path w="453389" h="31750">
                  <a:moveTo>
                    <a:pt x="450850" y="25400"/>
                  </a:moveTo>
                  <a:lnTo>
                    <a:pt x="449580" y="25400"/>
                  </a:lnTo>
                  <a:lnTo>
                    <a:pt x="449580" y="26670"/>
                  </a:lnTo>
                  <a:lnTo>
                    <a:pt x="12700" y="26670"/>
                  </a:lnTo>
                  <a:lnTo>
                    <a:pt x="12700" y="27940"/>
                  </a:lnTo>
                  <a:lnTo>
                    <a:pt x="13970" y="27940"/>
                  </a:lnTo>
                  <a:lnTo>
                    <a:pt x="13970" y="29210"/>
                  </a:lnTo>
                  <a:lnTo>
                    <a:pt x="15240" y="29210"/>
                  </a:lnTo>
                  <a:lnTo>
                    <a:pt x="15240" y="27940"/>
                  </a:lnTo>
                  <a:lnTo>
                    <a:pt x="450850" y="27940"/>
                  </a:lnTo>
                  <a:lnTo>
                    <a:pt x="450850" y="26670"/>
                  </a:lnTo>
                  <a:lnTo>
                    <a:pt x="450850" y="25400"/>
                  </a:lnTo>
                  <a:close/>
                </a:path>
                <a:path w="453389" h="31750">
                  <a:moveTo>
                    <a:pt x="453390" y="27940"/>
                  </a:moveTo>
                  <a:lnTo>
                    <a:pt x="452120" y="27940"/>
                  </a:lnTo>
                  <a:lnTo>
                    <a:pt x="452120" y="29210"/>
                  </a:lnTo>
                  <a:lnTo>
                    <a:pt x="16510" y="29210"/>
                  </a:lnTo>
                  <a:lnTo>
                    <a:pt x="16510" y="31750"/>
                  </a:lnTo>
                  <a:lnTo>
                    <a:pt x="453390" y="31750"/>
                  </a:lnTo>
                  <a:lnTo>
                    <a:pt x="453390" y="29210"/>
                  </a:lnTo>
                  <a:lnTo>
                    <a:pt x="453390" y="27940"/>
                  </a:lnTo>
                  <a:close/>
                </a:path>
              </a:pathLst>
            </a:custGeom>
            <a:solidFill>
              <a:srgbClr val="252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76370" y="1753869"/>
              <a:ext cx="461009" cy="31750"/>
            </a:xfrm>
            <a:custGeom>
              <a:avLst/>
              <a:gdLst/>
              <a:ahLst/>
              <a:cxnLst/>
              <a:rect l="l" t="t" r="r" b="b"/>
              <a:pathLst>
                <a:path w="461010" h="3175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461010" h="31750">
                  <a:moveTo>
                    <a:pt x="439420" y="0"/>
                  </a:moveTo>
                  <a:lnTo>
                    <a:pt x="438150" y="0"/>
                  </a:lnTo>
                  <a:lnTo>
                    <a:pt x="43815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439420" y="2540"/>
                  </a:lnTo>
                  <a:lnTo>
                    <a:pt x="439420" y="1270"/>
                  </a:lnTo>
                  <a:lnTo>
                    <a:pt x="439420" y="0"/>
                  </a:lnTo>
                  <a:close/>
                </a:path>
                <a:path w="461010" h="31750">
                  <a:moveTo>
                    <a:pt x="445770" y="7620"/>
                  </a:moveTo>
                  <a:lnTo>
                    <a:pt x="444500" y="7620"/>
                  </a:lnTo>
                  <a:lnTo>
                    <a:pt x="444500" y="6350"/>
                  </a:lnTo>
                  <a:lnTo>
                    <a:pt x="443230" y="6350"/>
                  </a:lnTo>
                  <a:lnTo>
                    <a:pt x="443230" y="3810"/>
                  </a:lnTo>
                  <a:lnTo>
                    <a:pt x="441960" y="3810"/>
                  </a:lnTo>
                  <a:lnTo>
                    <a:pt x="441960" y="2540"/>
                  </a:lnTo>
                  <a:lnTo>
                    <a:pt x="440690" y="2540"/>
                  </a:lnTo>
                  <a:lnTo>
                    <a:pt x="440690" y="3810"/>
                  </a:lnTo>
                  <a:lnTo>
                    <a:pt x="3810" y="3810"/>
                  </a:lnTo>
                  <a:lnTo>
                    <a:pt x="381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6350" y="10160"/>
                  </a:lnTo>
                  <a:lnTo>
                    <a:pt x="7620" y="10160"/>
                  </a:lnTo>
                  <a:lnTo>
                    <a:pt x="7620" y="8890"/>
                  </a:lnTo>
                  <a:lnTo>
                    <a:pt x="445770" y="8890"/>
                  </a:lnTo>
                  <a:lnTo>
                    <a:pt x="445770" y="7620"/>
                  </a:lnTo>
                  <a:close/>
                </a:path>
                <a:path w="461010" h="31750">
                  <a:moveTo>
                    <a:pt x="448310" y="10160"/>
                  </a:moveTo>
                  <a:lnTo>
                    <a:pt x="447040" y="10160"/>
                  </a:lnTo>
                  <a:lnTo>
                    <a:pt x="447040" y="8890"/>
                  </a:lnTo>
                  <a:lnTo>
                    <a:pt x="445770" y="8890"/>
                  </a:lnTo>
                  <a:lnTo>
                    <a:pt x="445770" y="10160"/>
                  </a:lnTo>
                  <a:lnTo>
                    <a:pt x="8890" y="10160"/>
                  </a:lnTo>
                  <a:lnTo>
                    <a:pt x="8890" y="12700"/>
                  </a:lnTo>
                  <a:lnTo>
                    <a:pt x="10160" y="12700"/>
                  </a:lnTo>
                  <a:lnTo>
                    <a:pt x="10160" y="13970"/>
                  </a:lnTo>
                  <a:lnTo>
                    <a:pt x="11430" y="13970"/>
                  </a:lnTo>
                  <a:lnTo>
                    <a:pt x="11430" y="12700"/>
                  </a:lnTo>
                  <a:lnTo>
                    <a:pt x="448310" y="12700"/>
                  </a:lnTo>
                  <a:lnTo>
                    <a:pt x="448310" y="10160"/>
                  </a:lnTo>
                  <a:close/>
                </a:path>
                <a:path w="461010" h="31750">
                  <a:moveTo>
                    <a:pt x="449580" y="12700"/>
                  </a:moveTo>
                  <a:lnTo>
                    <a:pt x="448310" y="12700"/>
                  </a:lnTo>
                  <a:lnTo>
                    <a:pt x="448310" y="13970"/>
                  </a:lnTo>
                  <a:lnTo>
                    <a:pt x="11430" y="13970"/>
                  </a:lnTo>
                  <a:lnTo>
                    <a:pt x="11430" y="15240"/>
                  </a:lnTo>
                  <a:lnTo>
                    <a:pt x="12700" y="15240"/>
                  </a:lnTo>
                  <a:lnTo>
                    <a:pt x="12700" y="16510"/>
                  </a:lnTo>
                  <a:lnTo>
                    <a:pt x="13970" y="16510"/>
                  </a:lnTo>
                  <a:lnTo>
                    <a:pt x="13970" y="15240"/>
                  </a:lnTo>
                  <a:lnTo>
                    <a:pt x="449580" y="15240"/>
                  </a:lnTo>
                  <a:lnTo>
                    <a:pt x="449580" y="13970"/>
                  </a:lnTo>
                  <a:lnTo>
                    <a:pt x="449580" y="12700"/>
                  </a:lnTo>
                  <a:close/>
                </a:path>
                <a:path w="461010" h="31750">
                  <a:moveTo>
                    <a:pt x="452120" y="16510"/>
                  </a:moveTo>
                  <a:lnTo>
                    <a:pt x="450837" y="16510"/>
                  </a:lnTo>
                  <a:lnTo>
                    <a:pt x="450837" y="15240"/>
                  </a:lnTo>
                  <a:lnTo>
                    <a:pt x="449580" y="15240"/>
                  </a:lnTo>
                  <a:lnTo>
                    <a:pt x="449580" y="16510"/>
                  </a:lnTo>
                  <a:lnTo>
                    <a:pt x="15240" y="16510"/>
                  </a:lnTo>
                  <a:lnTo>
                    <a:pt x="15240" y="19050"/>
                  </a:lnTo>
                  <a:lnTo>
                    <a:pt x="16510" y="19050"/>
                  </a:lnTo>
                  <a:lnTo>
                    <a:pt x="16510" y="20320"/>
                  </a:lnTo>
                  <a:lnTo>
                    <a:pt x="17780" y="20320"/>
                  </a:lnTo>
                  <a:lnTo>
                    <a:pt x="17780" y="19050"/>
                  </a:lnTo>
                  <a:lnTo>
                    <a:pt x="452120" y="19050"/>
                  </a:lnTo>
                  <a:lnTo>
                    <a:pt x="452120" y="16510"/>
                  </a:lnTo>
                  <a:close/>
                </a:path>
                <a:path w="461010" h="31750">
                  <a:moveTo>
                    <a:pt x="453390" y="20320"/>
                  </a:moveTo>
                  <a:lnTo>
                    <a:pt x="17780" y="20320"/>
                  </a:lnTo>
                  <a:lnTo>
                    <a:pt x="17780" y="21590"/>
                  </a:lnTo>
                  <a:lnTo>
                    <a:pt x="19050" y="21590"/>
                  </a:lnTo>
                  <a:lnTo>
                    <a:pt x="19050" y="22860"/>
                  </a:lnTo>
                  <a:lnTo>
                    <a:pt x="20320" y="22860"/>
                  </a:lnTo>
                  <a:lnTo>
                    <a:pt x="20320" y="21590"/>
                  </a:lnTo>
                  <a:lnTo>
                    <a:pt x="453390" y="21590"/>
                  </a:lnTo>
                  <a:lnTo>
                    <a:pt x="453390" y="20320"/>
                  </a:lnTo>
                  <a:close/>
                </a:path>
                <a:path w="461010" h="31750">
                  <a:moveTo>
                    <a:pt x="457200" y="22860"/>
                  </a:moveTo>
                  <a:lnTo>
                    <a:pt x="455930" y="22860"/>
                  </a:lnTo>
                  <a:lnTo>
                    <a:pt x="455930" y="21590"/>
                  </a:lnTo>
                  <a:lnTo>
                    <a:pt x="454660" y="21590"/>
                  </a:lnTo>
                  <a:lnTo>
                    <a:pt x="454660" y="22860"/>
                  </a:lnTo>
                  <a:lnTo>
                    <a:pt x="21590" y="22860"/>
                  </a:lnTo>
                  <a:lnTo>
                    <a:pt x="21590" y="25400"/>
                  </a:lnTo>
                  <a:lnTo>
                    <a:pt x="22860" y="25400"/>
                  </a:lnTo>
                  <a:lnTo>
                    <a:pt x="22860" y="26670"/>
                  </a:lnTo>
                  <a:lnTo>
                    <a:pt x="24130" y="26670"/>
                  </a:lnTo>
                  <a:lnTo>
                    <a:pt x="24130" y="25400"/>
                  </a:lnTo>
                  <a:lnTo>
                    <a:pt x="457200" y="25400"/>
                  </a:lnTo>
                  <a:lnTo>
                    <a:pt x="457200" y="22860"/>
                  </a:lnTo>
                  <a:close/>
                </a:path>
                <a:path w="461010" h="31750">
                  <a:moveTo>
                    <a:pt x="458470" y="25400"/>
                  </a:moveTo>
                  <a:lnTo>
                    <a:pt x="457200" y="25400"/>
                  </a:lnTo>
                  <a:lnTo>
                    <a:pt x="457200" y="26670"/>
                  </a:lnTo>
                  <a:lnTo>
                    <a:pt x="24130" y="26670"/>
                  </a:lnTo>
                  <a:lnTo>
                    <a:pt x="24130" y="27940"/>
                  </a:lnTo>
                  <a:lnTo>
                    <a:pt x="25400" y="27940"/>
                  </a:lnTo>
                  <a:lnTo>
                    <a:pt x="25400" y="29210"/>
                  </a:lnTo>
                  <a:lnTo>
                    <a:pt x="26670" y="29210"/>
                  </a:lnTo>
                  <a:lnTo>
                    <a:pt x="26670" y="27940"/>
                  </a:lnTo>
                  <a:lnTo>
                    <a:pt x="458470" y="27940"/>
                  </a:lnTo>
                  <a:lnTo>
                    <a:pt x="458470" y="26670"/>
                  </a:lnTo>
                  <a:lnTo>
                    <a:pt x="458470" y="25400"/>
                  </a:lnTo>
                  <a:close/>
                </a:path>
                <a:path w="461010" h="31750">
                  <a:moveTo>
                    <a:pt x="461010" y="29210"/>
                  </a:moveTo>
                  <a:lnTo>
                    <a:pt x="29210" y="29210"/>
                  </a:lnTo>
                  <a:lnTo>
                    <a:pt x="29210" y="31750"/>
                  </a:lnTo>
                  <a:lnTo>
                    <a:pt x="461010" y="31750"/>
                  </a:lnTo>
                  <a:lnTo>
                    <a:pt x="461010" y="29210"/>
                  </a:lnTo>
                  <a:close/>
                </a:path>
              </a:pathLst>
            </a:custGeom>
            <a:solidFill>
              <a:srgbClr val="252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006850" y="1785619"/>
              <a:ext cx="447040" cy="31750"/>
            </a:xfrm>
            <a:custGeom>
              <a:avLst/>
              <a:gdLst/>
              <a:ahLst/>
              <a:cxnLst/>
              <a:rect l="l" t="t" r="r" b="b"/>
              <a:pathLst>
                <a:path w="447039" h="3175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447039" h="31750">
                  <a:moveTo>
                    <a:pt x="431800" y="1270"/>
                  </a:move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5080" y="3810"/>
                  </a:lnTo>
                  <a:lnTo>
                    <a:pt x="5080" y="2540"/>
                  </a:lnTo>
                  <a:lnTo>
                    <a:pt x="431800" y="2540"/>
                  </a:lnTo>
                  <a:lnTo>
                    <a:pt x="431800" y="1270"/>
                  </a:lnTo>
                  <a:close/>
                </a:path>
                <a:path w="447039" h="31750">
                  <a:moveTo>
                    <a:pt x="434340" y="2540"/>
                  </a:moveTo>
                  <a:lnTo>
                    <a:pt x="433057" y="2540"/>
                  </a:lnTo>
                  <a:lnTo>
                    <a:pt x="433057" y="3810"/>
                  </a:lnTo>
                  <a:lnTo>
                    <a:pt x="6350" y="3810"/>
                  </a:lnTo>
                  <a:lnTo>
                    <a:pt x="6350" y="6350"/>
                  </a:lnTo>
                  <a:lnTo>
                    <a:pt x="7620" y="6350"/>
                  </a:lnTo>
                  <a:lnTo>
                    <a:pt x="7620" y="7620"/>
                  </a:lnTo>
                  <a:lnTo>
                    <a:pt x="10160" y="7620"/>
                  </a:lnTo>
                  <a:lnTo>
                    <a:pt x="10160" y="6350"/>
                  </a:lnTo>
                  <a:lnTo>
                    <a:pt x="434340" y="6350"/>
                  </a:lnTo>
                  <a:lnTo>
                    <a:pt x="434340" y="3810"/>
                  </a:lnTo>
                  <a:lnTo>
                    <a:pt x="434340" y="2540"/>
                  </a:lnTo>
                  <a:close/>
                </a:path>
                <a:path w="447039" h="31750">
                  <a:moveTo>
                    <a:pt x="436880" y="6350"/>
                  </a:moveTo>
                  <a:lnTo>
                    <a:pt x="435610" y="6350"/>
                  </a:lnTo>
                  <a:lnTo>
                    <a:pt x="435610" y="7620"/>
                  </a:lnTo>
                  <a:lnTo>
                    <a:pt x="10160" y="7620"/>
                  </a:lnTo>
                  <a:lnTo>
                    <a:pt x="10160" y="8890"/>
                  </a:lnTo>
                  <a:lnTo>
                    <a:pt x="11430" y="8890"/>
                  </a:lnTo>
                  <a:lnTo>
                    <a:pt x="11430" y="10160"/>
                  </a:lnTo>
                  <a:lnTo>
                    <a:pt x="12700" y="10160"/>
                  </a:lnTo>
                  <a:lnTo>
                    <a:pt x="12700" y="8890"/>
                  </a:lnTo>
                  <a:lnTo>
                    <a:pt x="436880" y="8890"/>
                  </a:lnTo>
                  <a:lnTo>
                    <a:pt x="436880" y="7620"/>
                  </a:lnTo>
                  <a:lnTo>
                    <a:pt x="436880" y="6350"/>
                  </a:lnTo>
                  <a:close/>
                </a:path>
                <a:path w="447039" h="31750">
                  <a:moveTo>
                    <a:pt x="438150" y="8890"/>
                  </a:moveTo>
                  <a:lnTo>
                    <a:pt x="436880" y="8890"/>
                  </a:lnTo>
                  <a:lnTo>
                    <a:pt x="436880" y="10160"/>
                  </a:lnTo>
                  <a:lnTo>
                    <a:pt x="15240" y="10160"/>
                  </a:lnTo>
                  <a:lnTo>
                    <a:pt x="15240" y="12700"/>
                  </a:lnTo>
                  <a:lnTo>
                    <a:pt x="16510" y="12700"/>
                  </a:lnTo>
                  <a:lnTo>
                    <a:pt x="16510" y="13970"/>
                  </a:lnTo>
                  <a:lnTo>
                    <a:pt x="17780" y="13970"/>
                  </a:lnTo>
                  <a:lnTo>
                    <a:pt x="17780" y="12700"/>
                  </a:lnTo>
                  <a:lnTo>
                    <a:pt x="438150" y="12700"/>
                  </a:lnTo>
                  <a:lnTo>
                    <a:pt x="438150" y="10160"/>
                  </a:lnTo>
                  <a:lnTo>
                    <a:pt x="438150" y="8890"/>
                  </a:lnTo>
                  <a:close/>
                </a:path>
                <a:path w="447039" h="31750">
                  <a:moveTo>
                    <a:pt x="439407" y="13970"/>
                  </a:moveTo>
                  <a:lnTo>
                    <a:pt x="17780" y="13970"/>
                  </a:lnTo>
                  <a:lnTo>
                    <a:pt x="17780" y="15240"/>
                  </a:lnTo>
                  <a:lnTo>
                    <a:pt x="20320" y="15240"/>
                  </a:lnTo>
                  <a:lnTo>
                    <a:pt x="20320" y="16510"/>
                  </a:lnTo>
                  <a:lnTo>
                    <a:pt x="21590" y="16510"/>
                  </a:lnTo>
                  <a:lnTo>
                    <a:pt x="21590" y="15240"/>
                  </a:lnTo>
                  <a:lnTo>
                    <a:pt x="439407" y="15240"/>
                  </a:lnTo>
                  <a:lnTo>
                    <a:pt x="439407" y="13970"/>
                  </a:lnTo>
                  <a:close/>
                </a:path>
                <a:path w="447039" h="31750">
                  <a:moveTo>
                    <a:pt x="441960" y="19050"/>
                  </a:moveTo>
                  <a:lnTo>
                    <a:pt x="441947" y="16510"/>
                  </a:lnTo>
                  <a:lnTo>
                    <a:pt x="24130" y="16510"/>
                  </a:lnTo>
                  <a:lnTo>
                    <a:pt x="24130" y="19050"/>
                  </a:lnTo>
                  <a:lnTo>
                    <a:pt x="25400" y="19050"/>
                  </a:lnTo>
                  <a:lnTo>
                    <a:pt x="25400" y="20320"/>
                  </a:lnTo>
                  <a:lnTo>
                    <a:pt x="27940" y="20320"/>
                  </a:lnTo>
                  <a:lnTo>
                    <a:pt x="27940" y="19050"/>
                  </a:lnTo>
                  <a:lnTo>
                    <a:pt x="441960" y="19050"/>
                  </a:lnTo>
                  <a:close/>
                </a:path>
                <a:path w="447039" h="31750">
                  <a:moveTo>
                    <a:pt x="443230" y="19050"/>
                  </a:moveTo>
                  <a:lnTo>
                    <a:pt x="441960" y="19050"/>
                  </a:lnTo>
                  <a:lnTo>
                    <a:pt x="441960" y="20320"/>
                  </a:lnTo>
                  <a:lnTo>
                    <a:pt x="27940" y="20320"/>
                  </a:lnTo>
                  <a:lnTo>
                    <a:pt x="27940" y="21590"/>
                  </a:lnTo>
                  <a:lnTo>
                    <a:pt x="29210" y="21590"/>
                  </a:lnTo>
                  <a:lnTo>
                    <a:pt x="29210" y="22860"/>
                  </a:lnTo>
                  <a:lnTo>
                    <a:pt x="31750" y="22860"/>
                  </a:lnTo>
                  <a:lnTo>
                    <a:pt x="31750" y="21590"/>
                  </a:lnTo>
                  <a:lnTo>
                    <a:pt x="443230" y="21590"/>
                  </a:lnTo>
                  <a:lnTo>
                    <a:pt x="443230" y="20320"/>
                  </a:lnTo>
                  <a:lnTo>
                    <a:pt x="443230" y="19050"/>
                  </a:lnTo>
                  <a:close/>
                </a:path>
                <a:path w="447039" h="31750">
                  <a:moveTo>
                    <a:pt x="444500" y="21590"/>
                  </a:moveTo>
                  <a:lnTo>
                    <a:pt x="443230" y="21590"/>
                  </a:lnTo>
                  <a:lnTo>
                    <a:pt x="443230" y="22860"/>
                  </a:lnTo>
                  <a:lnTo>
                    <a:pt x="33020" y="22860"/>
                  </a:lnTo>
                  <a:lnTo>
                    <a:pt x="33020" y="25400"/>
                  </a:lnTo>
                  <a:lnTo>
                    <a:pt x="35560" y="25400"/>
                  </a:lnTo>
                  <a:lnTo>
                    <a:pt x="35560" y="26670"/>
                  </a:lnTo>
                  <a:lnTo>
                    <a:pt x="36830" y="26670"/>
                  </a:lnTo>
                  <a:lnTo>
                    <a:pt x="36830" y="25400"/>
                  </a:lnTo>
                  <a:lnTo>
                    <a:pt x="444500" y="25400"/>
                  </a:lnTo>
                  <a:lnTo>
                    <a:pt x="444500" y="22860"/>
                  </a:lnTo>
                  <a:lnTo>
                    <a:pt x="444500" y="21590"/>
                  </a:lnTo>
                  <a:close/>
                </a:path>
                <a:path w="447039" h="31750">
                  <a:moveTo>
                    <a:pt x="445757" y="26670"/>
                  </a:moveTo>
                  <a:lnTo>
                    <a:pt x="36830" y="26670"/>
                  </a:lnTo>
                  <a:lnTo>
                    <a:pt x="36830" y="27940"/>
                  </a:lnTo>
                  <a:lnTo>
                    <a:pt x="40640" y="27940"/>
                  </a:lnTo>
                  <a:lnTo>
                    <a:pt x="40640" y="29210"/>
                  </a:lnTo>
                  <a:lnTo>
                    <a:pt x="43180" y="29210"/>
                  </a:lnTo>
                  <a:lnTo>
                    <a:pt x="43180" y="27940"/>
                  </a:lnTo>
                  <a:lnTo>
                    <a:pt x="445757" y="27940"/>
                  </a:lnTo>
                  <a:lnTo>
                    <a:pt x="445757" y="26670"/>
                  </a:lnTo>
                  <a:close/>
                </a:path>
                <a:path w="447039" h="31750">
                  <a:moveTo>
                    <a:pt x="447040" y="29210"/>
                  </a:moveTo>
                  <a:lnTo>
                    <a:pt x="45720" y="29210"/>
                  </a:lnTo>
                  <a:lnTo>
                    <a:pt x="45720" y="31750"/>
                  </a:lnTo>
                  <a:lnTo>
                    <a:pt x="447040" y="31750"/>
                  </a:lnTo>
                  <a:lnTo>
                    <a:pt x="447040" y="29210"/>
                  </a:lnTo>
                  <a:close/>
                </a:path>
              </a:pathLst>
            </a:custGeom>
            <a:solidFill>
              <a:srgbClr val="262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55110" y="1817369"/>
              <a:ext cx="411480" cy="33020"/>
            </a:xfrm>
            <a:custGeom>
              <a:avLst/>
              <a:gdLst/>
              <a:ahLst/>
              <a:cxnLst/>
              <a:rect l="l" t="t" r="r" b="b"/>
              <a:pathLst>
                <a:path w="411479" h="33019">
                  <a:moveTo>
                    <a:pt x="25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0"/>
                  </a:lnTo>
                  <a:close/>
                </a:path>
                <a:path w="411479" h="33019">
                  <a:moveTo>
                    <a:pt x="400050" y="1270"/>
                  </a:moveTo>
                  <a:lnTo>
                    <a:pt x="2540" y="1270"/>
                  </a:lnTo>
                  <a:lnTo>
                    <a:pt x="2540" y="254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8890" y="3810"/>
                  </a:lnTo>
                  <a:lnTo>
                    <a:pt x="8890" y="2540"/>
                  </a:lnTo>
                  <a:lnTo>
                    <a:pt x="400050" y="2540"/>
                  </a:lnTo>
                  <a:lnTo>
                    <a:pt x="400050" y="1270"/>
                  </a:lnTo>
                  <a:close/>
                </a:path>
                <a:path w="411479" h="33019">
                  <a:moveTo>
                    <a:pt x="401320" y="3810"/>
                  </a:moveTo>
                  <a:lnTo>
                    <a:pt x="12700" y="3810"/>
                  </a:lnTo>
                  <a:lnTo>
                    <a:pt x="12700" y="6350"/>
                  </a:lnTo>
                  <a:lnTo>
                    <a:pt x="16510" y="6350"/>
                  </a:lnTo>
                  <a:lnTo>
                    <a:pt x="16510" y="7620"/>
                  </a:lnTo>
                  <a:lnTo>
                    <a:pt x="19050" y="7620"/>
                  </a:lnTo>
                  <a:lnTo>
                    <a:pt x="19050" y="6350"/>
                  </a:lnTo>
                  <a:lnTo>
                    <a:pt x="401320" y="6350"/>
                  </a:lnTo>
                  <a:lnTo>
                    <a:pt x="401320" y="3810"/>
                  </a:lnTo>
                  <a:close/>
                </a:path>
                <a:path w="411479" h="33019">
                  <a:moveTo>
                    <a:pt x="402590" y="7620"/>
                  </a:moveTo>
                  <a:lnTo>
                    <a:pt x="19050" y="7620"/>
                  </a:lnTo>
                  <a:lnTo>
                    <a:pt x="19050" y="8890"/>
                  </a:lnTo>
                  <a:lnTo>
                    <a:pt x="21590" y="8890"/>
                  </a:lnTo>
                  <a:lnTo>
                    <a:pt x="21590" y="10160"/>
                  </a:lnTo>
                  <a:lnTo>
                    <a:pt x="26670" y="10160"/>
                  </a:lnTo>
                  <a:lnTo>
                    <a:pt x="26670" y="8890"/>
                  </a:lnTo>
                  <a:lnTo>
                    <a:pt x="402590" y="8890"/>
                  </a:lnTo>
                  <a:lnTo>
                    <a:pt x="402590" y="7620"/>
                  </a:lnTo>
                  <a:close/>
                </a:path>
                <a:path w="411479" h="33019">
                  <a:moveTo>
                    <a:pt x="403860" y="10160"/>
                  </a:moveTo>
                  <a:lnTo>
                    <a:pt x="30480" y="10160"/>
                  </a:lnTo>
                  <a:lnTo>
                    <a:pt x="30480" y="12700"/>
                  </a:lnTo>
                  <a:lnTo>
                    <a:pt x="33020" y="12700"/>
                  </a:lnTo>
                  <a:lnTo>
                    <a:pt x="33020" y="13970"/>
                  </a:lnTo>
                  <a:lnTo>
                    <a:pt x="36830" y="13970"/>
                  </a:lnTo>
                  <a:lnTo>
                    <a:pt x="36830" y="12700"/>
                  </a:lnTo>
                  <a:lnTo>
                    <a:pt x="403847" y="12700"/>
                  </a:lnTo>
                  <a:lnTo>
                    <a:pt x="403860" y="10160"/>
                  </a:lnTo>
                  <a:close/>
                </a:path>
                <a:path w="411479" h="33019">
                  <a:moveTo>
                    <a:pt x="405130" y="13970"/>
                  </a:moveTo>
                  <a:lnTo>
                    <a:pt x="36830" y="13970"/>
                  </a:lnTo>
                  <a:lnTo>
                    <a:pt x="36830" y="15240"/>
                  </a:lnTo>
                  <a:lnTo>
                    <a:pt x="39370" y="15240"/>
                  </a:lnTo>
                  <a:lnTo>
                    <a:pt x="39370" y="16510"/>
                  </a:lnTo>
                  <a:lnTo>
                    <a:pt x="48260" y="16510"/>
                  </a:lnTo>
                  <a:lnTo>
                    <a:pt x="48260" y="15240"/>
                  </a:lnTo>
                  <a:lnTo>
                    <a:pt x="405130" y="15240"/>
                  </a:lnTo>
                  <a:lnTo>
                    <a:pt x="405130" y="13970"/>
                  </a:lnTo>
                  <a:close/>
                </a:path>
                <a:path w="411479" h="33019">
                  <a:moveTo>
                    <a:pt x="406400" y="16510"/>
                  </a:moveTo>
                  <a:lnTo>
                    <a:pt x="53340" y="16510"/>
                  </a:lnTo>
                  <a:lnTo>
                    <a:pt x="53340" y="19050"/>
                  </a:lnTo>
                  <a:lnTo>
                    <a:pt x="57150" y="19050"/>
                  </a:lnTo>
                  <a:lnTo>
                    <a:pt x="57150" y="20320"/>
                  </a:lnTo>
                  <a:lnTo>
                    <a:pt x="69850" y="20320"/>
                  </a:lnTo>
                  <a:lnTo>
                    <a:pt x="69850" y="19050"/>
                  </a:lnTo>
                  <a:lnTo>
                    <a:pt x="406400" y="19050"/>
                  </a:lnTo>
                  <a:lnTo>
                    <a:pt x="406400" y="16510"/>
                  </a:lnTo>
                  <a:close/>
                </a:path>
                <a:path w="411479" h="33019">
                  <a:moveTo>
                    <a:pt x="407670" y="20320"/>
                  </a:moveTo>
                  <a:lnTo>
                    <a:pt x="69850" y="20320"/>
                  </a:lnTo>
                  <a:lnTo>
                    <a:pt x="69850" y="21590"/>
                  </a:lnTo>
                  <a:lnTo>
                    <a:pt x="74930" y="21590"/>
                  </a:lnTo>
                  <a:lnTo>
                    <a:pt x="74930" y="22860"/>
                  </a:lnTo>
                  <a:lnTo>
                    <a:pt x="88900" y="22860"/>
                  </a:lnTo>
                  <a:lnTo>
                    <a:pt x="88900" y="21590"/>
                  </a:lnTo>
                  <a:lnTo>
                    <a:pt x="407670" y="21590"/>
                  </a:lnTo>
                  <a:lnTo>
                    <a:pt x="407670" y="20320"/>
                  </a:lnTo>
                  <a:close/>
                </a:path>
                <a:path w="411479" h="33019">
                  <a:moveTo>
                    <a:pt x="408940" y="22860"/>
                  </a:moveTo>
                  <a:lnTo>
                    <a:pt x="93980" y="22860"/>
                  </a:lnTo>
                  <a:lnTo>
                    <a:pt x="93980" y="25400"/>
                  </a:lnTo>
                  <a:lnTo>
                    <a:pt x="160020" y="25400"/>
                  </a:lnTo>
                  <a:lnTo>
                    <a:pt x="160020" y="26670"/>
                  </a:lnTo>
                  <a:lnTo>
                    <a:pt x="177800" y="26670"/>
                  </a:lnTo>
                  <a:lnTo>
                    <a:pt x="177800" y="25400"/>
                  </a:lnTo>
                  <a:lnTo>
                    <a:pt x="408940" y="25400"/>
                  </a:lnTo>
                  <a:lnTo>
                    <a:pt x="408940" y="22860"/>
                  </a:lnTo>
                  <a:close/>
                </a:path>
                <a:path w="411479" h="33019">
                  <a:moveTo>
                    <a:pt x="410210" y="26670"/>
                  </a:moveTo>
                  <a:lnTo>
                    <a:pt x="177800" y="26670"/>
                  </a:lnTo>
                  <a:lnTo>
                    <a:pt x="177800" y="27940"/>
                  </a:lnTo>
                  <a:lnTo>
                    <a:pt x="190500" y="27940"/>
                  </a:lnTo>
                  <a:lnTo>
                    <a:pt x="190500" y="29210"/>
                  </a:lnTo>
                  <a:lnTo>
                    <a:pt x="196850" y="29210"/>
                  </a:lnTo>
                  <a:lnTo>
                    <a:pt x="196850" y="27940"/>
                  </a:lnTo>
                  <a:lnTo>
                    <a:pt x="410210" y="27940"/>
                  </a:lnTo>
                  <a:lnTo>
                    <a:pt x="410210" y="26670"/>
                  </a:lnTo>
                  <a:close/>
                </a:path>
                <a:path w="411479" h="33019">
                  <a:moveTo>
                    <a:pt x="411480" y="27940"/>
                  </a:moveTo>
                  <a:lnTo>
                    <a:pt x="410210" y="27940"/>
                  </a:lnTo>
                  <a:lnTo>
                    <a:pt x="410210" y="29210"/>
                  </a:lnTo>
                  <a:lnTo>
                    <a:pt x="208280" y="29210"/>
                  </a:lnTo>
                  <a:lnTo>
                    <a:pt x="208280" y="31750"/>
                  </a:lnTo>
                  <a:lnTo>
                    <a:pt x="213360" y="31750"/>
                  </a:lnTo>
                  <a:lnTo>
                    <a:pt x="213360" y="33020"/>
                  </a:lnTo>
                  <a:lnTo>
                    <a:pt x="219710" y="33020"/>
                  </a:lnTo>
                  <a:lnTo>
                    <a:pt x="219710" y="31750"/>
                  </a:lnTo>
                  <a:lnTo>
                    <a:pt x="411480" y="31750"/>
                  </a:lnTo>
                  <a:lnTo>
                    <a:pt x="411480" y="29210"/>
                  </a:lnTo>
                  <a:lnTo>
                    <a:pt x="411480" y="27940"/>
                  </a:lnTo>
                  <a:close/>
                </a:path>
              </a:pathLst>
            </a:custGeom>
            <a:solidFill>
              <a:srgbClr val="272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274820" y="1850389"/>
              <a:ext cx="200660" cy="31750"/>
            </a:xfrm>
            <a:custGeom>
              <a:avLst/>
              <a:gdLst/>
              <a:ahLst/>
              <a:cxnLst/>
              <a:rect l="l" t="t" r="r" b="b"/>
              <a:pathLst>
                <a:path w="200660" h="31750">
                  <a:moveTo>
                    <a:pt x="194310" y="1270"/>
                  </a:moveTo>
                  <a:lnTo>
                    <a:pt x="193040" y="1270"/>
                  </a:lnTo>
                  <a:lnTo>
                    <a:pt x="1930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3810" y="1270"/>
                  </a:lnTo>
                  <a:lnTo>
                    <a:pt x="3810" y="2540"/>
                  </a:lnTo>
                  <a:lnTo>
                    <a:pt x="6350" y="2540"/>
                  </a:lnTo>
                  <a:lnTo>
                    <a:pt x="6350" y="1270"/>
                  </a:lnTo>
                  <a:lnTo>
                    <a:pt x="193027" y="1270"/>
                  </a:lnTo>
                  <a:lnTo>
                    <a:pt x="193027" y="2540"/>
                  </a:lnTo>
                  <a:lnTo>
                    <a:pt x="12700" y="2540"/>
                  </a:lnTo>
                  <a:lnTo>
                    <a:pt x="12700" y="5080"/>
                  </a:lnTo>
                  <a:lnTo>
                    <a:pt x="16510" y="5080"/>
                  </a:lnTo>
                  <a:lnTo>
                    <a:pt x="16510" y="6350"/>
                  </a:lnTo>
                  <a:lnTo>
                    <a:pt x="19050" y="6350"/>
                  </a:lnTo>
                  <a:lnTo>
                    <a:pt x="19050" y="5080"/>
                  </a:lnTo>
                  <a:lnTo>
                    <a:pt x="194310" y="5080"/>
                  </a:lnTo>
                  <a:lnTo>
                    <a:pt x="194310" y="2540"/>
                  </a:lnTo>
                  <a:lnTo>
                    <a:pt x="194310" y="1270"/>
                  </a:lnTo>
                  <a:close/>
                </a:path>
                <a:path w="200660" h="31750">
                  <a:moveTo>
                    <a:pt x="195580" y="8890"/>
                  </a:moveTo>
                  <a:lnTo>
                    <a:pt x="26670" y="8890"/>
                  </a:lnTo>
                  <a:lnTo>
                    <a:pt x="26670" y="11430"/>
                  </a:lnTo>
                  <a:lnTo>
                    <a:pt x="27940" y="11430"/>
                  </a:lnTo>
                  <a:lnTo>
                    <a:pt x="27940" y="12700"/>
                  </a:lnTo>
                  <a:lnTo>
                    <a:pt x="31750" y="12700"/>
                  </a:lnTo>
                  <a:lnTo>
                    <a:pt x="31750" y="11430"/>
                  </a:lnTo>
                  <a:lnTo>
                    <a:pt x="195580" y="11430"/>
                  </a:lnTo>
                  <a:lnTo>
                    <a:pt x="195580" y="8890"/>
                  </a:lnTo>
                  <a:close/>
                </a:path>
                <a:path w="200660" h="31750">
                  <a:moveTo>
                    <a:pt x="195580" y="5080"/>
                  </a:moveTo>
                  <a:lnTo>
                    <a:pt x="194310" y="5080"/>
                  </a:lnTo>
                  <a:lnTo>
                    <a:pt x="194310" y="6350"/>
                  </a:lnTo>
                  <a:lnTo>
                    <a:pt x="19050" y="6350"/>
                  </a:lnTo>
                  <a:lnTo>
                    <a:pt x="19050" y="7620"/>
                  </a:lnTo>
                  <a:lnTo>
                    <a:pt x="22860" y="7620"/>
                  </a:lnTo>
                  <a:lnTo>
                    <a:pt x="22860" y="8890"/>
                  </a:lnTo>
                  <a:lnTo>
                    <a:pt x="24130" y="8890"/>
                  </a:lnTo>
                  <a:lnTo>
                    <a:pt x="24130" y="7620"/>
                  </a:lnTo>
                  <a:lnTo>
                    <a:pt x="195580" y="7620"/>
                  </a:lnTo>
                  <a:lnTo>
                    <a:pt x="195580" y="6350"/>
                  </a:lnTo>
                  <a:lnTo>
                    <a:pt x="195580" y="5080"/>
                  </a:lnTo>
                  <a:close/>
                </a:path>
                <a:path w="200660" h="31750">
                  <a:moveTo>
                    <a:pt x="196850" y="12700"/>
                  </a:moveTo>
                  <a:lnTo>
                    <a:pt x="31750" y="12700"/>
                  </a:lnTo>
                  <a:lnTo>
                    <a:pt x="31750" y="13970"/>
                  </a:lnTo>
                  <a:lnTo>
                    <a:pt x="34290" y="13970"/>
                  </a:lnTo>
                  <a:lnTo>
                    <a:pt x="34290" y="15240"/>
                  </a:lnTo>
                  <a:lnTo>
                    <a:pt x="35560" y="15240"/>
                  </a:lnTo>
                  <a:lnTo>
                    <a:pt x="35560" y="13970"/>
                  </a:lnTo>
                  <a:lnTo>
                    <a:pt x="196850" y="13970"/>
                  </a:lnTo>
                  <a:lnTo>
                    <a:pt x="196850" y="12700"/>
                  </a:lnTo>
                  <a:close/>
                </a:path>
                <a:path w="200660" h="31750">
                  <a:moveTo>
                    <a:pt x="198120" y="19050"/>
                  </a:moveTo>
                  <a:lnTo>
                    <a:pt x="39370" y="19050"/>
                  </a:lnTo>
                  <a:lnTo>
                    <a:pt x="39370" y="20320"/>
                  </a:lnTo>
                  <a:lnTo>
                    <a:pt x="40640" y="20320"/>
                  </a:lnTo>
                  <a:lnTo>
                    <a:pt x="40640" y="21590"/>
                  </a:lnTo>
                  <a:lnTo>
                    <a:pt x="41910" y="21590"/>
                  </a:lnTo>
                  <a:lnTo>
                    <a:pt x="41910" y="20320"/>
                  </a:lnTo>
                  <a:lnTo>
                    <a:pt x="198120" y="20320"/>
                  </a:lnTo>
                  <a:lnTo>
                    <a:pt x="198120" y="19050"/>
                  </a:lnTo>
                  <a:close/>
                </a:path>
                <a:path w="200660" h="31750">
                  <a:moveTo>
                    <a:pt x="198120" y="15240"/>
                  </a:moveTo>
                  <a:lnTo>
                    <a:pt x="36830" y="15240"/>
                  </a:lnTo>
                  <a:lnTo>
                    <a:pt x="36830" y="17780"/>
                  </a:lnTo>
                  <a:lnTo>
                    <a:pt x="38100" y="17780"/>
                  </a:lnTo>
                  <a:lnTo>
                    <a:pt x="38100" y="19050"/>
                  </a:lnTo>
                  <a:lnTo>
                    <a:pt x="39370" y="19050"/>
                  </a:lnTo>
                  <a:lnTo>
                    <a:pt x="39370" y="17780"/>
                  </a:lnTo>
                  <a:lnTo>
                    <a:pt x="198120" y="17780"/>
                  </a:lnTo>
                  <a:lnTo>
                    <a:pt x="198120" y="15240"/>
                  </a:lnTo>
                  <a:close/>
                </a:path>
                <a:path w="200660" h="31750">
                  <a:moveTo>
                    <a:pt x="199390" y="25400"/>
                  </a:moveTo>
                  <a:lnTo>
                    <a:pt x="45720" y="25400"/>
                  </a:lnTo>
                  <a:lnTo>
                    <a:pt x="45720" y="26670"/>
                  </a:lnTo>
                  <a:lnTo>
                    <a:pt x="46990" y="26670"/>
                  </a:lnTo>
                  <a:lnTo>
                    <a:pt x="46990" y="27940"/>
                  </a:lnTo>
                  <a:lnTo>
                    <a:pt x="48260" y="27940"/>
                  </a:lnTo>
                  <a:lnTo>
                    <a:pt x="48260" y="26670"/>
                  </a:lnTo>
                  <a:lnTo>
                    <a:pt x="199377" y="26670"/>
                  </a:lnTo>
                  <a:lnTo>
                    <a:pt x="199390" y="25400"/>
                  </a:lnTo>
                  <a:close/>
                </a:path>
                <a:path w="200660" h="31750">
                  <a:moveTo>
                    <a:pt x="199390" y="21590"/>
                  </a:moveTo>
                  <a:lnTo>
                    <a:pt x="199377" y="20320"/>
                  </a:lnTo>
                  <a:lnTo>
                    <a:pt x="198120" y="20320"/>
                  </a:lnTo>
                  <a:lnTo>
                    <a:pt x="198120" y="21590"/>
                  </a:lnTo>
                  <a:lnTo>
                    <a:pt x="43180" y="21590"/>
                  </a:lnTo>
                  <a:lnTo>
                    <a:pt x="43180" y="24130"/>
                  </a:lnTo>
                  <a:lnTo>
                    <a:pt x="44450" y="24130"/>
                  </a:lnTo>
                  <a:lnTo>
                    <a:pt x="44450" y="25400"/>
                  </a:lnTo>
                  <a:lnTo>
                    <a:pt x="45720" y="25400"/>
                  </a:lnTo>
                  <a:lnTo>
                    <a:pt x="45720" y="24130"/>
                  </a:lnTo>
                  <a:lnTo>
                    <a:pt x="199390" y="24130"/>
                  </a:lnTo>
                  <a:lnTo>
                    <a:pt x="199390" y="21590"/>
                  </a:lnTo>
                  <a:close/>
                </a:path>
                <a:path w="200660" h="31750">
                  <a:moveTo>
                    <a:pt x="200660" y="27940"/>
                  </a:moveTo>
                  <a:lnTo>
                    <a:pt x="49530" y="27940"/>
                  </a:lnTo>
                  <a:lnTo>
                    <a:pt x="49530" y="30480"/>
                  </a:lnTo>
                  <a:lnTo>
                    <a:pt x="50800" y="30480"/>
                  </a:lnTo>
                  <a:lnTo>
                    <a:pt x="50800" y="31750"/>
                  </a:lnTo>
                  <a:lnTo>
                    <a:pt x="52070" y="31750"/>
                  </a:lnTo>
                  <a:lnTo>
                    <a:pt x="52070" y="30480"/>
                  </a:lnTo>
                  <a:lnTo>
                    <a:pt x="200660" y="30480"/>
                  </a:lnTo>
                  <a:lnTo>
                    <a:pt x="200660" y="27940"/>
                  </a:lnTo>
                  <a:close/>
                </a:path>
              </a:pathLst>
            </a:custGeom>
            <a:solidFill>
              <a:srgbClr val="272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26890" y="1882139"/>
              <a:ext cx="153670" cy="31750"/>
            </a:xfrm>
            <a:custGeom>
              <a:avLst/>
              <a:gdLst/>
              <a:ahLst/>
              <a:cxnLst/>
              <a:rect l="l" t="t" r="r" b="b"/>
              <a:pathLst>
                <a:path w="153670" h="31750">
                  <a:moveTo>
                    <a:pt x="1485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1270"/>
                  </a:lnTo>
                  <a:lnTo>
                    <a:pt x="148590" y="1270"/>
                  </a:lnTo>
                  <a:lnTo>
                    <a:pt x="148590" y="0"/>
                  </a:lnTo>
                  <a:close/>
                </a:path>
                <a:path w="153670" h="31750">
                  <a:moveTo>
                    <a:pt x="151130" y="11430"/>
                  </a:moveTo>
                  <a:lnTo>
                    <a:pt x="149860" y="11430"/>
                  </a:lnTo>
                  <a:lnTo>
                    <a:pt x="149860" y="8890"/>
                  </a:lnTo>
                  <a:lnTo>
                    <a:pt x="149860" y="6350"/>
                  </a:lnTo>
                  <a:lnTo>
                    <a:pt x="149860" y="5080"/>
                  </a:lnTo>
                  <a:lnTo>
                    <a:pt x="149860" y="2540"/>
                  </a:lnTo>
                  <a:lnTo>
                    <a:pt x="2540" y="2540"/>
                  </a:lnTo>
                  <a:lnTo>
                    <a:pt x="254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5080" y="6350"/>
                  </a:lnTo>
                  <a:lnTo>
                    <a:pt x="5080" y="8890"/>
                  </a:lnTo>
                  <a:lnTo>
                    <a:pt x="6350" y="8890"/>
                  </a:lnTo>
                  <a:lnTo>
                    <a:pt x="6350" y="11430"/>
                  </a:lnTo>
                  <a:lnTo>
                    <a:pt x="7620" y="11430"/>
                  </a:lnTo>
                  <a:lnTo>
                    <a:pt x="7620" y="13970"/>
                  </a:lnTo>
                  <a:lnTo>
                    <a:pt x="8890" y="13970"/>
                  </a:lnTo>
                  <a:lnTo>
                    <a:pt x="8890" y="15240"/>
                  </a:lnTo>
                  <a:lnTo>
                    <a:pt x="151117" y="15240"/>
                  </a:lnTo>
                  <a:lnTo>
                    <a:pt x="151117" y="13970"/>
                  </a:lnTo>
                  <a:lnTo>
                    <a:pt x="151130" y="11430"/>
                  </a:lnTo>
                  <a:close/>
                </a:path>
                <a:path w="153670" h="31750">
                  <a:moveTo>
                    <a:pt x="153670" y="25400"/>
                  </a:moveTo>
                  <a:lnTo>
                    <a:pt x="152400" y="25400"/>
                  </a:lnTo>
                  <a:lnTo>
                    <a:pt x="152400" y="24130"/>
                  </a:lnTo>
                  <a:lnTo>
                    <a:pt x="152400" y="20320"/>
                  </a:lnTo>
                  <a:lnTo>
                    <a:pt x="152400" y="17780"/>
                  </a:lnTo>
                  <a:lnTo>
                    <a:pt x="151130" y="17780"/>
                  </a:lnTo>
                  <a:lnTo>
                    <a:pt x="151130" y="15252"/>
                  </a:lnTo>
                  <a:lnTo>
                    <a:pt x="10160" y="15252"/>
                  </a:lnTo>
                  <a:lnTo>
                    <a:pt x="10160" y="17780"/>
                  </a:lnTo>
                  <a:lnTo>
                    <a:pt x="11430" y="17780"/>
                  </a:lnTo>
                  <a:lnTo>
                    <a:pt x="11430" y="20320"/>
                  </a:lnTo>
                  <a:lnTo>
                    <a:pt x="12700" y="20320"/>
                  </a:lnTo>
                  <a:lnTo>
                    <a:pt x="12700" y="24130"/>
                  </a:lnTo>
                  <a:lnTo>
                    <a:pt x="13970" y="24130"/>
                  </a:lnTo>
                  <a:lnTo>
                    <a:pt x="13970" y="25400"/>
                  </a:lnTo>
                  <a:lnTo>
                    <a:pt x="13970" y="27940"/>
                  </a:lnTo>
                  <a:lnTo>
                    <a:pt x="15240" y="27940"/>
                  </a:lnTo>
                  <a:lnTo>
                    <a:pt x="15240" y="30480"/>
                  </a:lnTo>
                  <a:lnTo>
                    <a:pt x="16510" y="30480"/>
                  </a:lnTo>
                  <a:lnTo>
                    <a:pt x="16510" y="31750"/>
                  </a:lnTo>
                  <a:lnTo>
                    <a:pt x="153657" y="31750"/>
                  </a:lnTo>
                  <a:lnTo>
                    <a:pt x="153657" y="30480"/>
                  </a:lnTo>
                  <a:lnTo>
                    <a:pt x="153657" y="27940"/>
                  </a:lnTo>
                  <a:lnTo>
                    <a:pt x="153670" y="25400"/>
                  </a:lnTo>
                  <a:close/>
                </a:path>
              </a:pathLst>
            </a:custGeom>
            <a:solidFill>
              <a:srgbClr val="282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43400" y="1913889"/>
              <a:ext cx="139700" cy="31750"/>
            </a:xfrm>
            <a:custGeom>
              <a:avLst/>
              <a:gdLst/>
              <a:ahLst/>
              <a:cxnLst/>
              <a:rect l="l" t="t" r="r" b="b"/>
              <a:pathLst>
                <a:path w="139700" h="31750">
                  <a:moveTo>
                    <a:pt x="138430" y="5080"/>
                  </a:moveTo>
                  <a:lnTo>
                    <a:pt x="137160" y="5080"/>
                  </a:lnTo>
                  <a:lnTo>
                    <a:pt x="137147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11430"/>
                  </a:lnTo>
                  <a:lnTo>
                    <a:pt x="2540" y="11430"/>
                  </a:lnTo>
                  <a:lnTo>
                    <a:pt x="2540" y="15240"/>
                  </a:lnTo>
                  <a:lnTo>
                    <a:pt x="138430" y="15240"/>
                  </a:lnTo>
                  <a:lnTo>
                    <a:pt x="138430" y="11430"/>
                  </a:lnTo>
                  <a:lnTo>
                    <a:pt x="138430" y="5080"/>
                  </a:lnTo>
                  <a:close/>
                </a:path>
                <a:path w="139700" h="31750">
                  <a:moveTo>
                    <a:pt x="139700" y="21590"/>
                  </a:moveTo>
                  <a:lnTo>
                    <a:pt x="138430" y="21590"/>
                  </a:lnTo>
                  <a:lnTo>
                    <a:pt x="138430" y="16510"/>
                  </a:lnTo>
                  <a:lnTo>
                    <a:pt x="3810" y="16510"/>
                  </a:lnTo>
                  <a:lnTo>
                    <a:pt x="3810" y="21590"/>
                  </a:lnTo>
                  <a:lnTo>
                    <a:pt x="3810" y="31750"/>
                  </a:lnTo>
                  <a:lnTo>
                    <a:pt x="139700" y="31750"/>
                  </a:lnTo>
                  <a:lnTo>
                    <a:pt x="139700" y="21590"/>
                  </a:lnTo>
                  <a:close/>
                </a:path>
              </a:pathLst>
            </a:custGeom>
            <a:solidFill>
              <a:srgbClr val="282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347210" y="1945639"/>
              <a:ext cx="137160" cy="33020"/>
            </a:xfrm>
            <a:custGeom>
              <a:avLst/>
              <a:gdLst/>
              <a:ahLst/>
              <a:cxnLst/>
              <a:rect l="l" t="t" r="r" b="b"/>
              <a:pathLst>
                <a:path w="137160" h="33019">
                  <a:moveTo>
                    <a:pt x="137160" y="15240"/>
                  </a:moveTo>
                  <a:lnTo>
                    <a:pt x="135890" y="15240"/>
                  </a:lnTo>
                  <a:lnTo>
                    <a:pt x="135890" y="11430"/>
                  </a:lnTo>
                  <a:lnTo>
                    <a:pt x="135890" y="1270"/>
                  </a:lnTo>
                  <a:lnTo>
                    <a:pt x="1358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11430"/>
                  </a:lnTo>
                  <a:lnTo>
                    <a:pt x="2540" y="11430"/>
                  </a:lnTo>
                  <a:lnTo>
                    <a:pt x="2540" y="15240"/>
                  </a:lnTo>
                  <a:lnTo>
                    <a:pt x="2540" y="33020"/>
                  </a:lnTo>
                  <a:lnTo>
                    <a:pt x="137160" y="33020"/>
                  </a:lnTo>
                  <a:lnTo>
                    <a:pt x="137160" y="15240"/>
                  </a:lnTo>
                  <a:close/>
                </a:path>
              </a:pathLst>
            </a:custGeom>
            <a:solidFill>
              <a:srgbClr val="292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906520" y="1978659"/>
              <a:ext cx="577850" cy="31750"/>
            </a:xfrm>
            <a:custGeom>
              <a:avLst/>
              <a:gdLst/>
              <a:ahLst/>
              <a:cxnLst/>
              <a:rect l="l" t="t" r="r" b="b"/>
              <a:pathLst>
                <a:path w="577850" h="31750">
                  <a:moveTo>
                    <a:pt x="46990" y="10160"/>
                  </a:moveTo>
                  <a:lnTo>
                    <a:pt x="34290" y="10160"/>
                  </a:lnTo>
                  <a:lnTo>
                    <a:pt x="34290" y="12700"/>
                  </a:lnTo>
                  <a:lnTo>
                    <a:pt x="46990" y="12700"/>
                  </a:lnTo>
                  <a:lnTo>
                    <a:pt x="46990" y="10160"/>
                  </a:lnTo>
                  <a:close/>
                </a:path>
                <a:path w="577850" h="31750">
                  <a:moveTo>
                    <a:pt x="60960" y="13970"/>
                  </a:moveTo>
                  <a:lnTo>
                    <a:pt x="57137" y="13970"/>
                  </a:lnTo>
                  <a:lnTo>
                    <a:pt x="57137" y="12700"/>
                  </a:lnTo>
                  <a:lnTo>
                    <a:pt x="52070" y="12700"/>
                  </a:lnTo>
                  <a:lnTo>
                    <a:pt x="52070" y="13970"/>
                  </a:lnTo>
                  <a:lnTo>
                    <a:pt x="26670" y="13970"/>
                  </a:lnTo>
                  <a:lnTo>
                    <a:pt x="26670" y="12700"/>
                  </a:lnTo>
                  <a:lnTo>
                    <a:pt x="22860" y="12700"/>
                  </a:lnTo>
                  <a:lnTo>
                    <a:pt x="22860" y="13970"/>
                  </a:lnTo>
                  <a:lnTo>
                    <a:pt x="20320" y="13970"/>
                  </a:lnTo>
                  <a:lnTo>
                    <a:pt x="20320" y="16510"/>
                  </a:lnTo>
                  <a:lnTo>
                    <a:pt x="60960" y="16510"/>
                  </a:lnTo>
                  <a:lnTo>
                    <a:pt x="60960" y="13970"/>
                  </a:lnTo>
                  <a:close/>
                </a:path>
                <a:path w="577850" h="31750">
                  <a:moveTo>
                    <a:pt x="66040" y="16510"/>
                  </a:moveTo>
                  <a:lnTo>
                    <a:pt x="64770" y="16510"/>
                  </a:lnTo>
                  <a:lnTo>
                    <a:pt x="64770" y="17780"/>
                  </a:lnTo>
                  <a:lnTo>
                    <a:pt x="16510" y="17780"/>
                  </a:lnTo>
                  <a:lnTo>
                    <a:pt x="16510" y="16510"/>
                  </a:lnTo>
                  <a:lnTo>
                    <a:pt x="13970" y="16510"/>
                  </a:lnTo>
                  <a:lnTo>
                    <a:pt x="13970" y="17780"/>
                  </a:lnTo>
                  <a:lnTo>
                    <a:pt x="13970" y="19050"/>
                  </a:lnTo>
                  <a:lnTo>
                    <a:pt x="66040" y="19050"/>
                  </a:lnTo>
                  <a:lnTo>
                    <a:pt x="66040" y="17780"/>
                  </a:lnTo>
                  <a:lnTo>
                    <a:pt x="66040" y="16510"/>
                  </a:lnTo>
                  <a:close/>
                </a:path>
                <a:path w="577850" h="31750">
                  <a:moveTo>
                    <a:pt x="71120" y="20320"/>
                  </a:moveTo>
                  <a:lnTo>
                    <a:pt x="69850" y="20320"/>
                  </a:lnTo>
                  <a:lnTo>
                    <a:pt x="69850" y="19050"/>
                  </a:lnTo>
                  <a:lnTo>
                    <a:pt x="67310" y="19050"/>
                  </a:lnTo>
                  <a:lnTo>
                    <a:pt x="67310" y="20320"/>
                  </a:lnTo>
                  <a:lnTo>
                    <a:pt x="12700" y="20320"/>
                  </a:lnTo>
                  <a:lnTo>
                    <a:pt x="12700" y="19050"/>
                  </a:lnTo>
                  <a:lnTo>
                    <a:pt x="11430" y="19050"/>
                  </a:lnTo>
                  <a:lnTo>
                    <a:pt x="11430" y="20320"/>
                  </a:lnTo>
                  <a:lnTo>
                    <a:pt x="10160" y="20320"/>
                  </a:lnTo>
                  <a:lnTo>
                    <a:pt x="10160" y="22860"/>
                  </a:lnTo>
                  <a:lnTo>
                    <a:pt x="71120" y="22860"/>
                  </a:lnTo>
                  <a:lnTo>
                    <a:pt x="71120" y="20320"/>
                  </a:lnTo>
                  <a:close/>
                </a:path>
                <a:path w="577850" h="31750">
                  <a:moveTo>
                    <a:pt x="74930" y="22860"/>
                  </a:moveTo>
                  <a:lnTo>
                    <a:pt x="73660" y="22860"/>
                  </a:lnTo>
                  <a:lnTo>
                    <a:pt x="73660" y="24130"/>
                  </a:lnTo>
                  <a:lnTo>
                    <a:pt x="8890" y="24130"/>
                  </a:lnTo>
                  <a:lnTo>
                    <a:pt x="8890" y="22860"/>
                  </a:lnTo>
                  <a:lnTo>
                    <a:pt x="5080" y="22860"/>
                  </a:lnTo>
                  <a:lnTo>
                    <a:pt x="5080" y="24130"/>
                  </a:lnTo>
                  <a:lnTo>
                    <a:pt x="5080" y="25400"/>
                  </a:lnTo>
                  <a:lnTo>
                    <a:pt x="74930" y="25400"/>
                  </a:lnTo>
                  <a:lnTo>
                    <a:pt x="74930" y="24130"/>
                  </a:lnTo>
                  <a:lnTo>
                    <a:pt x="74930" y="22860"/>
                  </a:lnTo>
                  <a:close/>
                </a:path>
                <a:path w="577850" h="31750">
                  <a:moveTo>
                    <a:pt x="78740" y="26670"/>
                  </a:moveTo>
                  <a:lnTo>
                    <a:pt x="77470" y="26670"/>
                  </a:lnTo>
                  <a:lnTo>
                    <a:pt x="77470" y="25400"/>
                  </a:lnTo>
                  <a:lnTo>
                    <a:pt x="76187" y="25400"/>
                  </a:lnTo>
                  <a:lnTo>
                    <a:pt x="76187" y="26670"/>
                  </a:lnTo>
                  <a:lnTo>
                    <a:pt x="3810" y="26670"/>
                  </a:lnTo>
                  <a:lnTo>
                    <a:pt x="3810" y="25400"/>
                  </a:lnTo>
                  <a:lnTo>
                    <a:pt x="2540" y="25400"/>
                  </a:lnTo>
                  <a:lnTo>
                    <a:pt x="2540" y="26670"/>
                  </a:lnTo>
                  <a:lnTo>
                    <a:pt x="1270" y="26670"/>
                  </a:lnTo>
                  <a:lnTo>
                    <a:pt x="1270" y="29210"/>
                  </a:lnTo>
                  <a:lnTo>
                    <a:pt x="78740" y="29210"/>
                  </a:lnTo>
                  <a:lnTo>
                    <a:pt x="78740" y="26670"/>
                  </a:lnTo>
                  <a:close/>
                </a:path>
                <a:path w="577850" h="31750">
                  <a:moveTo>
                    <a:pt x="81280" y="29210"/>
                  </a:moveTo>
                  <a:lnTo>
                    <a:pt x="80010" y="29210"/>
                  </a:lnTo>
                  <a:lnTo>
                    <a:pt x="80010" y="3048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81280" y="31750"/>
                  </a:lnTo>
                  <a:lnTo>
                    <a:pt x="81280" y="30480"/>
                  </a:lnTo>
                  <a:lnTo>
                    <a:pt x="81280" y="29210"/>
                  </a:lnTo>
                  <a:close/>
                </a:path>
                <a:path w="577850" h="31750">
                  <a:moveTo>
                    <a:pt x="576580" y="30480"/>
                  </a:moveTo>
                  <a:lnTo>
                    <a:pt x="435610" y="30480"/>
                  </a:lnTo>
                  <a:lnTo>
                    <a:pt x="435610" y="29210"/>
                  </a:lnTo>
                  <a:lnTo>
                    <a:pt x="434340" y="29210"/>
                  </a:lnTo>
                  <a:lnTo>
                    <a:pt x="434340" y="30480"/>
                  </a:lnTo>
                  <a:lnTo>
                    <a:pt x="434340" y="31750"/>
                  </a:lnTo>
                  <a:lnTo>
                    <a:pt x="576580" y="31750"/>
                  </a:lnTo>
                  <a:lnTo>
                    <a:pt x="576580" y="30480"/>
                  </a:lnTo>
                  <a:close/>
                </a:path>
                <a:path w="577850" h="31750">
                  <a:moveTo>
                    <a:pt x="577850" y="26670"/>
                  </a:moveTo>
                  <a:lnTo>
                    <a:pt x="436880" y="26670"/>
                  </a:lnTo>
                  <a:lnTo>
                    <a:pt x="436880" y="25400"/>
                  </a:lnTo>
                  <a:lnTo>
                    <a:pt x="435610" y="25400"/>
                  </a:lnTo>
                  <a:lnTo>
                    <a:pt x="435610" y="26670"/>
                  </a:lnTo>
                  <a:lnTo>
                    <a:pt x="435610" y="29210"/>
                  </a:lnTo>
                  <a:lnTo>
                    <a:pt x="576580" y="29210"/>
                  </a:lnTo>
                  <a:lnTo>
                    <a:pt x="576580" y="30480"/>
                  </a:lnTo>
                  <a:lnTo>
                    <a:pt x="577850" y="30480"/>
                  </a:lnTo>
                  <a:lnTo>
                    <a:pt x="577850" y="29210"/>
                  </a:lnTo>
                  <a:lnTo>
                    <a:pt x="577850" y="26670"/>
                  </a:lnTo>
                  <a:close/>
                </a:path>
                <a:path w="577850" h="31750">
                  <a:moveTo>
                    <a:pt x="577850" y="24130"/>
                  </a:moveTo>
                  <a:lnTo>
                    <a:pt x="438150" y="24130"/>
                  </a:lnTo>
                  <a:lnTo>
                    <a:pt x="438150" y="22860"/>
                  </a:lnTo>
                  <a:lnTo>
                    <a:pt x="436880" y="22860"/>
                  </a:lnTo>
                  <a:lnTo>
                    <a:pt x="436880" y="24130"/>
                  </a:lnTo>
                  <a:lnTo>
                    <a:pt x="436880" y="25400"/>
                  </a:lnTo>
                  <a:lnTo>
                    <a:pt x="577850" y="25400"/>
                  </a:lnTo>
                  <a:lnTo>
                    <a:pt x="577850" y="24130"/>
                  </a:lnTo>
                  <a:close/>
                </a:path>
                <a:path w="577850" h="31750">
                  <a:moveTo>
                    <a:pt x="577850" y="20320"/>
                  </a:moveTo>
                  <a:lnTo>
                    <a:pt x="439420" y="20320"/>
                  </a:lnTo>
                  <a:lnTo>
                    <a:pt x="439420" y="19050"/>
                  </a:lnTo>
                  <a:lnTo>
                    <a:pt x="438150" y="19050"/>
                  </a:lnTo>
                  <a:lnTo>
                    <a:pt x="438150" y="20320"/>
                  </a:lnTo>
                  <a:lnTo>
                    <a:pt x="438150" y="22860"/>
                  </a:lnTo>
                  <a:lnTo>
                    <a:pt x="577850" y="22860"/>
                  </a:lnTo>
                  <a:lnTo>
                    <a:pt x="577850" y="20320"/>
                  </a:lnTo>
                  <a:close/>
                </a:path>
                <a:path w="577850" h="31750">
                  <a:moveTo>
                    <a:pt x="577850" y="17780"/>
                  </a:moveTo>
                  <a:lnTo>
                    <a:pt x="439420" y="17780"/>
                  </a:lnTo>
                  <a:lnTo>
                    <a:pt x="439420" y="19050"/>
                  </a:lnTo>
                  <a:lnTo>
                    <a:pt x="577850" y="19050"/>
                  </a:lnTo>
                  <a:lnTo>
                    <a:pt x="577850" y="17780"/>
                  </a:lnTo>
                  <a:close/>
                </a:path>
                <a:path w="577850" h="31750">
                  <a:moveTo>
                    <a:pt x="577850" y="13970"/>
                  </a:moveTo>
                  <a:lnTo>
                    <a:pt x="440690" y="13970"/>
                  </a:lnTo>
                  <a:lnTo>
                    <a:pt x="440690" y="16510"/>
                  </a:lnTo>
                  <a:lnTo>
                    <a:pt x="577850" y="16510"/>
                  </a:lnTo>
                  <a:lnTo>
                    <a:pt x="577850" y="13970"/>
                  </a:lnTo>
                  <a:close/>
                </a:path>
                <a:path w="577850" h="31750">
                  <a:moveTo>
                    <a:pt x="577850" y="11430"/>
                  </a:moveTo>
                  <a:lnTo>
                    <a:pt x="441960" y="11430"/>
                  </a:lnTo>
                  <a:lnTo>
                    <a:pt x="441960" y="10160"/>
                  </a:lnTo>
                  <a:lnTo>
                    <a:pt x="440690" y="10160"/>
                  </a:lnTo>
                  <a:lnTo>
                    <a:pt x="440690" y="11430"/>
                  </a:lnTo>
                  <a:lnTo>
                    <a:pt x="440690" y="12700"/>
                  </a:lnTo>
                  <a:lnTo>
                    <a:pt x="577850" y="12700"/>
                  </a:lnTo>
                  <a:lnTo>
                    <a:pt x="577850" y="11430"/>
                  </a:lnTo>
                  <a:close/>
                </a:path>
                <a:path w="577850" h="31750">
                  <a:moveTo>
                    <a:pt x="577850" y="0"/>
                  </a:moveTo>
                  <a:lnTo>
                    <a:pt x="443230" y="0"/>
                  </a:lnTo>
                  <a:lnTo>
                    <a:pt x="443230" y="3810"/>
                  </a:lnTo>
                  <a:lnTo>
                    <a:pt x="441960" y="3810"/>
                  </a:lnTo>
                  <a:lnTo>
                    <a:pt x="441960" y="10160"/>
                  </a:lnTo>
                  <a:lnTo>
                    <a:pt x="577850" y="10160"/>
                  </a:lnTo>
                  <a:lnTo>
                    <a:pt x="577850" y="3810"/>
                  </a:lnTo>
                  <a:lnTo>
                    <a:pt x="577850" y="0"/>
                  </a:lnTo>
                  <a:close/>
                </a:path>
              </a:pathLst>
            </a:custGeom>
            <a:solidFill>
              <a:srgbClr val="29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890010" y="2010409"/>
              <a:ext cx="593090" cy="31750"/>
            </a:xfrm>
            <a:custGeom>
              <a:avLst/>
              <a:gdLst/>
              <a:ahLst/>
              <a:cxnLst/>
              <a:rect l="l" t="t" r="r" b="b"/>
              <a:pathLst>
                <a:path w="593089" h="31750">
                  <a:moveTo>
                    <a:pt x="100330" y="0"/>
                  </a:moveTo>
                  <a:lnTo>
                    <a:pt x="99060" y="0"/>
                  </a:lnTo>
                  <a:lnTo>
                    <a:pt x="99060" y="1270"/>
                  </a:lnTo>
                  <a:lnTo>
                    <a:pt x="12700" y="1270"/>
                  </a:lnTo>
                  <a:lnTo>
                    <a:pt x="12700" y="3810"/>
                  </a:lnTo>
                  <a:lnTo>
                    <a:pt x="100330" y="3810"/>
                  </a:lnTo>
                  <a:lnTo>
                    <a:pt x="100330" y="1270"/>
                  </a:lnTo>
                  <a:lnTo>
                    <a:pt x="100330" y="0"/>
                  </a:lnTo>
                  <a:close/>
                </a:path>
                <a:path w="593089" h="31750">
                  <a:moveTo>
                    <a:pt x="102870" y="3810"/>
                  </a:moveTo>
                  <a:lnTo>
                    <a:pt x="101600" y="3810"/>
                  </a:lnTo>
                  <a:lnTo>
                    <a:pt x="101600" y="5080"/>
                  </a:lnTo>
                  <a:lnTo>
                    <a:pt x="11430" y="5080"/>
                  </a:lnTo>
                  <a:lnTo>
                    <a:pt x="11430" y="6350"/>
                  </a:lnTo>
                  <a:lnTo>
                    <a:pt x="102870" y="6350"/>
                  </a:lnTo>
                  <a:lnTo>
                    <a:pt x="102870" y="5080"/>
                  </a:lnTo>
                  <a:lnTo>
                    <a:pt x="102870" y="3810"/>
                  </a:lnTo>
                  <a:close/>
                </a:path>
                <a:path w="593089" h="31750">
                  <a:moveTo>
                    <a:pt x="107950" y="13970"/>
                  </a:moveTo>
                  <a:lnTo>
                    <a:pt x="106680" y="13970"/>
                  </a:lnTo>
                  <a:lnTo>
                    <a:pt x="106680" y="12700"/>
                  </a:lnTo>
                  <a:lnTo>
                    <a:pt x="105397" y="12700"/>
                  </a:lnTo>
                  <a:lnTo>
                    <a:pt x="105397" y="10160"/>
                  </a:lnTo>
                  <a:lnTo>
                    <a:pt x="104140" y="10160"/>
                  </a:lnTo>
                  <a:lnTo>
                    <a:pt x="104140" y="7620"/>
                  </a:lnTo>
                  <a:lnTo>
                    <a:pt x="104140" y="6350"/>
                  </a:lnTo>
                  <a:lnTo>
                    <a:pt x="102870" y="6350"/>
                  </a:lnTo>
                  <a:lnTo>
                    <a:pt x="102870" y="7620"/>
                  </a:lnTo>
                  <a:lnTo>
                    <a:pt x="10160" y="7620"/>
                  </a:lnTo>
                  <a:lnTo>
                    <a:pt x="10160" y="6350"/>
                  </a:lnTo>
                  <a:lnTo>
                    <a:pt x="8890" y="6350"/>
                  </a:lnTo>
                  <a:lnTo>
                    <a:pt x="8890" y="7620"/>
                  </a:lnTo>
                  <a:lnTo>
                    <a:pt x="8890" y="10160"/>
                  </a:lnTo>
                  <a:lnTo>
                    <a:pt x="7620" y="10160"/>
                  </a:lnTo>
                  <a:lnTo>
                    <a:pt x="7620" y="12700"/>
                  </a:lnTo>
                  <a:lnTo>
                    <a:pt x="6350" y="12700"/>
                  </a:lnTo>
                  <a:lnTo>
                    <a:pt x="6350" y="13970"/>
                  </a:lnTo>
                  <a:lnTo>
                    <a:pt x="5080" y="13970"/>
                  </a:lnTo>
                  <a:lnTo>
                    <a:pt x="5080" y="16510"/>
                  </a:lnTo>
                  <a:lnTo>
                    <a:pt x="107950" y="16510"/>
                  </a:lnTo>
                  <a:lnTo>
                    <a:pt x="107950" y="13970"/>
                  </a:lnTo>
                  <a:close/>
                </a:path>
                <a:path w="593089" h="31750">
                  <a:moveTo>
                    <a:pt x="109220" y="17780"/>
                  </a:moveTo>
                  <a:lnTo>
                    <a:pt x="5080" y="17780"/>
                  </a:lnTo>
                  <a:lnTo>
                    <a:pt x="5080" y="16510"/>
                  </a:lnTo>
                  <a:lnTo>
                    <a:pt x="3810" y="16510"/>
                  </a:lnTo>
                  <a:lnTo>
                    <a:pt x="3810" y="17780"/>
                  </a:lnTo>
                  <a:lnTo>
                    <a:pt x="3810" y="19050"/>
                  </a:lnTo>
                  <a:lnTo>
                    <a:pt x="109220" y="19050"/>
                  </a:lnTo>
                  <a:lnTo>
                    <a:pt x="109220" y="17780"/>
                  </a:lnTo>
                  <a:close/>
                </a:path>
                <a:path w="593089" h="31750">
                  <a:moveTo>
                    <a:pt x="111760" y="20320"/>
                  </a:moveTo>
                  <a:lnTo>
                    <a:pt x="3810" y="20320"/>
                  </a:lnTo>
                  <a:lnTo>
                    <a:pt x="3810" y="19050"/>
                  </a:lnTo>
                  <a:lnTo>
                    <a:pt x="2540" y="19050"/>
                  </a:lnTo>
                  <a:lnTo>
                    <a:pt x="2540" y="20320"/>
                  </a:lnTo>
                  <a:lnTo>
                    <a:pt x="2540" y="22860"/>
                  </a:lnTo>
                  <a:lnTo>
                    <a:pt x="111760" y="22860"/>
                  </a:lnTo>
                  <a:lnTo>
                    <a:pt x="111760" y="20320"/>
                  </a:lnTo>
                  <a:close/>
                </a:path>
                <a:path w="593089" h="31750">
                  <a:moveTo>
                    <a:pt x="114300" y="26670"/>
                  </a:moveTo>
                  <a:lnTo>
                    <a:pt x="113030" y="26670"/>
                  </a:lnTo>
                  <a:lnTo>
                    <a:pt x="113030" y="24130"/>
                  </a:lnTo>
                  <a:lnTo>
                    <a:pt x="113030" y="22860"/>
                  </a:lnTo>
                  <a:lnTo>
                    <a:pt x="111760" y="22860"/>
                  </a:lnTo>
                  <a:lnTo>
                    <a:pt x="111760" y="24130"/>
                  </a:lnTo>
                  <a:lnTo>
                    <a:pt x="2540" y="24130"/>
                  </a:lnTo>
                  <a:lnTo>
                    <a:pt x="2540" y="22860"/>
                  </a:lnTo>
                  <a:lnTo>
                    <a:pt x="1270" y="22860"/>
                  </a:lnTo>
                  <a:lnTo>
                    <a:pt x="1270" y="24130"/>
                  </a:lnTo>
                  <a:lnTo>
                    <a:pt x="1270" y="26670"/>
                  </a:lnTo>
                  <a:lnTo>
                    <a:pt x="0" y="26670"/>
                  </a:lnTo>
                  <a:lnTo>
                    <a:pt x="0" y="31750"/>
                  </a:lnTo>
                  <a:lnTo>
                    <a:pt x="114300" y="31750"/>
                  </a:lnTo>
                  <a:lnTo>
                    <a:pt x="114300" y="26670"/>
                  </a:lnTo>
                  <a:close/>
                </a:path>
                <a:path w="593089" h="31750">
                  <a:moveTo>
                    <a:pt x="590550" y="24130"/>
                  </a:moveTo>
                  <a:lnTo>
                    <a:pt x="436880" y="24130"/>
                  </a:lnTo>
                  <a:lnTo>
                    <a:pt x="436880" y="22860"/>
                  </a:lnTo>
                  <a:lnTo>
                    <a:pt x="435610" y="22860"/>
                  </a:lnTo>
                  <a:lnTo>
                    <a:pt x="435610" y="24130"/>
                  </a:lnTo>
                  <a:lnTo>
                    <a:pt x="435610" y="25400"/>
                  </a:lnTo>
                  <a:lnTo>
                    <a:pt x="434340" y="25400"/>
                  </a:lnTo>
                  <a:lnTo>
                    <a:pt x="434340" y="26670"/>
                  </a:lnTo>
                  <a:lnTo>
                    <a:pt x="433070" y="26670"/>
                  </a:lnTo>
                  <a:lnTo>
                    <a:pt x="433070" y="29210"/>
                  </a:lnTo>
                  <a:lnTo>
                    <a:pt x="431800" y="29210"/>
                  </a:lnTo>
                  <a:lnTo>
                    <a:pt x="431800" y="31750"/>
                  </a:lnTo>
                  <a:lnTo>
                    <a:pt x="590550" y="31750"/>
                  </a:lnTo>
                  <a:lnTo>
                    <a:pt x="590550" y="29210"/>
                  </a:lnTo>
                  <a:lnTo>
                    <a:pt x="590550" y="26670"/>
                  </a:lnTo>
                  <a:lnTo>
                    <a:pt x="590550" y="25400"/>
                  </a:lnTo>
                  <a:lnTo>
                    <a:pt x="590550" y="24130"/>
                  </a:lnTo>
                  <a:close/>
                </a:path>
                <a:path w="593089" h="31750">
                  <a:moveTo>
                    <a:pt x="591820" y="20320"/>
                  </a:moveTo>
                  <a:lnTo>
                    <a:pt x="439420" y="20320"/>
                  </a:lnTo>
                  <a:lnTo>
                    <a:pt x="439420" y="19050"/>
                  </a:lnTo>
                  <a:lnTo>
                    <a:pt x="438150" y="19050"/>
                  </a:lnTo>
                  <a:lnTo>
                    <a:pt x="438150" y="20320"/>
                  </a:lnTo>
                  <a:lnTo>
                    <a:pt x="438150" y="22860"/>
                  </a:lnTo>
                  <a:lnTo>
                    <a:pt x="591820" y="22860"/>
                  </a:lnTo>
                  <a:lnTo>
                    <a:pt x="591820" y="20320"/>
                  </a:lnTo>
                  <a:close/>
                </a:path>
                <a:path w="593089" h="31750">
                  <a:moveTo>
                    <a:pt x="591820" y="17780"/>
                  </a:moveTo>
                  <a:lnTo>
                    <a:pt x="441960" y="17780"/>
                  </a:lnTo>
                  <a:lnTo>
                    <a:pt x="441960" y="16510"/>
                  </a:lnTo>
                  <a:lnTo>
                    <a:pt x="440690" y="16510"/>
                  </a:lnTo>
                  <a:lnTo>
                    <a:pt x="440690" y="17780"/>
                  </a:lnTo>
                  <a:lnTo>
                    <a:pt x="440690" y="19050"/>
                  </a:lnTo>
                  <a:lnTo>
                    <a:pt x="591820" y="19050"/>
                  </a:lnTo>
                  <a:lnTo>
                    <a:pt x="591820" y="17780"/>
                  </a:lnTo>
                  <a:close/>
                </a:path>
                <a:path w="593089" h="31750">
                  <a:moveTo>
                    <a:pt x="593090" y="7620"/>
                  </a:moveTo>
                  <a:lnTo>
                    <a:pt x="445770" y="7620"/>
                  </a:lnTo>
                  <a:lnTo>
                    <a:pt x="445770" y="10160"/>
                  </a:lnTo>
                  <a:lnTo>
                    <a:pt x="444500" y="10160"/>
                  </a:lnTo>
                  <a:lnTo>
                    <a:pt x="444500" y="12700"/>
                  </a:lnTo>
                  <a:lnTo>
                    <a:pt x="443230" y="12700"/>
                  </a:lnTo>
                  <a:lnTo>
                    <a:pt x="443230" y="13970"/>
                  </a:lnTo>
                  <a:lnTo>
                    <a:pt x="441960" y="13970"/>
                  </a:lnTo>
                  <a:lnTo>
                    <a:pt x="441960" y="16510"/>
                  </a:lnTo>
                  <a:lnTo>
                    <a:pt x="591820" y="16510"/>
                  </a:lnTo>
                  <a:lnTo>
                    <a:pt x="591820" y="13970"/>
                  </a:lnTo>
                  <a:lnTo>
                    <a:pt x="591820" y="12700"/>
                  </a:lnTo>
                  <a:lnTo>
                    <a:pt x="593090" y="12700"/>
                  </a:lnTo>
                  <a:lnTo>
                    <a:pt x="593090" y="10160"/>
                  </a:lnTo>
                  <a:lnTo>
                    <a:pt x="593090" y="7620"/>
                  </a:lnTo>
                  <a:close/>
                </a:path>
                <a:path w="593089" h="31750">
                  <a:moveTo>
                    <a:pt x="593090" y="5080"/>
                  </a:moveTo>
                  <a:lnTo>
                    <a:pt x="449580" y="5080"/>
                  </a:lnTo>
                  <a:lnTo>
                    <a:pt x="449580" y="3810"/>
                  </a:lnTo>
                  <a:lnTo>
                    <a:pt x="448310" y="3810"/>
                  </a:lnTo>
                  <a:lnTo>
                    <a:pt x="448310" y="5080"/>
                  </a:lnTo>
                  <a:lnTo>
                    <a:pt x="448310" y="6350"/>
                  </a:lnTo>
                  <a:lnTo>
                    <a:pt x="593090" y="6350"/>
                  </a:lnTo>
                  <a:lnTo>
                    <a:pt x="593090" y="5080"/>
                  </a:lnTo>
                  <a:close/>
                </a:path>
                <a:path w="593089" h="31750">
                  <a:moveTo>
                    <a:pt x="593090" y="1270"/>
                  </a:moveTo>
                  <a:lnTo>
                    <a:pt x="449580" y="1270"/>
                  </a:lnTo>
                  <a:lnTo>
                    <a:pt x="449580" y="3810"/>
                  </a:lnTo>
                  <a:lnTo>
                    <a:pt x="593090" y="3810"/>
                  </a:lnTo>
                  <a:lnTo>
                    <a:pt x="593090" y="1270"/>
                  </a:lnTo>
                  <a:close/>
                </a:path>
              </a:pathLst>
            </a:custGeom>
            <a:solidFill>
              <a:srgbClr val="2A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883660" y="2042159"/>
              <a:ext cx="595630" cy="33020"/>
            </a:xfrm>
            <a:custGeom>
              <a:avLst/>
              <a:gdLst/>
              <a:ahLst/>
              <a:cxnLst/>
              <a:rect l="l" t="t" r="r" b="b"/>
              <a:pathLst>
                <a:path w="595629" h="33019">
                  <a:moveTo>
                    <a:pt x="121920" y="1270"/>
                  </a:moveTo>
                  <a:lnTo>
                    <a:pt x="5080" y="1270"/>
                  </a:lnTo>
                  <a:lnTo>
                    <a:pt x="5080" y="3810"/>
                  </a:lnTo>
                  <a:lnTo>
                    <a:pt x="121920" y="3810"/>
                  </a:lnTo>
                  <a:lnTo>
                    <a:pt x="121920" y="1270"/>
                  </a:lnTo>
                  <a:close/>
                </a:path>
                <a:path w="595629" h="33019">
                  <a:moveTo>
                    <a:pt x="123190" y="5080"/>
                  </a:moveTo>
                  <a:lnTo>
                    <a:pt x="3810" y="5080"/>
                  </a:lnTo>
                  <a:lnTo>
                    <a:pt x="3810" y="6350"/>
                  </a:lnTo>
                  <a:lnTo>
                    <a:pt x="123190" y="6350"/>
                  </a:lnTo>
                  <a:lnTo>
                    <a:pt x="123190" y="5080"/>
                  </a:lnTo>
                  <a:close/>
                </a:path>
                <a:path w="595629" h="33019">
                  <a:moveTo>
                    <a:pt x="124460" y="7620"/>
                  </a:moveTo>
                  <a:lnTo>
                    <a:pt x="3810" y="762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2540" y="10160"/>
                  </a:lnTo>
                  <a:lnTo>
                    <a:pt x="124460" y="10160"/>
                  </a:lnTo>
                  <a:lnTo>
                    <a:pt x="124460" y="7620"/>
                  </a:lnTo>
                  <a:close/>
                </a:path>
                <a:path w="595629" h="33019">
                  <a:moveTo>
                    <a:pt x="125730" y="11430"/>
                  </a:moveTo>
                  <a:lnTo>
                    <a:pt x="2540" y="11430"/>
                  </a:lnTo>
                  <a:lnTo>
                    <a:pt x="2540" y="12700"/>
                  </a:lnTo>
                  <a:lnTo>
                    <a:pt x="125730" y="12700"/>
                  </a:lnTo>
                  <a:lnTo>
                    <a:pt x="125730" y="11430"/>
                  </a:lnTo>
                  <a:close/>
                </a:path>
                <a:path w="595629" h="33019">
                  <a:moveTo>
                    <a:pt x="126987" y="13970"/>
                  </a:moveTo>
                  <a:lnTo>
                    <a:pt x="1270" y="13970"/>
                  </a:lnTo>
                  <a:lnTo>
                    <a:pt x="1270" y="16510"/>
                  </a:lnTo>
                  <a:lnTo>
                    <a:pt x="126987" y="16510"/>
                  </a:lnTo>
                  <a:lnTo>
                    <a:pt x="126987" y="13970"/>
                  </a:lnTo>
                  <a:close/>
                </a:path>
                <a:path w="595629" h="33019">
                  <a:moveTo>
                    <a:pt x="128270" y="17780"/>
                  </a:moveTo>
                  <a:lnTo>
                    <a:pt x="1270" y="17780"/>
                  </a:lnTo>
                  <a:lnTo>
                    <a:pt x="1270" y="19050"/>
                  </a:lnTo>
                  <a:lnTo>
                    <a:pt x="128270" y="19050"/>
                  </a:lnTo>
                  <a:lnTo>
                    <a:pt x="128270" y="17780"/>
                  </a:lnTo>
                  <a:close/>
                </a:path>
                <a:path w="595629" h="33019">
                  <a:moveTo>
                    <a:pt x="129540" y="19050"/>
                  </a:moveTo>
                  <a:lnTo>
                    <a:pt x="128270" y="19050"/>
                  </a:lnTo>
                  <a:lnTo>
                    <a:pt x="128270" y="20320"/>
                  </a:lnTo>
                  <a:lnTo>
                    <a:pt x="1270" y="20320"/>
                  </a:lnTo>
                  <a:lnTo>
                    <a:pt x="1270" y="19050"/>
                  </a:lnTo>
                  <a:lnTo>
                    <a:pt x="0" y="19050"/>
                  </a:lnTo>
                  <a:lnTo>
                    <a:pt x="0" y="20320"/>
                  </a:lnTo>
                  <a:lnTo>
                    <a:pt x="0" y="22860"/>
                  </a:lnTo>
                  <a:lnTo>
                    <a:pt x="129540" y="22860"/>
                  </a:lnTo>
                  <a:lnTo>
                    <a:pt x="129540" y="20320"/>
                  </a:lnTo>
                  <a:lnTo>
                    <a:pt x="129540" y="19050"/>
                  </a:lnTo>
                  <a:close/>
                </a:path>
                <a:path w="595629" h="33019">
                  <a:moveTo>
                    <a:pt x="130810" y="24130"/>
                  </a:moveTo>
                  <a:lnTo>
                    <a:pt x="0" y="24130"/>
                  </a:lnTo>
                  <a:lnTo>
                    <a:pt x="0" y="25400"/>
                  </a:lnTo>
                  <a:lnTo>
                    <a:pt x="130810" y="25400"/>
                  </a:lnTo>
                  <a:lnTo>
                    <a:pt x="130810" y="24130"/>
                  </a:lnTo>
                  <a:close/>
                </a:path>
                <a:path w="595629" h="33019">
                  <a:moveTo>
                    <a:pt x="133350" y="26670"/>
                  </a:moveTo>
                  <a:lnTo>
                    <a:pt x="0" y="26670"/>
                  </a:lnTo>
                  <a:lnTo>
                    <a:pt x="0" y="29210"/>
                  </a:lnTo>
                  <a:lnTo>
                    <a:pt x="133350" y="29210"/>
                  </a:lnTo>
                  <a:lnTo>
                    <a:pt x="133350" y="26670"/>
                  </a:lnTo>
                  <a:close/>
                </a:path>
                <a:path w="595629" h="33019">
                  <a:moveTo>
                    <a:pt x="134620" y="29210"/>
                  </a:moveTo>
                  <a:lnTo>
                    <a:pt x="133350" y="29210"/>
                  </a:lnTo>
                  <a:lnTo>
                    <a:pt x="133350" y="3048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134620" y="31750"/>
                  </a:lnTo>
                  <a:lnTo>
                    <a:pt x="134620" y="30480"/>
                  </a:lnTo>
                  <a:lnTo>
                    <a:pt x="134620" y="29210"/>
                  </a:lnTo>
                  <a:close/>
                </a:path>
                <a:path w="595629" h="33019">
                  <a:moveTo>
                    <a:pt x="135890" y="31750"/>
                  </a:moveTo>
                  <a:lnTo>
                    <a:pt x="134620" y="31750"/>
                  </a:lnTo>
                  <a:lnTo>
                    <a:pt x="134620" y="33020"/>
                  </a:lnTo>
                  <a:lnTo>
                    <a:pt x="135890" y="33020"/>
                  </a:lnTo>
                  <a:lnTo>
                    <a:pt x="135890" y="31750"/>
                  </a:lnTo>
                  <a:close/>
                </a:path>
                <a:path w="595629" h="33019">
                  <a:moveTo>
                    <a:pt x="398780" y="31750"/>
                  </a:moveTo>
                  <a:lnTo>
                    <a:pt x="397510" y="31750"/>
                  </a:lnTo>
                  <a:lnTo>
                    <a:pt x="397510" y="33020"/>
                  </a:lnTo>
                  <a:lnTo>
                    <a:pt x="398780" y="33020"/>
                  </a:lnTo>
                  <a:lnTo>
                    <a:pt x="398780" y="31750"/>
                  </a:lnTo>
                  <a:close/>
                </a:path>
                <a:path w="595629" h="33019">
                  <a:moveTo>
                    <a:pt x="589280" y="30480"/>
                  </a:moveTo>
                  <a:lnTo>
                    <a:pt x="402590" y="30480"/>
                  </a:lnTo>
                  <a:lnTo>
                    <a:pt x="402590" y="29210"/>
                  </a:lnTo>
                  <a:lnTo>
                    <a:pt x="401320" y="29210"/>
                  </a:lnTo>
                  <a:lnTo>
                    <a:pt x="401320" y="30480"/>
                  </a:lnTo>
                  <a:lnTo>
                    <a:pt x="401320" y="31750"/>
                  </a:lnTo>
                  <a:lnTo>
                    <a:pt x="589280" y="31750"/>
                  </a:lnTo>
                  <a:lnTo>
                    <a:pt x="589280" y="30480"/>
                  </a:lnTo>
                  <a:close/>
                </a:path>
                <a:path w="595629" h="33019">
                  <a:moveTo>
                    <a:pt x="589280" y="26670"/>
                  </a:moveTo>
                  <a:lnTo>
                    <a:pt x="407670" y="26670"/>
                  </a:lnTo>
                  <a:lnTo>
                    <a:pt x="407670" y="25400"/>
                  </a:lnTo>
                  <a:lnTo>
                    <a:pt x="406400" y="25400"/>
                  </a:lnTo>
                  <a:lnTo>
                    <a:pt x="406400" y="26670"/>
                  </a:lnTo>
                  <a:lnTo>
                    <a:pt x="403860" y="26670"/>
                  </a:lnTo>
                  <a:lnTo>
                    <a:pt x="403860" y="29210"/>
                  </a:lnTo>
                  <a:lnTo>
                    <a:pt x="589280" y="29210"/>
                  </a:lnTo>
                  <a:lnTo>
                    <a:pt x="589280" y="26670"/>
                  </a:lnTo>
                  <a:close/>
                </a:path>
                <a:path w="595629" h="33019">
                  <a:moveTo>
                    <a:pt x="590550" y="24130"/>
                  </a:moveTo>
                  <a:lnTo>
                    <a:pt x="410210" y="24130"/>
                  </a:lnTo>
                  <a:lnTo>
                    <a:pt x="410210" y="22860"/>
                  </a:lnTo>
                  <a:lnTo>
                    <a:pt x="408940" y="22860"/>
                  </a:lnTo>
                  <a:lnTo>
                    <a:pt x="408940" y="24130"/>
                  </a:lnTo>
                  <a:lnTo>
                    <a:pt x="408940" y="25400"/>
                  </a:lnTo>
                  <a:lnTo>
                    <a:pt x="589280" y="25400"/>
                  </a:lnTo>
                  <a:lnTo>
                    <a:pt x="589280" y="26670"/>
                  </a:lnTo>
                  <a:lnTo>
                    <a:pt x="590537" y="26670"/>
                  </a:lnTo>
                  <a:lnTo>
                    <a:pt x="590537" y="25400"/>
                  </a:lnTo>
                  <a:lnTo>
                    <a:pt x="590550" y="24130"/>
                  </a:lnTo>
                  <a:close/>
                </a:path>
                <a:path w="595629" h="33019">
                  <a:moveTo>
                    <a:pt x="591820" y="20320"/>
                  </a:moveTo>
                  <a:lnTo>
                    <a:pt x="415290" y="20320"/>
                  </a:lnTo>
                  <a:lnTo>
                    <a:pt x="415290" y="19050"/>
                  </a:lnTo>
                  <a:lnTo>
                    <a:pt x="414020" y="19050"/>
                  </a:lnTo>
                  <a:lnTo>
                    <a:pt x="414020" y="20320"/>
                  </a:lnTo>
                  <a:lnTo>
                    <a:pt x="411480" y="20320"/>
                  </a:lnTo>
                  <a:lnTo>
                    <a:pt x="411480" y="22860"/>
                  </a:lnTo>
                  <a:lnTo>
                    <a:pt x="591820" y="22860"/>
                  </a:lnTo>
                  <a:lnTo>
                    <a:pt x="591820" y="20320"/>
                  </a:lnTo>
                  <a:close/>
                </a:path>
                <a:path w="595629" h="33019">
                  <a:moveTo>
                    <a:pt x="591820" y="17780"/>
                  </a:moveTo>
                  <a:lnTo>
                    <a:pt x="417830" y="17780"/>
                  </a:lnTo>
                  <a:lnTo>
                    <a:pt x="417830" y="16510"/>
                  </a:lnTo>
                  <a:lnTo>
                    <a:pt x="416560" y="16510"/>
                  </a:lnTo>
                  <a:lnTo>
                    <a:pt x="416560" y="17780"/>
                  </a:lnTo>
                  <a:lnTo>
                    <a:pt x="416560" y="19050"/>
                  </a:lnTo>
                  <a:lnTo>
                    <a:pt x="591820" y="19050"/>
                  </a:lnTo>
                  <a:lnTo>
                    <a:pt x="591820" y="17780"/>
                  </a:lnTo>
                  <a:close/>
                </a:path>
                <a:path w="595629" h="33019">
                  <a:moveTo>
                    <a:pt x="593090" y="13970"/>
                  </a:moveTo>
                  <a:lnTo>
                    <a:pt x="422910" y="13970"/>
                  </a:lnTo>
                  <a:lnTo>
                    <a:pt x="422910" y="12700"/>
                  </a:lnTo>
                  <a:lnTo>
                    <a:pt x="421640" y="12700"/>
                  </a:lnTo>
                  <a:lnTo>
                    <a:pt x="421640" y="13970"/>
                  </a:lnTo>
                  <a:lnTo>
                    <a:pt x="419100" y="13970"/>
                  </a:lnTo>
                  <a:lnTo>
                    <a:pt x="419100" y="16510"/>
                  </a:lnTo>
                  <a:lnTo>
                    <a:pt x="591820" y="16510"/>
                  </a:lnTo>
                  <a:lnTo>
                    <a:pt x="591820" y="17780"/>
                  </a:lnTo>
                  <a:lnTo>
                    <a:pt x="593090" y="17780"/>
                  </a:lnTo>
                  <a:lnTo>
                    <a:pt x="593090" y="16510"/>
                  </a:lnTo>
                  <a:lnTo>
                    <a:pt x="593090" y="13970"/>
                  </a:lnTo>
                  <a:close/>
                </a:path>
                <a:path w="595629" h="33019">
                  <a:moveTo>
                    <a:pt x="594347" y="11430"/>
                  </a:moveTo>
                  <a:lnTo>
                    <a:pt x="425450" y="11430"/>
                  </a:lnTo>
                  <a:lnTo>
                    <a:pt x="425450" y="10160"/>
                  </a:lnTo>
                  <a:lnTo>
                    <a:pt x="424180" y="10160"/>
                  </a:lnTo>
                  <a:lnTo>
                    <a:pt x="424180" y="11430"/>
                  </a:lnTo>
                  <a:lnTo>
                    <a:pt x="424180" y="12700"/>
                  </a:lnTo>
                  <a:lnTo>
                    <a:pt x="594347" y="12700"/>
                  </a:lnTo>
                  <a:lnTo>
                    <a:pt x="594347" y="11430"/>
                  </a:lnTo>
                  <a:close/>
                </a:path>
                <a:path w="595629" h="33019">
                  <a:moveTo>
                    <a:pt x="594360" y="7620"/>
                  </a:moveTo>
                  <a:lnTo>
                    <a:pt x="429260" y="7620"/>
                  </a:lnTo>
                  <a:lnTo>
                    <a:pt x="429260" y="6350"/>
                  </a:lnTo>
                  <a:lnTo>
                    <a:pt x="427990" y="6350"/>
                  </a:lnTo>
                  <a:lnTo>
                    <a:pt x="427990" y="7620"/>
                  </a:lnTo>
                  <a:lnTo>
                    <a:pt x="426720" y="7620"/>
                  </a:lnTo>
                  <a:lnTo>
                    <a:pt x="426720" y="10160"/>
                  </a:lnTo>
                  <a:lnTo>
                    <a:pt x="594347" y="10160"/>
                  </a:lnTo>
                  <a:lnTo>
                    <a:pt x="594360" y="7620"/>
                  </a:lnTo>
                  <a:close/>
                </a:path>
                <a:path w="595629" h="33019">
                  <a:moveTo>
                    <a:pt x="595630" y="5080"/>
                  </a:moveTo>
                  <a:lnTo>
                    <a:pt x="433070" y="5080"/>
                  </a:lnTo>
                  <a:lnTo>
                    <a:pt x="433070" y="3810"/>
                  </a:lnTo>
                  <a:lnTo>
                    <a:pt x="431800" y="3810"/>
                  </a:lnTo>
                  <a:lnTo>
                    <a:pt x="431800" y="5080"/>
                  </a:lnTo>
                  <a:lnTo>
                    <a:pt x="431800" y="6350"/>
                  </a:lnTo>
                  <a:lnTo>
                    <a:pt x="595630" y="6350"/>
                  </a:lnTo>
                  <a:lnTo>
                    <a:pt x="595630" y="5080"/>
                  </a:lnTo>
                  <a:close/>
                </a:path>
                <a:path w="595629" h="33019">
                  <a:moveTo>
                    <a:pt x="595630" y="1270"/>
                  </a:moveTo>
                  <a:lnTo>
                    <a:pt x="436880" y="1270"/>
                  </a:lnTo>
                  <a:lnTo>
                    <a:pt x="436880" y="0"/>
                  </a:lnTo>
                  <a:lnTo>
                    <a:pt x="435610" y="0"/>
                  </a:lnTo>
                  <a:lnTo>
                    <a:pt x="435610" y="1270"/>
                  </a:lnTo>
                  <a:lnTo>
                    <a:pt x="434340" y="1270"/>
                  </a:lnTo>
                  <a:lnTo>
                    <a:pt x="434340" y="3810"/>
                  </a:lnTo>
                  <a:lnTo>
                    <a:pt x="595630" y="3810"/>
                  </a:lnTo>
                  <a:lnTo>
                    <a:pt x="595630" y="1270"/>
                  </a:lnTo>
                  <a:close/>
                </a:path>
              </a:pathLst>
            </a:custGeom>
            <a:solidFill>
              <a:srgbClr val="2A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882390" y="2075179"/>
              <a:ext cx="589280" cy="31750"/>
            </a:xfrm>
            <a:custGeom>
              <a:avLst/>
              <a:gdLst/>
              <a:ahLst/>
              <a:cxnLst/>
              <a:rect l="l" t="t" r="r" b="b"/>
              <a:pathLst>
                <a:path w="589279" h="31750">
                  <a:moveTo>
                    <a:pt x="137160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137160" y="2540"/>
                  </a:lnTo>
                  <a:lnTo>
                    <a:pt x="137160" y="0"/>
                  </a:lnTo>
                  <a:close/>
                </a:path>
                <a:path w="589279" h="31750">
                  <a:moveTo>
                    <a:pt x="139700" y="2540"/>
                  </a:moveTo>
                  <a:lnTo>
                    <a:pt x="138430" y="2540"/>
                  </a:lnTo>
                  <a:lnTo>
                    <a:pt x="13843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39700" y="5080"/>
                  </a:lnTo>
                  <a:lnTo>
                    <a:pt x="139700" y="3810"/>
                  </a:lnTo>
                  <a:lnTo>
                    <a:pt x="139700" y="2540"/>
                  </a:lnTo>
                  <a:close/>
                </a:path>
                <a:path w="589279" h="31750">
                  <a:moveTo>
                    <a:pt x="142240" y="6350"/>
                  </a:moveTo>
                  <a:lnTo>
                    <a:pt x="140970" y="6350"/>
                  </a:lnTo>
                  <a:lnTo>
                    <a:pt x="140970" y="5080"/>
                  </a:lnTo>
                  <a:lnTo>
                    <a:pt x="139700" y="5080"/>
                  </a:lnTo>
                  <a:lnTo>
                    <a:pt x="139700" y="6350"/>
                  </a:lnTo>
                  <a:lnTo>
                    <a:pt x="1270" y="635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42240" y="8890"/>
                  </a:lnTo>
                  <a:lnTo>
                    <a:pt x="142240" y="6350"/>
                  </a:lnTo>
                  <a:close/>
                </a:path>
                <a:path w="589279" h="31750">
                  <a:moveTo>
                    <a:pt x="143510" y="8890"/>
                  </a:moveTo>
                  <a:lnTo>
                    <a:pt x="142240" y="8890"/>
                  </a:lnTo>
                  <a:lnTo>
                    <a:pt x="14224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43510" y="11430"/>
                  </a:lnTo>
                  <a:lnTo>
                    <a:pt x="143510" y="10160"/>
                  </a:lnTo>
                  <a:lnTo>
                    <a:pt x="143510" y="8890"/>
                  </a:lnTo>
                  <a:close/>
                </a:path>
                <a:path w="589279" h="31750">
                  <a:moveTo>
                    <a:pt x="146050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0" y="16510"/>
                  </a:lnTo>
                  <a:lnTo>
                    <a:pt x="1270" y="16510"/>
                  </a:lnTo>
                  <a:lnTo>
                    <a:pt x="1270" y="15240"/>
                  </a:lnTo>
                  <a:lnTo>
                    <a:pt x="146050" y="15240"/>
                  </a:lnTo>
                  <a:lnTo>
                    <a:pt x="146050" y="12700"/>
                  </a:lnTo>
                  <a:close/>
                </a:path>
                <a:path w="589279" h="31750">
                  <a:moveTo>
                    <a:pt x="147320" y="16510"/>
                  </a:moveTo>
                  <a:lnTo>
                    <a:pt x="1270" y="16510"/>
                  </a:lnTo>
                  <a:lnTo>
                    <a:pt x="1270" y="17780"/>
                  </a:lnTo>
                  <a:lnTo>
                    <a:pt x="147320" y="17780"/>
                  </a:lnTo>
                  <a:lnTo>
                    <a:pt x="147320" y="16510"/>
                  </a:lnTo>
                  <a:close/>
                </a:path>
                <a:path w="589279" h="31750">
                  <a:moveTo>
                    <a:pt x="151130" y="19050"/>
                  </a:moveTo>
                  <a:lnTo>
                    <a:pt x="149860" y="19050"/>
                  </a:lnTo>
                  <a:lnTo>
                    <a:pt x="149860" y="17780"/>
                  </a:lnTo>
                  <a:lnTo>
                    <a:pt x="148590" y="17780"/>
                  </a:lnTo>
                  <a:lnTo>
                    <a:pt x="148590" y="19050"/>
                  </a:lnTo>
                  <a:lnTo>
                    <a:pt x="1270" y="19050"/>
                  </a:lnTo>
                  <a:lnTo>
                    <a:pt x="1270" y="21590"/>
                  </a:lnTo>
                  <a:lnTo>
                    <a:pt x="151130" y="21590"/>
                  </a:lnTo>
                  <a:lnTo>
                    <a:pt x="151130" y="19050"/>
                  </a:lnTo>
                  <a:close/>
                </a:path>
                <a:path w="589279" h="31750">
                  <a:moveTo>
                    <a:pt x="152400" y="21590"/>
                  </a:moveTo>
                  <a:lnTo>
                    <a:pt x="151130" y="21590"/>
                  </a:lnTo>
                  <a:lnTo>
                    <a:pt x="151130" y="22860"/>
                  </a:lnTo>
                  <a:lnTo>
                    <a:pt x="1270" y="22860"/>
                  </a:lnTo>
                  <a:lnTo>
                    <a:pt x="1270" y="24130"/>
                  </a:lnTo>
                  <a:lnTo>
                    <a:pt x="152400" y="24130"/>
                  </a:lnTo>
                  <a:lnTo>
                    <a:pt x="152400" y="22860"/>
                  </a:lnTo>
                  <a:lnTo>
                    <a:pt x="152400" y="21590"/>
                  </a:lnTo>
                  <a:close/>
                </a:path>
                <a:path w="589279" h="31750">
                  <a:moveTo>
                    <a:pt x="156210" y="25400"/>
                  </a:moveTo>
                  <a:lnTo>
                    <a:pt x="154940" y="25400"/>
                  </a:lnTo>
                  <a:lnTo>
                    <a:pt x="154940" y="24130"/>
                  </a:lnTo>
                  <a:lnTo>
                    <a:pt x="153670" y="24130"/>
                  </a:lnTo>
                  <a:lnTo>
                    <a:pt x="153670" y="25400"/>
                  </a:lnTo>
                  <a:lnTo>
                    <a:pt x="1270" y="25400"/>
                  </a:lnTo>
                  <a:lnTo>
                    <a:pt x="1270" y="27940"/>
                  </a:lnTo>
                  <a:lnTo>
                    <a:pt x="156210" y="27940"/>
                  </a:lnTo>
                  <a:lnTo>
                    <a:pt x="156210" y="25400"/>
                  </a:lnTo>
                  <a:close/>
                </a:path>
                <a:path w="589279" h="31750">
                  <a:moveTo>
                    <a:pt x="158750" y="27940"/>
                  </a:moveTo>
                  <a:lnTo>
                    <a:pt x="157480" y="27940"/>
                  </a:lnTo>
                  <a:lnTo>
                    <a:pt x="157480" y="29210"/>
                  </a:lnTo>
                  <a:lnTo>
                    <a:pt x="1270" y="29210"/>
                  </a:lnTo>
                  <a:lnTo>
                    <a:pt x="1270" y="30480"/>
                  </a:lnTo>
                  <a:lnTo>
                    <a:pt x="158750" y="30480"/>
                  </a:lnTo>
                  <a:lnTo>
                    <a:pt x="158750" y="29210"/>
                  </a:lnTo>
                  <a:lnTo>
                    <a:pt x="158750" y="27940"/>
                  </a:lnTo>
                  <a:close/>
                </a:path>
                <a:path w="589279" h="31750">
                  <a:moveTo>
                    <a:pt x="161290" y="30480"/>
                  </a:moveTo>
                  <a:lnTo>
                    <a:pt x="160020" y="30480"/>
                  </a:lnTo>
                  <a:lnTo>
                    <a:pt x="160020" y="31750"/>
                  </a:lnTo>
                  <a:lnTo>
                    <a:pt x="161290" y="31750"/>
                  </a:lnTo>
                  <a:lnTo>
                    <a:pt x="161290" y="30480"/>
                  </a:lnTo>
                  <a:close/>
                </a:path>
                <a:path w="589279" h="31750">
                  <a:moveTo>
                    <a:pt x="347980" y="30480"/>
                  </a:moveTo>
                  <a:lnTo>
                    <a:pt x="344170" y="30480"/>
                  </a:lnTo>
                  <a:lnTo>
                    <a:pt x="344170" y="31750"/>
                  </a:lnTo>
                  <a:lnTo>
                    <a:pt x="347980" y="31750"/>
                  </a:lnTo>
                  <a:lnTo>
                    <a:pt x="347980" y="30480"/>
                  </a:lnTo>
                  <a:close/>
                </a:path>
                <a:path w="589279" h="31750">
                  <a:moveTo>
                    <a:pt x="579120" y="29210"/>
                  </a:moveTo>
                  <a:lnTo>
                    <a:pt x="354330" y="29210"/>
                  </a:lnTo>
                  <a:lnTo>
                    <a:pt x="354330" y="27940"/>
                  </a:lnTo>
                  <a:lnTo>
                    <a:pt x="350520" y="27940"/>
                  </a:lnTo>
                  <a:lnTo>
                    <a:pt x="350520" y="29210"/>
                  </a:lnTo>
                  <a:lnTo>
                    <a:pt x="350520" y="30480"/>
                  </a:lnTo>
                  <a:lnTo>
                    <a:pt x="579120" y="30480"/>
                  </a:lnTo>
                  <a:lnTo>
                    <a:pt x="579120" y="29210"/>
                  </a:lnTo>
                  <a:close/>
                </a:path>
                <a:path w="589279" h="31750">
                  <a:moveTo>
                    <a:pt x="580390" y="25400"/>
                  </a:moveTo>
                  <a:lnTo>
                    <a:pt x="360680" y="25400"/>
                  </a:lnTo>
                  <a:lnTo>
                    <a:pt x="360680" y="24130"/>
                  </a:lnTo>
                  <a:lnTo>
                    <a:pt x="358140" y="24130"/>
                  </a:lnTo>
                  <a:lnTo>
                    <a:pt x="358140" y="25400"/>
                  </a:lnTo>
                  <a:lnTo>
                    <a:pt x="355600" y="25400"/>
                  </a:lnTo>
                  <a:lnTo>
                    <a:pt x="355600" y="27940"/>
                  </a:lnTo>
                  <a:lnTo>
                    <a:pt x="580390" y="27940"/>
                  </a:lnTo>
                  <a:lnTo>
                    <a:pt x="580390" y="25400"/>
                  </a:lnTo>
                  <a:close/>
                </a:path>
                <a:path w="589279" h="31750">
                  <a:moveTo>
                    <a:pt x="581660" y="22860"/>
                  </a:moveTo>
                  <a:lnTo>
                    <a:pt x="365760" y="22860"/>
                  </a:lnTo>
                  <a:lnTo>
                    <a:pt x="365760" y="21590"/>
                  </a:lnTo>
                  <a:lnTo>
                    <a:pt x="363220" y="21590"/>
                  </a:lnTo>
                  <a:lnTo>
                    <a:pt x="363220" y="22860"/>
                  </a:lnTo>
                  <a:lnTo>
                    <a:pt x="363220" y="24130"/>
                  </a:lnTo>
                  <a:lnTo>
                    <a:pt x="580390" y="24130"/>
                  </a:lnTo>
                  <a:lnTo>
                    <a:pt x="580390" y="25400"/>
                  </a:lnTo>
                  <a:lnTo>
                    <a:pt x="581660" y="25400"/>
                  </a:lnTo>
                  <a:lnTo>
                    <a:pt x="581660" y="24130"/>
                  </a:lnTo>
                  <a:lnTo>
                    <a:pt x="581660" y="22860"/>
                  </a:lnTo>
                  <a:close/>
                </a:path>
                <a:path w="589279" h="31750">
                  <a:moveTo>
                    <a:pt x="582930" y="21590"/>
                  </a:moveTo>
                  <a:lnTo>
                    <a:pt x="582917" y="19050"/>
                  </a:lnTo>
                  <a:lnTo>
                    <a:pt x="373380" y="19050"/>
                  </a:lnTo>
                  <a:lnTo>
                    <a:pt x="373380" y="17780"/>
                  </a:lnTo>
                  <a:lnTo>
                    <a:pt x="370840" y="17780"/>
                  </a:lnTo>
                  <a:lnTo>
                    <a:pt x="370840" y="19050"/>
                  </a:lnTo>
                  <a:lnTo>
                    <a:pt x="368300" y="19050"/>
                  </a:lnTo>
                  <a:lnTo>
                    <a:pt x="368300" y="21590"/>
                  </a:lnTo>
                  <a:lnTo>
                    <a:pt x="581660" y="21590"/>
                  </a:lnTo>
                  <a:lnTo>
                    <a:pt x="581660" y="22860"/>
                  </a:lnTo>
                  <a:lnTo>
                    <a:pt x="582930" y="22860"/>
                  </a:lnTo>
                  <a:lnTo>
                    <a:pt x="582930" y="21590"/>
                  </a:lnTo>
                  <a:close/>
                </a:path>
                <a:path w="589279" h="31750">
                  <a:moveTo>
                    <a:pt x="584200" y="16510"/>
                  </a:moveTo>
                  <a:lnTo>
                    <a:pt x="377190" y="16510"/>
                  </a:lnTo>
                  <a:lnTo>
                    <a:pt x="377190" y="15240"/>
                  </a:lnTo>
                  <a:lnTo>
                    <a:pt x="374650" y="15240"/>
                  </a:lnTo>
                  <a:lnTo>
                    <a:pt x="374650" y="16510"/>
                  </a:lnTo>
                  <a:lnTo>
                    <a:pt x="374650" y="17780"/>
                  </a:lnTo>
                  <a:lnTo>
                    <a:pt x="584200" y="17780"/>
                  </a:lnTo>
                  <a:lnTo>
                    <a:pt x="584200" y="16510"/>
                  </a:lnTo>
                  <a:close/>
                </a:path>
                <a:path w="589279" h="31750">
                  <a:moveTo>
                    <a:pt x="585470" y="12700"/>
                  </a:moveTo>
                  <a:lnTo>
                    <a:pt x="382270" y="12700"/>
                  </a:lnTo>
                  <a:lnTo>
                    <a:pt x="382270" y="11430"/>
                  </a:lnTo>
                  <a:lnTo>
                    <a:pt x="381000" y="11430"/>
                  </a:lnTo>
                  <a:lnTo>
                    <a:pt x="381000" y="12700"/>
                  </a:lnTo>
                  <a:lnTo>
                    <a:pt x="378460" y="12700"/>
                  </a:lnTo>
                  <a:lnTo>
                    <a:pt x="378460" y="15240"/>
                  </a:lnTo>
                  <a:lnTo>
                    <a:pt x="584200" y="15240"/>
                  </a:lnTo>
                  <a:lnTo>
                    <a:pt x="584200" y="16510"/>
                  </a:lnTo>
                  <a:lnTo>
                    <a:pt x="585457" y="16510"/>
                  </a:lnTo>
                  <a:lnTo>
                    <a:pt x="585457" y="15240"/>
                  </a:lnTo>
                  <a:lnTo>
                    <a:pt x="585470" y="12700"/>
                  </a:lnTo>
                  <a:close/>
                </a:path>
                <a:path w="589279" h="31750">
                  <a:moveTo>
                    <a:pt x="586740" y="10160"/>
                  </a:moveTo>
                  <a:lnTo>
                    <a:pt x="387350" y="10160"/>
                  </a:lnTo>
                  <a:lnTo>
                    <a:pt x="387350" y="8890"/>
                  </a:lnTo>
                  <a:lnTo>
                    <a:pt x="384810" y="8890"/>
                  </a:lnTo>
                  <a:lnTo>
                    <a:pt x="384810" y="10160"/>
                  </a:lnTo>
                  <a:lnTo>
                    <a:pt x="384810" y="11430"/>
                  </a:lnTo>
                  <a:lnTo>
                    <a:pt x="586740" y="11430"/>
                  </a:lnTo>
                  <a:lnTo>
                    <a:pt x="586740" y="10160"/>
                  </a:lnTo>
                  <a:close/>
                </a:path>
                <a:path w="589279" h="31750">
                  <a:moveTo>
                    <a:pt x="586740" y="6350"/>
                  </a:moveTo>
                  <a:lnTo>
                    <a:pt x="392430" y="6350"/>
                  </a:lnTo>
                  <a:lnTo>
                    <a:pt x="392430" y="5080"/>
                  </a:lnTo>
                  <a:lnTo>
                    <a:pt x="391160" y="5080"/>
                  </a:lnTo>
                  <a:lnTo>
                    <a:pt x="391160" y="6350"/>
                  </a:lnTo>
                  <a:lnTo>
                    <a:pt x="388620" y="6350"/>
                  </a:lnTo>
                  <a:lnTo>
                    <a:pt x="388620" y="8890"/>
                  </a:lnTo>
                  <a:lnTo>
                    <a:pt x="586740" y="8890"/>
                  </a:lnTo>
                  <a:lnTo>
                    <a:pt x="586740" y="6350"/>
                  </a:lnTo>
                  <a:close/>
                </a:path>
                <a:path w="589279" h="31750">
                  <a:moveTo>
                    <a:pt x="588010" y="3810"/>
                  </a:moveTo>
                  <a:lnTo>
                    <a:pt x="396240" y="3810"/>
                  </a:lnTo>
                  <a:lnTo>
                    <a:pt x="396240" y="2540"/>
                  </a:lnTo>
                  <a:lnTo>
                    <a:pt x="393700" y="2540"/>
                  </a:lnTo>
                  <a:lnTo>
                    <a:pt x="393700" y="3810"/>
                  </a:lnTo>
                  <a:lnTo>
                    <a:pt x="393700" y="5080"/>
                  </a:lnTo>
                  <a:lnTo>
                    <a:pt x="588010" y="5080"/>
                  </a:lnTo>
                  <a:lnTo>
                    <a:pt x="588010" y="3810"/>
                  </a:lnTo>
                  <a:close/>
                </a:path>
                <a:path w="589279" h="31750">
                  <a:moveTo>
                    <a:pt x="589280" y="0"/>
                  </a:moveTo>
                  <a:lnTo>
                    <a:pt x="397510" y="0"/>
                  </a:lnTo>
                  <a:lnTo>
                    <a:pt x="397510" y="2540"/>
                  </a:lnTo>
                  <a:lnTo>
                    <a:pt x="589280" y="2540"/>
                  </a:lnTo>
                  <a:lnTo>
                    <a:pt x="589280" y="0"/>
                  </a:lnTo>
                  <a:close/>
                </a:path>
              </a:pathLst>
            </a:custGeom>
            <a:solidFill>
              <a:srgbClr val="2B2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883660" y="2106929"/>
              <a:ext cx="575310" cy="31750"/>
            </a:xfrm>
            <a:custGeom>
              <a:avLst/>
              <a:gdLst/>
              <a:ahLst/>
              <a:cxnLst/>
              <a:rect l="l" t="t" r="r" b="b"/>
              <a:pathLst>
                <a:path w="575310" h="31750">
                  <a:moveTo>
                    <a:pt x="1625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2540"/>
                  </a:lnTo>
                  <a:lnTo>
                    <a:pt x="162560" y="2540"/>
                  </a:lnTo>
                  <a:lnTo>
                    <a:pt x="162560" y="0"/>
                  </a:lnTo>
                  <a:close/>
                </a:path>
                <a:path w="575310" h="31750">
                  <a:moveTo>
                    <a:pt x="166370" y="2540"/>
                  </a:moveTo>
                  <a:lnTo>
                    <a:pt x="163830" y="2540"/>
                  </a:lnTo>
                  <a:lnTo>
                    <a:pt x="16383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66370" y="5080"/>
                  </a:lnTo>
                  <a:lnTo>
                    <a:pt x="166370" y="3810"/>
                  </a:lnTo>
                  <a:lnTo>
                    <a:pt x="166370" y="2540"/>
                  </a:lnTo>
                  <a:close/>
                </a:path>
                <a:path w="575310" h="31750">
                  <a:moveTo>
                    <a:pt x="171437" y="6350"/>
                  </a:moveTo>
                  <a:lnTo>
                    <a:pt x="170180" y="6350"/>
                  </a:lnTo>
                  <a:lnTo>
                    <a:pt x="170180" y="5080"/>
                  </a:lnTo>
                  <a:lnTo>
                    <a:pt x="167640" y="5080"/>
                  </a:lnTo>
                  <a:lnTo>
                    <a:pt x="167640" y="635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171437" y="8890"/>
                  </a:lnTo>
                  <a:lnTo>
                    <a:pt x="171437" y="6350"/>
                  </a:lnTo>
                  <a:close/>
                </a:path>
                <a:path w="575310" h="31750">
                  <a:moveTo>
                    <a:pt x="176530" y="8890"/>
                  </a:moveTo>
                  <a:lnTo>
                    <a:pt x="173990" y="8890"/>
                  </a:lnTo>
                  <a:lnTo>
                    <a:pt x="173990" y="10160"/>
                  </a:lnTo>
                  <a:lnTo>
                    <a:pt x="1270" y="10160"/>
                  </a:lnTo>
                  <a:lnTo>
                    <a:pt x="1270" y="11430"/>
                  </a:lnTo>
                  <a:lnTo>
                    <a:pt x="1270" y="12700"/>
                  </a:lnTo>
                  <a:lnTo>
                    <a:pt x="2540" y="12700"/>
                  </a:lnTo>
                  <a:lnTo>
                    <a:pt x="2540" y="11430"/>
                  </a:lnTo>
                  <a:lnTo>
                    <a:pt x="176530" y="11430"/>
                  </a:lnTo>
                  <a:lnTo>
                    <a:pt x="176530" y="10160"/>
                  </a:lnTo>
                  <a:lnTo>
                    <a:pt x="176530" y="8890"/>
                  </a:lnTo>
                  <a:close/>
                </a:path>
                <a:path w="575310" h="31750">
                  <a:moveTo>
                    <a:pt x="186690" y="12700"/>
                  </a:moveTo>
                  <a:lnTo>
                    <a:pt x="184150" y="12700"/>
                  </a:lnTo>
                  <a:lnTo>
                    <a:pt x="184150" y="11430"/>
                  </a:lnTo>
                  <a:lnTo>
                    <a:pt x="181597" y="11430"/>
                  </a:lnTo>
                  <a:lnTo>
                    <a:pt x="181597" y="12700"/>
                  </a:lnTo>
                  <a:lnTo>
                    <a:pt x="2540" y="12700"/>
                  </a:lnTo>
                  <a:lnTo>
                    <a:pt x="2540" y="15240"/>
                  </a:lnTo>
                  <a:lnTo>
                    <a:pt x="186690" y="15240"/>
                  </a:lnTo>
                  <a:lnTo>
                    <a:pt x="186690" y="12700"/>
                  </a:lnTo>
                  <a:close/>
                </a:path>
                <a:path w="575310" h="31750">
                  <a:moveTo>
                    <a:pt x="193040" y="15240"/>
                  </a:moveTo>
                  <a:lnTo>
                    <a:pt x="190500" y="15240"/>
                  </a:lnTo>
                  <a:lnTo>
                    <a:pt x="190500" y="16510"/>
                  </a:lnTo>
                  <a:lnTo>
                    <a:pt x="2540" y="16510"/>
                  </a:lnTo>
                  <a:lnTo>
                    <a:pt x="2540" y="17780"/>
                  </a:lnTo>
                  <a:lnTo>
                    <a:pt x="193040" y="17780"/>
                  </a:lnTo>
                  <a:lnTo>
                    <a:pt x="193040" y="16510"/>
                  </a:lnTo>
                  <a:lnTo>
                    <a:pt x="193040" y="15240"/>
                  </a:lnTo>
                  <a:close/>
                </a:path>
                <a:path w="575310" h="31750">
                  <a:moveTo>
                    <a:pt x="207010" y="19050"/>
                  </a:moveTo>
                  <a:lnTo>
                    <a:pt x="201930" y="19050"/>
                  </a:lnTo>
                  <a:lnTo>
                    <a:pt x="201930" y="17780"/>
                  </a:lnTo>
                  <a:lnTo>
                    <a:pt x="199390" y="17780"/>
                  </a:lnTo>
                  <a:lnTo>
                    <a:pt x="199390" y="19050"/>
                  </a:lnTo>
                  <a:lnTo>
                    <a:pt x="3810" y="19050"/>
                  </a:lnTo>
                  <a:lnTo>
                    <a:pt x="3810" y="21590"/>
                  </a:lnTo>
                  <a:lnTo>
                    <a:pt x="207010" y="21590"/>
                  </a:lnTo>
                  <a:lnTo>
                    <a:pt x="207010" y="19050"/>
                  </a:lnTo>
                  <a:close/>
                </a:path>
                <a:path w="575310" h="31750">
                  <a:moveTo>
                    <a:pt x="219710" y="21590"/>
                  </a:moveTo>
                  <a:lnTo>
                    <a:pt x="212090" y="21590"/>
                  </a:lnTo>
                  <a:lnTo>
                    <a:pt x="212090" y="22860"/>
                  </a:lnTo>
                  <a:lnTo>
                    <a:pt x="3810" y="22860"/>
                  </a:lnTo>
                  <a:lnTo>
                    <a:pt x="3810" y="24130"/>
                  </a:lnTo>
                  <a:lnTo>
                    <a:pt x="3810" y="25400"/>
                  </a:lnTo>
                  <a:lnTo>
                    <a:pt x="5080" y="25400"/>
                  </a:lnTo>
                  <a:lnTo>
                    <a:pt x="5080" y="24130"/>
                  </a:lnTo>
                  <a:lnTo>
                    <a:pt x="219710" y="24130"/>
                  </a:lnTo>
                  <a:lnTo>
                    <a:pt x="219710" y="22860"/>
                  </a:lnTo>
                  <a:lnTo>
                    <a:pt x="219710" y="21590"/>
                  </a:lnTo>
                  <a:close/>
                </a:path>
                <a:path w="575310" h="31750">
                  <a:moveTo>
                    <a:pt x="562597" y="26670"/>
                  </a:moveTo>
                  <a:lnTo>
                    <a:pt x="5080" y="26670"/>
                  </a:lnTo>
                  <a:lnTo>
                    <a:pt x="5080" y="27940"/>
                  </a:lnTo>
                  <a:lnTo>
                    <a:pt x="5080" y="30480"/>
                  </a:lnTo>
                  <a:lnTo>
                    <a:pt x="6350" y="30480"/>
                  </a:lnTo>
                  <a:lnTo>
                    <a:pt x="6350" y="31750"/>
                  </a:lnTo>
                  <a:lnTo>
                    <a:pt x="560070" y="31750"/>
                  </a:lnTo>
                  <a:lnTo>
                    <a:pt x="560070" y="30480"/>
                  </a:lnTo>
                  <a:lnTo>
                    <a:pt x="561340" y="30480"/>
                  </a:lnTo>
                  <a:lnTo>
                    <a:pt x="561340" y="27940"/>
                  </a:lnTo>
                  <a:lnTo>
                    <a:pt x="562597" y="27940"/>
                  </a:lnTo>
                  <a:lnTo>
                    <a:pt x="562597" y="26670"/>
                  </a:lnTo>
                  <a:close/>
                </a:path>
                <a:path w="575310" h="31750">
                  <a:moveTo>
                    <a:pt x="565150" y="22860"/>
                  </a:moveTo>
                  <a:lnTo>
                    <a:pt x="264160" y="22860"/>
                  </a:lnTo>
                  <a:lnTo>
                    <a:pt x="264160" y="21590"/>
                  </a:lnTo>
                  <a:lnTo>
                    <a:pt x="259080" y="21590"/>
                  </a:lnTo>
                  <a:lnTo>
                    <a:pt x="259080" y="22860"/>
                  </a:lnTo>
                  <a:lnTo>
                    <a:pt x="259080" y="24130"/>
                  </a:lnTo>
                  <a:lnTo>
                    <a:pt x="563880" y="24130"/>
                  </a:lnTo>
                  <a:lnTo>
                    <a:pt x="563880" y="25400"/>
                  </a:lnTo>
                  <a:lnTo>
                    <a:pt x="565150" y="25400"/>
                  </a:lnTo>
                  <a:lnTo>
                    <a:pt x="565150" y="24130"/>
                  </a:lnTo>
                  <a:lnTo>
                    <a:pt x="565150" y="22860"/>
                  </a:lnTo>
                  <a:close/>
                </a:path>
                <a:path w="575310" h="31750">
                  <a:moveTo>
                    <a:pt x="566420" y="19050"/>
                  </a:moveTo>
                  <a:lnTo>
                    <a:pt x="288290" y="19050"/>
                  </a:lnTo>
                  <a:lnTo>
                    <a:pt x="288290" y="17780"/>
                  </a:lnTo>
                  <a:lnTo>
                    <a:pt x="281940" y="17780"/>
                  </a:lnTo>
                  <a:lnTo>
                    <a:pt x="281940" y="19050"/>
                  </a:lnTo>
                  <a:lnTo>
                    <a:pt x="278130" y="19050"/>
                  </a:lnTo>
                  <a:lnTo>
                    <a:pt x="278130" y="21590"/>
                  </a:lnTo>
                  <a:lnTo>
                    <a:pt x="565150" y="21590"/>
                  </a:lnTo>
                  <a:lnTo>
                    <a:pt x="565150" y="22860"/>
                  </a:lnTo>
                  <a:lnTo>
                    <a:pt x="566420" y="22860"/>
                  </a:lnTo>
                  <a:lnTo>
                    <a:pt x="566420" y="21590"/>
                  </a:lnTo>
                  <a:lnTo>
                    <a:pt x="566420" y="19050"/>
                  </a:lnTo>
                  <a:close/>
                </a:path>
                <a:path w="575310" h="31750">
                  <a:moveTo>
                    <a:pt x="568947" y="16510"/>
                  </a:moveTo>
                  <a:lnTo>
                    <a:pt x="299720" y="16510"/>
                  </a:lnTo>
                  <a:lnTo>
                    <a:pt x="299720" y="15240"/>
                  </a:lnTo>
                  <a:lnTo>
                    <a:pt x="297180" y="15240"/>
                  </a:lnTo>
                  <a:lnTo>
                    <a:pt x="297180" y="16510"/>
                  </a:lnTo>
                  <a:lnTo>
                    <a:pt x="297180" y="17780"/>
                  </a:lnTo>
                  <a:lnTo>
                    <a:pt x="568947" y="17780"/>
                  </a:lnTo>
                  <a:lnTo>
                    <a:pt x="568947" y="16510"/>
                  </a:lnTo>
                  <a:close/>
                </a:path>
                <a:path w="575310" h="31750">
                  <a:moveTo>
                    <a:pt x="570230" y="12700"/>
                  </a:moveTo>
                  <a:lnTo>
                    <a:pt x="311150" y="12700"/>
                  </a:lnTo>
                  <a:lnTo>
                    <a:pt x="311150" y="11430"/>
                  </a:lnTo>
                  <a:lnTo>
                    <a:pt x="307340" y="11430"/>
                  </a:lnTo>
                  <a:lnTo>
                    <a:pt x="307340" y="12700"/>
                  </a:lnTo>
                  <a:lnTo>
                    <a:pt x="303530" y="12700"/>
                  </a:lnTo>
                  <a:lnTo>
                    <a:pt x="303530" y="15240"/>
                  </a:lnTo>
                  <a:lnTo>
                    <a:pt x="570230" y="15240"/>
                  </a:lnTo>
                  <a:lnTo>
                    <a:pt x="570230" y="12700"/>
                  </a:lnTo>
                  <a:close/>
                </a:path>
                <a:path w="575310" h="31750">
                  <a:moveTo>
                    <a:pt x="571500" y="10160"/>
                  </a:moveTo>
                  <a:lnTo>
                    <a:pt x="318770" y="10160"/>
                  </a:lnTo>
                  <a:lnTo>
                    <a:pt x="318770" y="8890"/>
                  </a:lnTo>
                  <a:lnTo>
                    <a:pt x="316230" y="8890"/>
                  </a:lnTo>
                  <a:lnTo>
                    <a:pt x="316230" y="10160"/>
                  </a:lnTo>
                  <a:lnTo>
                    <a:pt x="316230" y="11430"/>
                  </a:lnTo>
                  <a:lnTo>
                    <a:pt x="570230" y="11430"/>
                  </a:lnTo>
                  <a:lnTo>
                    <a:pt x="570230" y="12700"/>
                  </a:lnTo>
                  <a:lnTo>
                    <a:pt x="571500" y="12700"/>
                  </a:lnTo>
                  <a:lnTo>
                    <a:pt x="571500" y="11430"/>
                  </a:lnTo>
                  <a:lnTo>
                    <a:pt x="571500" y="10160"/>
                  </a:lnTo>
                  <a:close/>
                </a:path>
                <a:path w="575310" h="31750">
                  <a:moveTo>
                    <a:pt x="572770" y="6350"/>
                  </a:moveTo>
                  <a:lnTo>
                    <a:pt x="330200" y="6350"/>
                  </a:lnTo>
                  <a:lnTo>
                    <a:pt x="330200" y="5080"/>
                  </a:lnTo>
                  <a:lnTo>
                    <a:pt x="326390" y="5080"/>
                  </a:lnTo>
                  <a:lnTo>
                    <a:pt x="326390" y="6350"/>
                  </a:lnTo>
                  <a:lnTo>
                    <a:pt x="322580" y="6350"/>
                  </a:lnTo>
                  <a:lnTo>
                    <a:pt x="322580" y="8890"/>
                  </a:lnTo>
                  <a:lnTo>
                    <a:pt x="571500" y="8890"/>
                  </a:lnTo>
                  <a:lnTo>
                    <a:pt x="571500" y="10160"/>
                  </a:lnTo>
                  <a:lnTo>
                    <a:pt x="572770" y="10160"/>
                  </a:lnTo>
                  <a:lnTo>
                    <a:pt x="572770" y="8890"/>
                  </a:lnTo>
                  <a:lnTo>
                    <a:pt x="572770" y="6350"/>
                  </a:lnTo>
                  <a:close/>
                </a:path>
                <a:path w="575310" h="31750">
                  <a:moveTo>
                    <a:pt x="575297" y="3810"/>
                  </a:moveTo>
                  <a:lnTo>
                    <a:pt x="337820" y="3810"/>
                  </a:lnTo>
                  <a:lnTo>
                    <a:pt x="337820" y="2540"/>
                  </a:lnTo>
                  <a:lnTo>
                    <a:pt x="335280" y="2540"/>
                  </a:lnTo>
                  <a:lnTo>
                    <a:pt x="335280" y="3810"/>
                  </a:lnTo>
                  <a:lnTo>
                    <a:pt x="335280" y="5080"/>
                  </a:lnTo>
                  <a:lnTo>
                    <a:pt x="575297" y="5080"/>
                  </a:lnTo>
                  <a:lnTo>
                    <a:pt x="575297" y="3810"/>
                  </a:lnTo>
                  <a:close/>
                </a:path>
                <a:path w="575310" h="31750">
                  <a:moveTo>
                    <a:pt x="575310" y="0"/>
                  </a:moveTo>
                  <a:lnTo>
                    <a:pt x="340360" y="0"/>
                  </a:lnTo>
                  <a:lnTo>
                    <a:pt x="340360" y="2540"/>
                  </a:lnTo>
                  <a:lnTo>
                    <a:pt x="575310" y="2540"/>
                  </a:lnTo>
                  <a:lnTo>
                    <a:pt x="575310" y="0"/>
                  </a:lnTo>
                  <a:close/>
                </a:path>
              </a:pathLst>
            </a:custGeom>
            <a:solidFill>
              <a:srgbClr val="2C2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890010" y="2138679"/>
              <a:ext cx="553720" cy="31750"/>
            </a:xfrm>
            <a:custGeom>
              <a:avLst/>
              <a:gdLst/>
              <a:ahLst/>
              <a:cxnLst/>
              <a:rect l="l" t="t" r="r" b="b"/>
              <a:pathLst>
                <a:path w="553720" h="31750">
                  <a:moveTo>
                    <a:pt x="537197" y="22872"/>
                  </a:moveTo>
                  <a:lnTo>
                    <a:pt x="7620" y="22872"/>
                  </a:lnTo>
                  <a:lnTo>
                    <a:pt x="7620" y="25412"/>
                  </a:lnTo>
                  <a:lnTo>
                    <a:pt x="8890" y="25412"/>
                  </a:lnTo>
                  <a:lnTo>
                    <a:pt x="8890" y="26670"/>
                  </a:lnTo>
                  <a:lnTo>
                    <a:pt x="8890" y="27940"/>
                  </a:lnTo>
                  <a:lnTo>
                    <a:pt x="10160" y="27940"/>
                  </a:lnTo>
                  <a:lnTo>
                    <a:pt x="10160" y="30480"/>
                  </a:lnTo>
                  <a:lnTo>
                    <a:pt x="11430" y="30480"/>
                  </a:lnTo>
                  <a:lnTo>
                    <a:pt x="11430" y="31750"/>
                  </a:lnTo>
                  <a:lnTo>
                    <a:pt x="532130" y="31750"/>
                  </a:lnTo>
                  <a:lnTo>
                    <a:pt x="532130" y="30480"/>
                  </a:lnTo>
                  <a:lnTo>
                    <a:pt x="533400" y="30480"/>
                  </a:lnTo>
                  <a:lnTo>
                    <a:pt x="533400" y="27940"/>
                  </a:lnTo>
                  <a:lnTo>
                    <a:pt x="534670" y="27940"/>
                  </a:lnTo>
                  <a:lnTo>
                    <a:pt x="534670" y="26670"/>
                  </a:lnTo>
                  <a:lnTo>
                    <a:pt x="535940" y="26670"/>
                  </a:lnTo>
                  <a:lnTo>
                    <a:pt x="535940" y="25412"/>
                  </a:lnTo>
                  <a:lnTo>
                    <a:pt x="537197" y="25412"/>
                  </a:lnTo>
                  <a:lnTo>
                    <a:pt x="537197" y="22872"/>
                  </a:lnTo>
                  <a:close/>
                </a:path>
                <a:path w="553720" h="31750">
                  <a:moveTo>
                    <a:pt x="5537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3810" y="1016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5080" y="13970"/>
                  </a:lnTo>
                  <a:lnTo>
                    <a:pt x="5080" y="16510"/>
                  </a:lnTo>
                  <a:lnTo>
                    <a:pt x="5080" y="17780"/>
                  </a:lnTo>
                  <a:lnTo>
                    <a:pt x="5080" y="19050"/>
                  </a:lnTo>
                  <a:lnTo>
                    <a:pt x="6350" y="19050"/>
                  </a:lnTo>
                  <a:lnTo>
                    <a:pt x="6350" y="20320"/>
                  </a:lnTo>
                  <a:lnTo>
                    <a:pt x="6350" y="21590"/>
                  </a:lnTo>
                  <a:lnTo>
                    <a:pt x="6350" y="22860"/>
                  </a:lnTo>
                  <a:lnTo>
                    <a:pt x="538480" y="22860"/>
                  </a:lnTo>
                  <a:lnTo>
                    <a:pt x="538480" y="21590"/>
                  </a:lnTo>
                  <a:lnTo>
                    <a:pt x="539750" y="21590"/>
                  </a:lnTo>
                  <a:lnTo>
                    <a:pt x="539750" y="20320"/>
                  </a:lnTo>
                  <a:lnTo>
                    <a:pt x="541020" y="20320"/>
                  </a:lnTo>
                  <a:lnTo>
                    <a:pt x="541020" y="19050"/>
                  </a:lnTo>
                  <a:lnTo>
                    <a:pt x="541020" y="17780"/>
                  </a:lnTo>
                  <a:lnTo>
                    <a:pt x="542290" y="17780"/>
                  </a:lnTo>
                  <a:lnTo>
                    <a:pt x="542290" y="16510"/>
                  </a:lnTo>
                  <a:lnTo>
                    <a:pt x="543547" y="16510"/>
                  </a:lnTo>
                  <a:lnTo>
                    <a:pt x="543547" y="13970"/>
                  </a:lnTo>
                  <a:lnTo>
                    <a:pt x="544830" y="13970"/>
                  </a:lnTo>
                  <a:lnTo>
                    <a:pt x="544830" y="12700"/>
                  </a:lnTo>
                  <a:lnTo>
                    <a:pt x="546100" y="12700"/>
                  </a:lnTo>
                  <a:lnTo>
                    <a:pt x="546100" y="10160"/>
                  </a:lnTo>
                  <a:lnTo>
                    <a:pt x="547370" y="10160"/>
                  </a:lnTo>
                  <a:lnTo>
                    <a:pt x="547370" y="8890"/>
                  </a:lnTo>
                  <a:lnTo>
                    <a:pt x="548640" y="8890"/>
                  </a:lnTo>
                  <a:lnTo>
                    <a:pt x="548640" y="7620"/>
                  </a:lnTo>
                  <a:lnTo>
                    <a:pt x="548640" y="6350"/>
                  </a:lnTo>
                  <a:lnTo>
                    <a:pt x="549897" y="6350"/>
                  </a:lnTo>
                  <a:lnTo>
                    <a:pt x="549897" y="5080"/>
                  </a:lnTo>
                  <a:lnTo>
                    <a:pt x="551180" y="5080"/>
                  </a:lnTo>
                  <a:lnTo>
                    <a:pt x="551180" y="2540"/>
                  </a:lnTo>
                  <a:lnTo>
                    <a:pt x="552450" y="2540"/>
                  </a:lnTo>
                  <a:lnTo>
                    <a:pt x="552450" y="1270"/>
                  </a:lnTo>
                  <a:lnTo>
                    <a:pt x="553720" y="1270"/>
                  </a:lnTo>
                  <a:lnTo>
                    <a:pt x="553720" y="0"/>
                  </a:lnTo>
                  <a:close/>
                </a:path>
              </a:pathLst>
            </a:custGeom>
            <a:solidFill>
              <a:srgbClr val="2C2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901440" y="2170429"/>
              <a:ext cx="519430" cy="33020"/>
            </a:xfrm>
            <a:custGeom>
              <a:avLst/>
              <a:gdLst/>
              <a:ahLst/>
              <a:cxnLst/>
              <a:rect l="l" t="t" r="r" b="b"/>
              <a:pathLst>
                <a:path w="519429" h="33019">
                  <a:moveTo>
                    <a:pt x="499110" y="22872"/>
                  </a:moveTo>
                  <a:lnTo>
                    <a:pt x="12700" y="22872"/>
                  </a:lnTo>
                  <a:lnTo>
                    <a:pt x="12700" y="24130"/>
                  </a:lnTo>
                  <a:lnTo>
                    <a:pt x="13970" y="24130"/>
                  </a:lnTo>
                  <a:lnTo>
                    <a:pt x="13970" y="25400"/>
                  </a:lnTo>
                  <a:lnTo>
                    <a:pt x="13970" y="26670"/>
                  </a:lnTo>
                  <a:lnTo>
                    <a:pt x="15240" y="26670"/>
                  </a:lnTo>
                  <a:lnTo>
                    <a:pt x="15240" y="27940"/>
                  </a:lnTo>
                  <a:lnTo>
                    <a:pt x="16510" y="27940"/>
                  </a:lnTo>
                  <a:lnTo>
                    <a:pt x="16510" y="29210"/>
                  </a:lnTo>
                  <a:lnTo>
                    <a:pt x="16510" y="30480"/>
                  </a:lnTo>
                  <a:lnTo>
                    <a:pt x="17780" y="30480"/>
                  </a:lnTo>
                  <a:lnTo>
                    <a:pt x="17780" y="31762"/>
                  </a:lnTo>
                  <a:lnTo>
                    <a:pt x="19050" y="31762"/>
                  </a:lnTo>
                  <a:lnTo>
                    <a:pt x="19050" y="33020"/>
                  </a:lnTo>
                  <a:lnTo>
                    <a:pt x="490220" y="33020"/>
                  </a:lnTo>
                  <a:lnTo>
                    <a:pt x="490220" y="31762"/>
                  </a:lnTo>
                  <a:lnTo>
                    <a:pt x="491490" y="31762"/>
                  </a:lnTo>
                  <a:lnTo>
                    <a:pt x="491490" y="30480"/>
                  </a:lnTo>
                  <a:lnTo>
                    <a:pt x="492760" y="30480"/>
                  </a:lnTo>
                  <a:lnTo>
                    <a:pt x="492760" y="29210"/>
                  </a:lnTo>
                  <a:lnTo>
                    <a:pt x="494030" y="29210"/>
                  </a:lnTo>
                  <a:lnTo>
                    <a:pt x="494030" y="27940"/>
                  </a:lnTo>
                  <a:lnTo>
                    <a:pt x="495300" y="27940"/>
                  </a:lnTo>
                  <a:lnTo>
                    <a:pt x="495300" y="26670"/>
                  </a:lnTo>
                  <a:lnTo>
                    <a:pt x="496570" y="26670"/>
                  </a:lnTo>
                  <a:lnTo>
                    <a:pt x="496570" y="25400"/>
                  </a:lnTo>
                  <a:lnTo>
                    <a:pt x="497840" y="25400"/>
                  </a:lnTo>
                  <a:lnTo>
                    <a:pt x="497840" y="24130"/>
                  </a:lnTo>
                  <a:lnTo>
                    <a:pt x="499110" y="24130"/>
                  </a:lnTo>
                  <a:lnTo>
                    <a:pt x="499110" y="22872"/>
                  </a:lnTo>
                  <a:close/>
                </a:path>
                <a:path w="519429" h="33019">
                  <a:moveTo>
                    <a:pt x="51941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6350" y="11430"/>
                  </a:lnTo>
                  <a:lnTo>
                    <a:pt x="6350" y="12700"/>
                  </a:lnTo>
                  <a:lnTo>
                    <a:pt x="6350" y="13970"/>
                  </a:lnTo>
                  <a:lnTo>
                    <a:pt x="7620" y="13970"/>
                  </a:lnTo>
                  <a:lnTo>
                    <a:pt x="7620" y="15240"/>
                  </a:lnTo>
                  <a:lnTo>
                    <a:pt x="8890" y="15240"/>
                  </a:lnTo>
                  <a:lnTo>
                    <a:pt x="8890" y="16510"/>
                  </a:lnTo>
                  <a:lnTo>
                    <a:pt x="8890" y="17780"/>
                  </a:lnTo>
                  <a:lnTo>
                    <a:pt x="10160" y="17780"/>
                  </a:lnTo>
                  <a:lnTo>
                    <a:pt x="10160" y="19050"/>
                  </a:lnTo>
                  <a:lnTo>
                    <a:pt x="10160" y="20320"/>
                  </a:lnTo>
                  <a:lnTo>
                    <a:pt x="11430" y="20320"/>
                  </a:lnTo>
                  <a:lnTo>
                    <a:pt x="11430" y="21590"/>
                  </a:lnTo>
                  <a:lnTo>
                    <a:pt x="11430" y="22860"/>
                  </a:lnTo>
                  <a:lnTo>
                    <a:pt x="500380" y="22860"/>
                  </a:lnTo>
                  <a:lnTo>
                    <a:pt x="500380" y="21590"/>
                  </a:lnTo>
                  <a:lnTo>
                    <a:pt x="501650" y="21590"/>
                  </a:lnTo>
                  <a:lnTo>
                    <a:pt x="501650" y="20320"/>
                  </a:lnTo>
                  <a:lnTo>
                    <a:pt x="501650" y="19050"/>
                  </a:lnTo>
                  <a:lnTo>
                    <a:pt x="502920" y="19050"/>
                  </a:lnTo>
                  <a:lnTo>
                    <a:pt x="502920" y="17780"/>
                  </a:lnTo>
                  <a:lnTo>
                    <a:pt x="504190" y="17780"/>
                  </a:lnTo>
                  <a:lnTo>
                    <a:pt x="504190" y="16510"/>
                  </a:lnTo>
                  <a:lnTo>
                    <a:pt x="505460" y="16510"/>
                  </a:lnTo>
                  <a:lnTo>
                    <a:pt x="505460" y="15240"/>
                  </a:lnTo>
                  <a:lnTo>
                    <a:pt x="506730" y="15240"/>
                  </a:lnTo>
                  <a:lnTo>
                    <a:pt x="506730" y="13970"/>
                  </a:lnTo>
                  <a:lnTo>
                    <a:pt x="508000" y="13970"/>
                  </a:lnTo>
                  <a:lnTo>
                    <a:pt x="508000" y="12700"/>
                  </a:lnTo>
                  <a:lnTo>
                    <a:pt x="509270" y="12700"/>
                  </a:lnTo>
                  <a:lnTo>
                    <a:pt x="509270" y="11430"/>
                  </a:lnTo>
                  <a:lnTo>
                    <a:pt x="510540" y="11430"/>
                  </a:lnTo>
                  <a:lnTo>
                    <a:pt x="510540" y="10160"/>
                  </a:lnTo>
                  <a:lnTo>
                    <a:pt x="511810" y="10160"/>
                  </a:lnTo>
                  <a:lnTo>
                    <a:pt x="511810" y="8890"/>
                  </a:lnTo>
                  <a:lnTo>
                    <a:pt x="513080" y="8890"/>
                  </a:lnTo>
                  <a:lnTo>
                    <a:pt x="513080" y="7620"/>
                  </a:lnTo>
                  <a:lnTo>
                    <a:pt x="514350" y="7620"/>
                  </a:lnTo>
                  <a:lnTo>
                    <a:pt x="514350" y="6350"/>
                  </a:lnTo>
                  <a:lnTo>
                    <a:pt x="514350" y="5080"/>
                  </a:lnTo>
                  <a:lnTo>
                    <a:pt x="515607" y="5080"/>
                  </a:lnTo>
                  <a:lnTo>
                    <a:pt x="515607" y="3810"/>
                  </a:lnTo>
                  <a:lnTo>
                    <a:pt x="516890" y="3810"/>
                  </a:lnTo>
                  <a:lnTo>
                    <a:pt x="516890" y="2540"/>
                  </a:lnTo>
                  <a:lnTo>
                    <a:pt x="518160" y="2540"/>
                  </a:lnTo>
                  <a:lnTo>
                    <a:pt x="518160" y="1270"/>
                  </a:lnTo>
                  <a:lnTo>
                    <a:pt x="519417" y="1270"/>
                  </a:lnTo>
                  <a:lnTo>
                    <a:pt x="519417" y="0"/>
                  </a:lnTo>
                  <a:close/>
                </a:path>
              </a:pathLst>
            </a:custGeom>
            <a:solidFill>
              <a:srgbClr val="2D2D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21760" y="2203449"/>
              <a:ext cx="468630" cy="31750"/>
            </a:xfrm>
            <a:custGeom>
              <a:avLst/>
              <a:gdLst/>
              <a:ahLst/>
              <a:cxnLst/>
              <a:rect l="l" t="t" r="r" b="b"/>
              <a:pathLst>
                <a:path w="468629" h="31750">
                  <a:moveTo>
                    <a:pt x="454647" y="11442"/>
                  </a:moveTo>
                  <a:lnTo>
                    <a:pt x="7620" y="11442"/>
                  </a:lnTo>
                  <a:lnTo>
                    <a:pt x="7620" y="12700"/>
                  </a:lnTo>
                  <a:lnTo>
                    <a:pt x="8890" y="12700"/>
                  </a:lnTo>
                  <a:lnTo>
                    <a:pt x="8890" y="13970"/>
                  </a:lnTo>
                  <a:lnTo>
                    <a:pt x="10160" y="13970"/>
                  </a:lnTo>
                  <a:lnTo>
                    <a:pt x="10160" y="15252"/>
                  </a:lnTo>
                  <a:lnTo>
                    <a:pt x="11430" y="15252"/>
                  </a:lnTo>
                  <a:lnTo>
                    <a:pt x="11430" y="16510"/>
                  </a:lnTo>
                  <a:lnTo>
                    <a:pt x="12700" y="16510"/>
                  </a:lnTo>
                  <a:lnTo>
                    <a:pt x="12700" y="17780"/>
                  </a:lnTo>
                  <a:lnTo>
                    <a:pt x="12700" y="19050"/>
                  </a:lnTo>
                  <a:lnTo>
                    <a:pt x="13970" y="19050"/>
                  </a:lnTo>
                  <a:lnTo>
                    <a:pt x="13970" y="20320"/>
                  </a:lnTo>
                  <a:lnTo>
                    <a:pt x="15240" y="20320"/>
                  </a:lnTo>
                  <a:lnTo>
                    <a:pt x="15240" y="21602"/>
                  </a:lnTo>
                  <a:lnTo>
                    <a:pt x="16510" y="21602"/>
                  </a:lnTo>
                  <a:lnTo>
                    <a:pt x="16510" y="22860"/>
                  </a:lnTo>
                  <a:lnTo>
                    <a:pt x="17780" y="22860"/>
                  </a:lnTo>
                  <a:lnTo>
                    <a:pt x="17780" y="24142"/>
                  </a:lnTo>
                  <a:lnTo>
                    <a:pt x="19050" y="24142"/>
                  </a:lnTo>
                  <a:lnTo>
                    <a:pt x="19050" y="25400"/>
                  </a:lnTo>
                  <a:lnTo>
                    <a:pt x="20320" y="25400"/>
                  </a:lnTo>
                  <a:lnTo>
                    <a:pt x="20320" y="26670"/>
                  </a:lnTo>
                  <a:lnTo>
                    <a:pt x="21590" y="26670"/>
                  </a:lnTo>
                  <a:lnTo>
                    <a:pt x="21590" y="27952"/>
                  </a:lnTo>
                  <a:lnTo>
                    <a:pt x="22860" y="27952"/>
                  </a:lnTo>
                  <a:lnTo>
                    <a:pt x="22860" y="29210"/>
                  </a:lnTo>
                  <a:lnTo>
                    <a:pt x="24130" y="29210"/>
                  </a:lnTo>
                  <a:lnTo>
                    <a:pt x="24130" y="30492"/>
                  </a:lnTo>
                  <a:lnTo>
                    <a:pt x="25400" y="30492"/>
                  </a:lnTo>
                  <a:lnTo>
                    <a:pt x="25400" y="31750"/>
                  </a:lnTo>
                  <a:lnTo>
                    <a:pt x="427990" y="31750"/>
                  </a:lnTo>
                  <a:lnTo>
                    <a:pt x="427990" y="30492"/>
                  </a:lnTo>
                  <a:lnTo>
                    <a:pt x="429247" y="30492"/>
                  </a:lnTo>
                  <a:lnTo>
                    <a:pt x="429247" y="29210"/>
                  </a:lnTo>
                  <a:lnTo>
                    <a:pt x="431800" y="29210"/>
                  </a:lnTo>
                  <a:lnTo>
                    <a:pt x="431800" y="27952"/>
                  </a:lnTo>
                  <a:lnTo>
                    <a:pt x="433070" y="27952"/>
                  </a:lnTo>
                  <a:lnTo>
                    <a:pt x="433070" y="26670"/>
                  </a:lnTo>
                  <a:lnTo>
                    <a:pt x="434340" y="26670"/>
                  </a:lnTo>
                  <a:lnTo>
                    <a:pt x="434340" y="25400"/>
                  </a:lnTo>
                  <a:lnTo>
                    <a:pt x="436880" y="25400"/>
                  </a:lnTo>
                  <a:lnTo>
                    <a:pt x="436880" y="24142"/>
                  </a:lnTo>
                  <a:lnTo>
                    <a:pt x="438150" y="24142"/>
                  </a:lnTo>
                  <a:lnTo>
                    <a:pt x="438150" y="22860"/>
                  </a:lnTo>
                  <a:lnTo>
                    <a:pt x="440690" y="22860"/>
                  </a:lnTo>
                  <a:lnTo>
                    <a:pt x="440690" y="21602"/>
                  </a:lnTo>
                  <a:lnTo>
                    <a:pt x="441960" y="21602"/>
                  </a:lnTo>
                  <a:lnTo>
                    <a:pt x="441960" y="20320"/>
                  </a:lnTo>
                  <a:lnTo>
                    <a:pt x="443230" y="20320"/>
                  </a:lnTo>
                  <a:lnTo>
                    <a:pt x="443230" y="19050"/>
                  </a:lnTo>
                  <a:lnTo>
                    <a:pt x="445770" y="19050"/>
                  </a:lnTo>
                  <a:lnTo>
                    <a:pt x="445770" y="17780"/>
                  </a:lnTo>
                  <a:lnTo>
                    <a:pt x="447040" y="17780"/>
                  </a:lnTo>
                  <a:lnTo>
                    <a:pt x="447040" y="16510"/>
                  </a:lnTo>
                  <a:lnTo>
                    <a:pt x="448297" y="16510"/>
                  </a:lnTo>
                  <a:lnTo>
                    <a:pt x="448297" y="15252"/>
                  </a:lnTo>
                  <a:lnTo>
                    <a:pt x="450850" y="15252"/>
                  </a:lnTo>
                  <a:lnTo>
                    <a:pt x="450850" y="13970"/>
                  </a:lnTo>
                  <a:lnTo>
                    <a:pt x="452120" y="13970"/>
                  </a:lnTo>
                  <a:lnTo>
                    <a:pt x="452120" y="12700"/>
                  </a:lnTo>
                  <a:lnTo>
                    <a:pt x="454647" y="12700"/>
                  </a:lnTo>
                  <a:lnTo>
                    <a:pt x="454647" y="11442"/>
                  </a:lnTo>
                  <a:close/>
                </a:path>
                <a:path w="468629" h="31750">
                  <a:moveTo>
                    <a:pt x="464820" y="2552"/>
                  </a:moveTo>
                  <a:lnTo>
                    <a:pt x="1270" y="2552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5080" y="7620"/>
                  </a:lnTo>
                  <a:lnTo>
                    <a:pt x="5080" y="8902"/>
                  </a:lnTo>
                  <a:lnTo>
                    <a:pt x="6350" y="8902"/>
                  </a:lnTo>
                  <a:lnTo>
                    <a:pt x="6350" y="10160"/>
                  </a:lnTo>
                  <a:lnTo>
                    <a:pt x="6350" y="11430"/>
                  </a:lnTo>
                  <a:lnTo>
                    <a:pt x="455930" y="11430"/>
                  </a:lnTo>
                  <a:lnTo>
                    <a:pt x="455930" y="10160"/>
                  </a:lnTo>
                  <a:lnTo>
                    <a:pt x="457200" y="10160"/>
                  </a:lnTo>
                  <a:lnTo>
                    <a:pt x="457200" y="8902"/>
                  </a:lnTo>
                  <a:lnTo>
                    <a:pt x="459740" y="8902"/>
                  </a:lnTo>
                  <a:lnTo>
                    <a:pt x="459740" y="7620"/>
                  </a:lnTo>
                  <a:lnTo>
                    <a:pt x="461010" y="7620"/>
                  </a:lnTo>
                  <a:lnTo>
                    <a:pt x="461010" y="6350"/>
                  </a:lnTo>
                  <a:lnTo>
                    <a:pt x="462280" y="6350"/>
                  </a:lnTo>
                  <a:lnTo>
                    <a:pt x="462280" y="5080"/>
                  </a:lnTo>
                  <a:lnTo>
                    <a:pt x="463550" y="5080"/>
                  </a:lnTo>
                  <a:lnTo>
                    <a:pt x="463550" y="3810"/>
                  </a:lnTo>
                  <a:lnTo>
                    <a:pt x="464820" y="3810"/>
                  </a:lnTo>
                  <a:lnTo>
                    <a:pt x="464820" y="2552"/>
                  </a:lnTo>
                  <a:close/>
                </a:path>
                <a:path w="468629" h="31750">
                  <a:moveTo>
                    <a:pt x="4686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466090" y="2540"/>
                  </a:lnTo>
                  <a:lnTo>
                    <a:pt x="466090" y="1270"/>
                  </a:lnTo>
                  <a:lnTo>
                    <a:pt x="468630" y="1270"/>
                  </a:lnTo>
                  <a:lnTo>
                    <a:pt x="468630" y="0"/>
                  </a:lnTo>
                  <a:close/>
                </a:path>
              </a:pathLst>
            </a:custGeom>
            <a:solidFill>
              <a:srgbClr val="2D2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948430" y="2235199"/>
              <a:ext cx="398780" cy="31750"/>
            </a:xfrm>
            <a:custGeom>
              <a:avLst/>
              <a:gdLst/>
              <a:ahLst/>
              <a:cxnLst/>
              <a:rect l="l" t="t" r="r" b="b"/>
              <a:pathLst>
                <a:path w="398779" h="31750">
                  <a:moveTo>
                    <a:pt x="389877" y="5092"/>
                  </a:moveTo>
                  <a:lnTo>
                    <a:pt x="3810" y="5092"/>
                  </a:lnTo>
                  <a:lnTo>
                    <a:pt x="381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6350" y="7620"/>
                  </a:lnTo>
                  <a:lnTo>
                    <a:pt x="6350" y="8902"/>
                  </a:lnTo>
                  <a:lnTo>
                    <a:pt x="8890" y="8902"/>
                  </a:lnTo>
                  <a:lnTo>
                    <a:pt x="8890" y="10160"/>
                  </a:lnTo>
                  <a:lnTo>
                    <a:pt x="10160" y="10160"/>
                  </a:lnTo>
                  <a:lnTo>
                    <a:pt x="10160" y="11442"/>
                  </a:lnTo>
                  <a:lnTo>
                    <a:pt x="11430" y="11442"/>
                  </a:lnTo>
                  <a:lnTo>
                    <a:pt x="11430" y="12700"/>
                  </a:lnTo>
                  <a:lnTo>
                    <a:pt x="13970" y="12700"/>
                  </a:lnTo>
                  <a:lnTo>
                    <a:pt x="13970" y="13970"/>
                  </a:lnTo>
                  <a:lnTo>
                    <a:pt x="15240" y="13970"/>
                  </a:lnTo>
                  <a:lnTo>
                    <a:pt x="15240" y="15252"/>
                  </a:lnTo>
                  <a:lnTo>
                    <a:pt x="16510" y="15252"/>
                  </a:lnTo>
                  <a:lnTo>
                    <a:pt x="16510" y="16510"/>
                  </a:lnTo>
                  <a:lnTo>
                    <a:pt x="19050" y="16510"/>
                  </a:lnTo>
                  <a:lnTo>
                    <a:pt x="19050" y="17792"/>
                  </a:lnTo>
                  <a:lnTo>
                    <a:pt x="20320" y="17792"/>
                  </a:lnTo>
                  <a:lnTo>
                    <a:pt x="20320" y="19050"/>
                  </a:lnTo>
                  <a:lnTo>
                    <a:pt x="21590" y="19050"/>
                  </a:lnTo>
                  <a:lnTo>
                    <a:pt x="21590" y="20320"/>
                  </a:lnTo>
                  <a:lnTo>
                    <a:pt x="24130" y="20320"/>
                  </a:lnTo>
                  <a:lnTo>
                    <a:pt x="24130" y="21602"/>
                  </a:lnTo>
                  <a:lnTo>
                    <a:pt x="25400" y="21602"/>
                  </a:lnTo>
                  <a:lnTo>
                    <a:pt x="25400" y="22860"/>
                  </a:lnTo>
                  <a:lnTo>
                    <a:pt x="27940" y="22860"/>
                  </a:lnTo>
                  <a:lnTo>
                    <a:pt x="27940" y="24142"/>
                  </a:lnTo>
                  <a:lnTo>
                    <a:pt x="30480" y="24142"/>
                  </a:lnTo>
                  <a:lnTo>
                    <a:pt x="30480" y="25400"/>
                  </a:lnTo>
                  <a:lnTo>
                    <a:pt x="31750" y="25400"/>
                  </a:lnTo>
                  <a:lnTo>
                    <a:pt x="31750" y="26670"/>
                  </a:lnTo>
                  <a:lnTo>
                    <a:pt x="34290" y="26670"/>
                  </a:lnTo>
                  <a:lnTo>
                    <a:pt x="34290" y="27952"/>
                  </a:lnTo>
                  <a:lnTo>
                    <a:pt x="35560" y="27952"/>
                  </a:lnTo>
                  <a:lnTo>
                    <a:pt x="35560" y="29210"/>
                  </a:lnTo>
                  <a:lnTo>
                    <a:pt x="38100" y="29210"/>
                  </a:lnTo>
                  <a:lnTo>
                    <a:pt x="38100" y="30492"/>
                  </a:lnTo>
                  <a:lnTo>
                    <a:pt x="40640" y="30492"/>
                  </a:lnTo>
                  <a:lnTo>
                    <a:pt x="40640" y="31750"/>
                  </a:lnTo>
                  <a:lnTo>
                    <a:pt x="340360" y="31750"/>
                  </a:lnTo>
                  <a:lnTo>
                    <a:pt x="340360" y="30492"/>
                  </a:lnTo>
                  <a:lnTo>
                    <a:pt x="342900" y="30492"/>
                  </a:lnTo>
                  <a:lnTo>
                    <a:pt x="342900" y="29210"/>
                  </a:lnTo>
                  <a:lnTo>
                    <a:pt x="345427" y="29210"/>
                  </a:lnTo>
                  <a:lnTo>
                    <a:pt x="345427" y="27952"/>
                  </a:lnTo>
                  <a:lnTo>
                    <a:pt x="347980" y="27952"/>
                  </a:lnTo>
                  <a:lnTo>
                    <a:pt x="347980" y="26670"/>
                  </a:lnTo>
                  <a:lnTo>
                    <a:pt x="350520" y="26670"/>
                  </a:lnTo>
                  <a:lnTo>
                    <a:pt x="350520" y="25400"/>
                  </a:lnTo>
                  <a:lnTo>
                    <a:pt x="354330" y="25400"/>
                  </a:lnTo>
                  <a:lnTo>
                    <a:pt x="354330" y="24142"/>
                  </a:lnTo>
                  <a:lnTo>
                    <a:pt x="356870" y="24142"/>
                  </a:lnTo>
                  <a:lnTo>
                    <a:pt x="356870" y="22860"/>
                  </a:lnTo>
                  <a:lnTo>
                    <a:pt x="359410" y="22860"/>
                  </a:lnTo>
                  <a:lnTo>
                    <a:pt x="359410" y="21602"/>
                  </a:lnTo>
                  <a:lnTo>
                    <a:pt x="361950" y="21602"/>
                  </a:lnTo>
                  <a:lnTo>
                    <a:pt x="361950" y="20320"/>
                  </a:lnTo>
                  <a:lnTo>
                    <a:pt x="364490" y="20320"/>
                  </a:lnTo>
                  <a:lnTo>
                    <a:pt x="364490" y="19050"/>
                  </a:lnTo>
                  <a:lnTo>
                    <a:pt x="367030" y="19050"/>
                  </a:lnTo>
                  <a:lnTo>
                    <a:pt x="367030" y="17792"/>
                  </a:lnTo>
                  <a:lnTo>
                    <a:pt x="369570" y="17792"/>
                  </a:lnTo>
                  <a:lnTo>
                    <a:pt x="369570" y="16510"/>
                  </a:lnTo>
                  <a:lnTo>
                    <a:pt x="372110" y="16510"/>
                  </a:lnTo>
                  <a:lnTo>
                    <a:pt x="372110" y="15252"/>
                  </a:lnTo>
                  <a:lnTo>
                    <a:pt x="374650" y="15252"/>
                  </a:lnTo>
                  <a:lnTo>
                    <a:pt x="374650" y="13970"/>
                  </a:lnTo>
                  <a:lnTo>
                    <a:pt x="377190" y="13970"/>
                  </a:lnTo>
                  <a:lnTo>
                    <a:pt x="377190" y="12700"/>
                  </a:lnTo>
                  <a:lnTo>
                    <a:pt x="379730" y="12700"/>
                  </a:lnTo>
                  <a:lnTo>
                    <a:pt x="379730" y="11442"/>
                  </a:lnTo>
                  <a:lnTo>
                    <a:pt x="382270" y="11442"/>
                  </a:lnTo>
                  <a:lnTo>
                    <a:pt x="382270" y="10160"/>
                  </a:lnTo>
                  <a:lnTo>
                    <a:pt x="383540" y="10160"/>
                  </a:lnTo>
                  <a:lnTo>
                    <a:pt x="383540" y="8902"/>
                  </a:lnTo>
                  <a:lnTo>
                    <a:pt x="386067" y="8902"/>
                  </a:lnTo>
                  <a:lnTo>
                    <a:pt x="386067" y="7620"/>
                  </a:lnTo>
                  <a:lnTo>
                    <a:pt x="388620" y="7620"/>
                  </a:lnTo>
                  <a:lnTo>
                    <a:pt x="388620" y="6350"/>
                  </a:lnTo>
                  <a:lnTo>
                    <a:pt x="389877" y="6350"/>
                  </a:lnTo>
                  <a:lnTo>
                    <a:pt x="389877" y="5092"/>
                  </a:lnTo>
                  <a:close/>
                </a:path>
                <a:path w="398779" h="31750">
                  <a:moveTo>
                    <a:pt x="39876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52"/>
                  </a:lnTo>
                  <a:lnTo>
                    <a:pt x="2540" y="2552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392430" y="5080"/>
                  </a:lnTo>
                  <a:lnTo>
                    <a:pt x="392430" y="3810"/>
                  </a:lnTo>
                  <a:lnTo>
                    <a:pt x="394970" y="3810"/>
                  </a:lnTo>
                  <a:lnTo>
                    <a:pt x="394970" y="2552"/>
                  </a:lnTo>
                  <a:lnTo>
                    <a:pt x="396240" y="2552"/>
                  </a:lnTo>
                  <a:lnTo>
                    <a:pt x="396240" y="1270"/>
                  </a:lnTo>
                  <a:lnTo>
                    <a:pt x="398767" y="1270"/>
                  </a:lnTo>
                  <a:lnTo>
                    <a:pt x="398767" y="0"/>
                  </a:lnTo>
                  <a:close/>
                </a:path>
              </a:pathLst>
            </a:custGeom>
            <a:solidFill>
              <a:srgbClr val="2E2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990340" y="2266949"/>
              <a:ext cx="295910" cy="31750"/>
            </a:xfrm>
            <a:custGeom>
              <a:avLst/>
              <a:gdLst/>
              <a:ahLst/>
              <a:cxnLst/>
              <a:rect l="l" t="t" r="r" b="b"/>
              <a:pathLst>
                <a:path w="295910" h="31750">
                  <a:moveTo>
                    <a:pt x="295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52"/>
                  </a:lnTo>
                  <a:lnTo>
                    <a:pt x="3810" y="2552"/>
                  </a:lnTo>
                  <a:lnTo>
                    <a:pt x="3810" y="3810"/>
                  </a:lnTo>
                  <a:lnTo>
                    <a:pt x="7620" y="3810"/>
                  </a:lnTo>
                  <a:lnTo>
                    <a:pt x="7620" y="5092"/>
                  </a:lnTo>
                  <a:lnTo>
                    <a:pt x="10160" y="5092"/>
                  </a:lnTo>
                  <a:lnTo>
                    <a:pt x="10160" y="6350"/>
                  </a:lnTo>
                  <a:lnTo>
                    <a:pt x="12700" y="6350"/>
                  </a:lnTo>
                  <a:lnTo>
                    <a:pt x="12700" y="7620"/>
                  </a:lnTo>
                  <a:lnTo>
                    <a:pt x="16510" y="7620"/>
                  </a:lnTo>
                  <a:lnTo>
                    <a:pt x="16510" y="8902"/>
                  </a:lnTo>
                  <a:lnTo>
                    <a:pt x="19050" y="8902"/>
                  </a:lnTo>
                  <a:lnTo>
                    <a:pt x="19050" y="10160"/>
                  </a:lnTo>
                  <a:lnTo>
                    <a:pt x="21590" y="10160"/>
                  </a:lnTo>
                  <a:lnTo>
                    <a:pt x="21590" y="11442"/>
                  </a:lnTo>
                  <a:lnTo>
                    <a:pt x="24130" y="11442"/>
                  </a:lnTo>
                  <a:lnTo>
                    <a:pt x="24130" y="12700"/>
                  </a:lnTo>
                  <a:lnTo>
                    <a:pt x="26670" y="12700"/>
                  </a:lnTo>
                  <a:lnTo>
                    <a:pt x="26670" y="13970"/>
                  </a:lnTo>
                  <a:lnTo>
                    <a:pt x="31750" y="13970"/>
                  </a:lnTo>
                  <a:lnTo>
                    <a:pt x="31750" y="15252"/>
                  </a:lnTo>
                  <a:lnTo>
                    <a:pt x="35560" y="15252"/>
                  </a:lnTo>
                  <a:lnTo>
                    <a:pt x="35560" y="16510"/>
                  </a:lnTo>
                  <a:lnTo>
                    <a:pt x="39370" y="16510"/>
                  </a:lnTo>
                  <a:lnTo>
                    <a:pt x="39370" y="17792"/>
                  </a:lnTo>
                  <a:lnTo>
                    <a:pt x="43180" y="17792"/>
                  </a:lnTo>
                  <a:lnTo>
                    <a:pt x="43180" y="19050"/>
                  </a:lnTo>
                  <a:lnTo>
                    <a:pt x="46990" y="19050"/>
                  </a:lnTo>
                  <a:lnTo>
                    <a:pt x="46990" y="20320"/>
                  </a:lnTo>
                  <a:lnTo>
                    <a:pt x="49530" y="20320"/>
                  </a:lnTo>
                  <a:lnTo>
                    <a:pt x="49530" y="21602"/>
                  </a:lnTo>
                  <a:lnTo>
                    <a:pt x="57150" y="21602"/>
                  </a:lnTo>
                  <a:lnTo>
                    <a:pt x="57150" y="22860"/>
                  </a:lnTo>
                  <a:lnTo>
                    <a:pt x="62230" y="22860"/>
                  </a:lnTo>
                  <a:lnTo>
                    <a:pt x="62230" y="24142"/>
                  </a:lnTo>
                  <a:lnTo>
                    <a:pt x="67310" y="24142"/>
                  </a:lnTo>
                  <a:lnTo>
                    <a:pt x="67310" y="25400"/>
                  </a:lnTo>
                  <a:lnTo>
                    <a:pt x="72390" y="25400"/>
                  </a:lnTo>
                  <a:lnTo>
                    <a:pt x="72390" y="26670"/>
                  </a:lnTo>
                  <a:lnTo>
                    <a:pt x="74930" y="26670"/>
                  </a:lnTo>
                  <a:lnTo>
                    <a:pt x="74930" y="27952"/>
                  </a:lnTo>
                  <a:lnTo>
                    <a:pt x="87630" y="27952"/>
                  </a:lnTo>
                  <a:lnTo>
                    <a:pt x="87630" y="29210"/>
                  </a:lnTo>
                  <a:lnTo>
                    <a:pt x="95250" y="29210"/>
                  </a:lnTo>
                  <a:lnTo>
                    <a:pt x="95250" y="30492"/>
                  </a:lnTo>
                  <a:lnTo>
                    <a:pt x="100330" y="30492"/>
                  </a:lnTo>
                  <a:lnTo>
                    <a:pt x="100330" y="31750"/>
                  </a:lnTo>
                  <a:lnTo>
                    <a:pt x="162560" y="31750"/>
                  </a:lnTo>
                  <a:lnTo>
                    <a:pt x="162560" y="30492"/>
                  </a:lnTo>
                  <a:lnTo>
                    <a:pt x="185420" y="30492"/>
                  </a:lnTo>
                  <a:lnTo>
                    <a:pt x="185420" y="29210"/>
                  </a:lnTo>
                  <a:lnTo>
                    <a:pt x="193040" y="29210"/>
                  </a:lnTo>
                  <a:lnTo>
                    <a:pt x="193040" y="27952"/>
                  </a:lnTo>
                  <a:lnTo>
                    <a:pt x="201930" y="27952"/>
                  </a:lnTo>
                  <a:lnTo>
                    <a:pt x="201930" y="26670"/>
                  </a:lnTo>
                  <a:lnTo>
                    <a:pt x="208267" y="26670"/>
                  </a:lnTo>
                  <a:lnTo>
                    <a:pt x="208267" y="25400"/>
                  </a:lnTo>
                  <a:lnTo>
                    <a:pt x="213360" y="25400"/>
                  </a:lnTo>
                  <a:lnTo>
                    <a:pt x="213360" y="24142"/>
                  </a:lnTo>
                  <a:lnTo>
                    <a:pt x="219710" y="24142"/>
                  </a:lnTo>
                  <a:lnTo>
                    <a:pt x="219710" y="22860"/>
                  </a:lnTo>
                  <a:lnTo>
                    <a:pt x="223520" y="22860"/>
                  </a:lnTo>
                  <a:lnTo>
                    <a:pt x="223520" y="21602"/>
                  </a:lnTo>
                  <a:lnTo>
                    <a:pt x="231140" y="21602"/>
                  </a:lnTo>
                  <a:lnTo>
                    <a:pt x="231140" y="20320"/>
                  </a:lnTo>
                  <a:lnTo>
                    <a:pt x="237490" y="20320"/>
                  </a:lnTo>
                  <a:lnTo>
                    <a:pt x="237490" y="19050"/>
                  </a:lnTo>
                  <a:lnTo>
                    <a:pt x="243840" y="19050"/>
                  </a:lnTo>
                  <a:lnTo>
                    <a:pt x="243840" y="17792"/>
                  </a:lnTo>
                  <a:lnTo>
                    <a:pt x="248920" y="17792"/>
                  </a:lnTo>
                  <a:lnTo>
                    <a:pt x="248920" y="16510"/>
                  </a:lnTo>
                  <a:lnTo>
                    <a:pt x="252730" y="16510"/>
                  </a:lnTo>
                  <a:lnTo>
                    <a:pt x="252730" y="15252"/>
                  </a:lnTo>
                  <a:lnTo>
                    <a:pt x="257810" y="15252"/>
                  </a:lnTo>
                  <a:lnTo>
                    <a:pt x="257810" y="13970"/>
                  </a:lnTo>
                  <a:lnTo>
                    <a:pt x="261620" y="13970"/>
                  </a:lnTo>
                  <a:lnTo>
                    <a:pt x="261620" y="12700"/>
                  </a:lnTo>
                  <a:lnTo>
                    <a:pt x="266700" y="12700"/>
                  </a:lnTo>
                  <a:lnTo>
                    <a:pt x="266700" y="11442"/>
                  </a:lnTo>
                  <a:lnTo>
                    <a:pt x="270510" y="11442"/>
                  </a:lnTo>
                  <a:lnTo>
                    <a:pt x="270510" y="10160"/>
                  </a:lnTo>
                  <a:lnTo>
                    <a:pt x="274320" y="10160"/>
                  </a:lnTo>
                  <a:lnTo>
                    <a:pt x="274320" y="8902"/>
                  </a:lnTo>
                  <a:lnTo>
                    <a:pt x="278130" y="8902"/>
                  </a:lnTo>
                  <a:lnTo>
                    <a:pt x="278130" y="7620"/>
                  </a:lnTo>
                  <a:lnTo>
                    <a:pt x="280670" y="7620"/>
                  </a:lnTo>
                  <a:lnTo>
                    <a:pt x="280670" y="6350"/>
                  </a:lnTo>
                  <a:lnTo>
                    <a:pt x="284480" y="6350"/>
                  </a:lnTo>
                  <a:lnTo>
                    <a:pt x="284480" y="5092"/>
                  </a:lnTo>
                  <a:lnTo>
                    <a:pt x="287020" y="5092"/>
                  </a:lnTo>
                  <a:lnTo>
                    <a:pt x="287020" y="3810"/>
                  </a:lnTo>
                  <a:lnTo>
                    <a:pt x="289560" y="3810"/>
                  </a:lnTo>
                  <a:lnTo>
                    <a:pt x="289560" y="2552"/>
                  </a:lnTo>
                  <a:lnTo>
                    <a:pt x="292100" y="2552"/>
                  </a:lnTo>
                  <a:lnTo>
                    <a:pt x="292100" y="1270"/>
                  </a:lnTo>
                  <a:lnTo>
                    <a:pt x="295910" y="127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E2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882390" y="1305560"/>
              <a:ext cx="600710" cy="993140"/>
            </a:xfrm>
            <a:custGeom>
              <a:avLst/>
              <a:gdLst/>
              <a:ahLst/>
              <a:cxnLst/>
              <a:rect l="l" t="t" r="r" b="b"/>
              <a:pathLst>
                <a:path w="600710" h="993139">
                  <a:moveTo>
                    <a:pt x="236220" y="993139"/>
                  </a:moveTo>
                  <a:lnTo>
                    <a:pt x="182880" y="988060"/>
                  </a:lnTo>
                  <a:lnTo>
                    <a:pt x="134620" y="974089"/>
                  </a:lnTo>
                  <a:lnTo>
                    <a:pt x="91439" y="951229"/>
                  </a:lnTo>
                  <a:lnTo>
                    <a:pt x="64770" y="928369"/>
                  </a:lnTo>
                  <a:lnTo>
                    <a:pt x="55880" y="919479"/>
                  </a:lnTo>
                  <a:lnTo>
                    <a:pt x="43180" y="904239"/>
                  </a:lnTo>
                  <a:lnTo>
                    <a:pt x="31750" y="887729"/>
                  </a:lnTo>
                  <a:lnTo>
                    <a:pt x="26670" y="878839"/>
                  </a:lnTo>
                  <a:lnTo>
                    <a:pt x="22860" y="871219"/>
                  </a:lnTo>
                  <a:lnTo>
                    <a:pt x="17780" y="862329"/>
                  </a:lnTo>
                  <a:lnTo>
                    <a:pt x="13970" y="853439"/>
                  </a:lnTo>
                  <a:lnTo>
                    <a:pt x="11430" y="844550"/>
                  </a:lnTo>
                  <a:lnTo>
                    <a:pt x="7620" y="835660"/>
                  </a:lnTo>
                  <a:lnTo>
                    <a:pt x="6350" y="826769"/>
                  </a:lnTo>
                  <a:lnTo>
                    <a:pt x="3810" y="816610"/>
                  </a:lnTo>
                  <a:lnTo>
                    <a:pt x="2539" y="807719"/>
                  </a:lnTo>
                  <a:lnTo>
                    <a:pt x="1270" y="798829"/>
                  </a:lnTo>
                  <a:lnTo>
                    <a:pt x="1270" y="788669"/>
                  </a:lnTo>
                  <a:lnTo>
                    <a:pt x="0" y="778510"/>
                  </a:lnTo>
                  <a:lnTo>
                    <a:pt x="1270" y="768350"/>
                  </a:lnTo>
                  <a:lnTo>
                    <a:pt x="1270" y="759460"/>
                  </a:lnTo>
                  <a:lnTo>
                    <a:pt x="2539" y="749300"/>
                  </a:lnTo>
                  <a:lnTo>
                    <a:pt x="5080" y="740410"/>
                  </a:lnTo>
                  <a:lnTo>
                    <a:pt x="7620" y="732789"/>
                  </a:lnTo>
                  <a:lnTo>
                    <a:pt x="8889" y="728979"/>
                  </a:lnTo>
                  <a:lnTo>
                    <a:pt x="10160" y="723900"/>
                  </a:lnTo>
                  <a:lnTo>
                    <a:pt x="11430" y="721360"/>
                  </a:lnTo>
                  <a:lnTo>
                    <a:pt x="13970" y="717550"/>
                  </a:lnTo>
                  <a:lnTo>
                    <a:pt x="15239" y="713739"/>
                  </a:lnTo>
                  <a:lnTo>
                    <a:pt x="17780" y="709929"/>
                  </a:lnTo>
                  <a:lnTo>
                    <a:pt x="19050" y="707389"/>
                  </a:lnTo>
                  <a:lnTo>
                    <a:pt x="22860" y="704850"/>
                  </a:lnTo>
                  <a:lnTo>
                    <a:pt x="24130" y="701039"/>
                  </a:lnTo>
                  <a:lnTo>
                    <a:pt x="26670" y="698500"/>
                  </a:lnTo>
                  <a:lnTo>
                    <a:pt x="29210" y="695960"/>
                  </a:lnTo>
                  <a:lnTo>
                    <a:pt x="33020" y="694689"/>
                  </a:lnTo>
                  <a:lnTo>
                    <a:pt x="35560" y="692150"/>
                  </a:lnTo>
                  <a:lnTo>
                    <a:pt x="38100" y="689610"/>
                  </a:lnTo>
                  <a:lnTo>
                    <a:pt x="40639" y="688339"/>
                  </a:lnTo>
                  <a:lnTo>
                    <a:pt x="44450" y="687069"/>
                  </a:lnTo>
                  <a:lnTo>
                    <a:pt x="50800" y="684529"/>
                  </a:lnTo>
                  <a:lnTo>
                    <a:pt x="58420" y="683260"/>
                  </a:lnTo>
                  <a:lnTo>
                    <a:pt x="64770" y="683260"/>
                  </a:lnTo>
                  <a:lnTo>
                    <a:pt x="69850" y="683260"/>
                  </a:lnTo>
                  <a:lnTo>
                    <a:pt x="92710" y="692150"/>
                  </a:lnTo>
                  <a:lnTo>
                    <a:pt x="96520" y="694689"/>
                  </a:lnTo>
                  <a:lnTo>
                    <a:pt x="100330" y="698500"/>
                  </a:lnTo>
                  <a:lnTo>
                    <a:pt x="104139" y="702310"/>
                  </a:lnTo>
                  <a:lnTo>
                    <a:pt x="107950" y="707389"/>
                  </a:lnTo>
                  <a:lnTo>
                    <a:pt x="110489" y="712469"/>
                  </a:lnTo>
                  <a:lnTo>
                    <a:pt x="113030" y="717550"/>
                  </a:lnTo>
                  <a:lnTo>
                    <a:pt x="116839" y="722629"/>
                  </a:lnTo>
                  <a:lnTo>
                    <a:pt x="119380" y="728979"/>
                  </a:lnTo>
                  <a:lnTo>
                    <a:pt x="121920" y="736600"/>
                  </a:lnTo>
                  <a:lnTo>
                    <a:pt x="124460" y="742950"/>
                  </a:lnTo>
                  <a:lnTo>
                    <a:pt x="142239" y="778510"/>
                  </a:lnTo>
                  <a:lnTo>
                    <a:pt x="173989" y="808989"/>
                  </a:lnTo>
                  <a:lnTo>
                    <a:pt x="181610" y="811529"/>
                  </a:lnTo>
                  <a:lnTo>
                    <a:pt x="190500" y="815339"/>
                  </a:lnTo>
                  <a:lnTo>
                    <a:pt x="199389" y="817879"/>
                  </a:lnTo>
                  <a:lnTo>
                    <a:pt x="219710" y="822960"/>
                  </a:lnTo>
                  <a:lnTo>
                    <a:pt x="241300" y="822960"/>
                  </a:lnTo>
                  <a:lnTo>
                    <a:pt x="260350" y="822960"/>
                  </a:lnTo>
                  <a:lnTo>
                    <a:pt x="279400" y="820419"/>
                  </a:lnTo>
                  <a:lnTo>
                    <a:pt x="298450" y="816610"/>
                  </a:lnTo>
                  <a:lnTo>
                    <a:pt x="317500" y="810260"/>
                  </a:lnTo>
                  <a:lnTo>
                    <a:pt x="336550" y="803910"/>
                  </a:lnTo>
                  <a:lnTo>
                    <a:pt x="373380" y="786129"/>
                  </a:lnTo>
                  <a:lnTo>
                    <a:pt x="408939" y="760729"/>
                  </a:lnTo>
                  <a:lnTo>
                    <a:pt x="438150" y="735329"/>
                  </a:lnTo>
                  <a:lnTo>
                    <a:pt x="443230" y="727710"/>
                  </a:lnTo>
                  <a:lnTo>
                    <a:pt x="448310" y="721360"/>
                  </a:lnTo>
                  <a:lnTo>
                    <a:pt x="452120" y="713739"/>
                  </a:lnTo>
                  <a:lnTo>
                    <a:pt x="457200" y="707389"/>
                  </a:lnTo>
                  <a:lnTo>
                    <a:pt x="459739" y="699769"/>
                  </a:lnTo>
                  <a:lnTo>
                    <a:pt x="462280" y="693419"/>
                  </a:lnTo>
                  <a:lnTo>
                    <a:pt x="464820" y="685800"/>
                  </a:lnTo>
                  <a:lnTo>
                    <a:pt x="466089" y="678179"/>
                  </a:lnTo>
                  <a:lnTo>
                    <a:pt x="467360" y="670560"/>
                  </a:lnTo>
                  <a:lnTo>
                    <a:pt x="467360" y="662939"/>
                  </a:lnTo>
                  <a:lnTo>
                    <a:pt x="467360" y="654050"/>
                  </a:lnTo>
                  <a:lnTo>
                    <a:pt x="466089" y="643889"/>
                  </a:lnTo>
                  <a:lnTo>
                    <a:pt x="464820" y="633729"/>
                  </a:lnTo>
                  <a:lnTo>
                    <a:pt x="464820" y="624839"/>
                  </a:lnTo>
                  <a:lnTo>
                    <a:pt x="462280" y="617219"/>
                  </a:lnTo>
                  <a:lnTo>
                    <a:pt x="461010" y="608329"/>
                  </a:lnTo>
                  <a:lnTo>
                    <a:pt x="458470" y="601979"/>
                  </a:lnTo>
                  <a:lnTo>
                    <a:pt x="455930" y="594360"/>
                  </a:lnTo>
                  <a:lnTo>
                    <a:pt x="452120" y="588010"/>
                  </a:lnTo>
                  <a:lnTo>
                    <a:pt x="449580" y="581660"/>
                  </a:lnTo>
                  <a:lnTo>
                    <a:pt x="445770" y="576579"/>
                  </a:lnTo>
                  <a:lnTo>
                    <a:pt x="440689" y="571500"/>
                  </a:lnTo>
                  <a:lnTo>
                    <a:pt x="435610" y="566419"/>
                  </a:lnTo>
                  <a:lnTo>
                    <a:pt x="430530" y="561339"/>
                  </a:lnTo>
                  <a:lnTo>
                    <a:pt x="426720" y="557529"/>
                  </a:lnTo>
                  <a:lnTo>
                    <a:pt x="420370" y="554989"/>
                  </a:lnTo>
                  <a:lnTo>
                    <a:pt x="416560" y="552450"/>
                  </a:lnTo>
                  <a:lnTo>
                    <a:pt x="411480" y="549910"/>
                  </a:lnTo>
                  <a:lnTo>
                    <a:pt x="398780" y="546100"/>
                  </a:lnTo>
                  <a:lnTo>
                    <a:pt x="386080" y="542289"/>
                  </a:lnTo>
                  <a:lnTo>
                    <a:pt x="369570" y="539750"/>
                  </a:lnTo>
                  <a:lnTo>
                    <a:pt x="332739" y="535939"/>
                  </a:lnTo>
                  <a:lnTo>
                    <a:pt x="285750" y="534669"/>
                  </a:lnTo>
                  <a:lnTo>
                    <a:pt x="266700" y="534669"/>
                  </a:lnTo>
                  <a:lnTo>
                    <a:pt x="247650" y="532129"/>
                  </a:lnTo>
                  <a:lnTo>
                    <a:pt x="194310" y="519429"/>
                  </a:lnTo>
                  <a:lnTo>
                    <a:pt x="146050" y="495300"/>
                  </a:lnTo>
                  <a:lnTo>
                    <a:pt x="109220" y="464819"/>
                  </a:lnTo>
                  <a:lnTo>
                    <a:pt x="101600" y="457200"/>
                  </a:lnTo>
                  <a:lnTo>
                    <a:pt x="95250" y="448310"/>
                  </a:lnTo>
                  <a:lnTo>
                    <a:pt x="88900" y="439419"/>
                  </a:lnTo>
                  <a:lnTo>
                    <a:pt x="83820" y="429260"/>
                  </a:lnTo>
                  <a:lnTo>
                    <a:pt x="78739" y="419100"/>
                  </a:lnTo>
                  <a:lnTo>
                    <a:pt x="74930" y="408939"/>
                  </a:lnTo>
                  <a:lnTo>
                    <a:pt x="71120" y="398779"/>
                  </a:lnTo>
                  <a:lnTo>
                    <a:pt x="68580" y="387350"/>
                  </a:lnTo>
                  <a:lnTo>
                    <a:pt x="66039" y="375919"/>
                  </a:lnTo>
                  <a:lnTo>
                    <a:pt x="64770" y="364489"/>
                  </a:lnTo>
                  <a:lnTo>
                    <a:pt x="63500" y="351789"/>
                  </a:lnTo>
                  <a:lnTo>
                    <a:pt x="63500" y="339089"/>
                  </a:lnTo>
                  <a:lnTo>
                    <a:pt x="64770" y="323850"/>
                  </a:lnTo>
                  <a:lnTo>
                    <a:pt x="66039" y="308610"/>
                  </a:lnTo>
                  <a:lnTo>
                    <a:pt x="73660" y="261619"/>
                  </a:lnTo>
                  <a:lnTo>
                    <a:pt x="87630" y="218439"/>
                  </a:lnTo>
                  <a:lnTo>
                    <a:pt x="116839" y="160019"/>
                  </a:lnTo>
                  <a:lnTo>
                    <a:pt x="157480" y="105410"/>
                  </a:lnTo>
                  <a:lnTo>
                    <a:pt x="205739" y="59689"/>
                  </a:lnTo>
                  <a:lnTo>
                    <a:pt x="255270" y="26669"/>
                  </a:lnTo>
                  <a:lnTo>
                    <a:pt x="307339" y="6350"/>
                  </a:lnTo>
                  <a:lnTo>
                    <a:pt x="361950" y="0"/>
                  </a:lnTo>
                  <a:lnTo>
                    <a:pt x="373380" y="0"/>
                  </a:lnTo>
                  <a:lnTo>
                    <a:pt x="384810" y="2539"/>
                  </a:lnTo>
                  <a:lnTo>
                    <a:pt x="397510" y="3810"/>
                  </a:lnTo>
                  <a:lnTo>
                    <a:pt x="439420" y="16510"/>
                  </a:lnTo>
                  <a:lnTo>
                    <a:pt x="490220" y="38100"/>
                  </a:lnTo>
                  <a:lnTo>
                    <a:pt x="527050" y="63500"/>
                  </a:lnTo>
                  <a:lnTo>
                    <a:pt x="532130" y="68579"/>
                  </a:lnTo>
                  <a:lnTo>
                    <a:pt x="537210" y="73660"/>
                  </a:lnTo>
                  <a:lnTo>
                    <a:pt x="541020" y="78739"/>
                  </a:lnTo>
                  <a:lnTo>
                    <a:pt x="543560" y="83819"/>
                  </a:lnTo>
                  <a:lnTo>
                    <a:pt x="547370" y="90169"/>
                  </a:lnTo>
                  <a:lnTo>
                    <a:pt x="548639" y="95250"/>
                  </a:lnTo>
                  <a:lnTo>
                    <a:pt x="551180" y="101600"/>
                  </a:lnTo>
                  <a:lnTo>
                    <a:pt x="551180" y="106679"/>
                  </a:lnTo>
                  <a:lnTo>
                    <a:pt x="552450" y="113029"/>
                  </a:lnTo>
                  <a:lnTo>
                    <a:pt x="551180" y="120650"/>
                  </a:lnTo>
                  <a:lnTo>
                    <a:pt x="551180" y="129539"/>
                  </a:lnTo>
                  <a:lnTo>
                    <a:pt x="549910" y="137160"/>
                  </a:lnTo>
                  <a:lnTo>
                    <a:pt x="548639" y="144779"/>
                  </a:lnTo>
                  <a:lnTo>
                    <a:pt x="546100" y="152400"/>
                  </a:lnTo>
                  <a:lnTo>
                    <a:pt x="542289" y="158750"/>
                  </a:lnTo>
                  <a:lnTo>
                    <a:pt x="539750" y="166369"/>
                  </a:lnTo>
                  <a:lnTo>
                    <a:pt x="535939" y="172719"/>
                  </a:lnTo>
                  <a:lnTo>
                    <a:pt x="533400" y="176529"/>
                  </a:lnTo>
                  <a:lnTo>
                    <a:pt x="530860" y="180339"/>
                  </a:lnTo>
                  <a:lnTo>
                    <a:pt x="518160" y="193039"/>
                  </a:lnTo>
                  <a:lnTo>
                    <a:pt x="515620" y="194310"/>
                  </a:lnTo>
                  <a:lnTo>
                    <a:pt x="513080" y="196850"/>
                  </a:lnTo>
                  <a:lnTo>
                    <a:pt x="509270" y="196850"/>
                  </a:lnTo>
                  <a:lnTo>
                    <a:pt x="505460" y="199389"/>
                  </a:lnTo>
                  <a:lnTo>
                    <a:pt x="502920" y="199389"/>
                  </a:lnTo>
                  <a:lnTo>
                    <a:pt x="496570" y="200660"/>
                  </a:lnTo>
                  <a:lnTo>
                    <a:pt x="488950" y="201929"/>
                  </a:lnTo>
                  <a:lnTo>
                    <a:pt x="483870" y="201929"/>
                  </a:lnTo>
                  <a:lnTo>
                    <a:pt x="477520" y="200660"/>
                  </a:lnTo>
                  <a:lnTo>
                    <a:pt x="462280" y="198119"/>
                  </a:lnTo>
                  <a:lnTo>
                    <a:pt x="445770" y="194310"/>
                  </a:lnTo>
                  <a:lnTo>
                    <a:pt x="425450" y="189229"/>
                  </a:lnTo>
                  <a:lnTo>
                    <a:pt x="406400" y="184150"/>
                  </a:lnTo>
                  <a:lnTo>
                    <a:pt x="388620" y="180339"/>
                  </a:lnTo>
                  <a:lnTo>
                    <a:pt x="374650" y="177800"/>
                  </a:lnTo>
                  <a:lnTo>
                    <a:pt x="367030" y="176529"/>
                  </a:lnTo>
                  <a:lnTo>
                    <a:pt x="361950" y="176529"/>
                  </a:lnTo>
                  <a:lnTo>
                    <a:pt x="346710" y="177800"/>
                  </a:lnTo>
                  <a:lnTo>
                    <a:pt x="332739" y="179069"/>
                  </a:lnTo>
                  <a:lnTo>
                    <a:pt x="318770" y="182879"/>
                  </a:lnTo>
                  <a:lnTo>
                    <a:pt x="304800" y="186689"/>
                  </a:lnTo>
                  <a:lnTo>
                    <a:pt x="264160" y="208279"/>
                  </a:lnTo>
                  <a:lnTo>
                    <a:pt x="227330" y="237489"/>
                  </a:lnTo>
                  <a:lnTo>
                    <a:pt x="214630" y="255269"/>
                  </a:lnTo>
                  <a:lnTo>
                    <a:pt x="210820" y="260350"/>
                  </a:lnTo>
                  <a:lnTo>
                    <a:pt x="207010" y="265429"/>
                  </a:lnTo>
                  <a:lnTo>
                    <a:pt x="204470" y="271779"/>
                  </a:lnTo>
                  <a:lnTo>
                    <a:pt x="201930" y="276860"/>
                  </a:lnTo>
                  <a:lnTo>
                    <a:pt x="200660" y="283210"/>
                  </a:lnTo>
                  <a:lnTo>
                    <a:pt x="199389" y="289560"/>
                  </a:lnTo>
                  <a:lnTo>
                    <a:pt x="198120" y="295910"/>
                  </a:lnTo>
                  <a:lnTo>
                    <a:pt x="198120" y="300989"/>
                  </a:lnTo>
                  <a:lnTo>
                    <a:pt x="196850" y="307339"/>
                  </a:lnTo>
                  <a:lnTo>
                    <a:pt x="196850" y="309879"/>
                  </a:lnTo>
                  <a:lnTo>
                    <a:pt x="198120" y="313689"/>
                  </a:lnTo>
                  <a:lnTo>
                    <a:pt x="198120" y="316229"/>
                  </a:lnTo>
                  <a:lnTo>
                    <a:pt x="198120" y="320039"/>
                  </a:lnTo>
                  <a:lnTo>
                    <a:pt x="198120" y="322579"/>
                  </a:lnTo>
                  <a:lnTo>
                    <a:pt x="199389" y="325119"/>
                  </a:lnTo>
                  <a:lnTo>
                    <a:pt x="200660" y="327660"/>
                  </a:lnTo>
                  <a:lnTo>
                    <a:pt x="200660" y="330200"/>
                  </a:lnTo>
                  <a:lnTo>
                    <a:pt x="201930" y="332739"/>
                  </a:lnTo>
                  <a:lnTo>
                    <a:pt x="203200" y="335279"/>
                  </a:lnTo>
                  <a:lnTo>
                    <a:pt x="204470" y="337819"/>
                  </a:lnTo>
                  <a:lnTo>
                    <a:pt x="205739" y="339089"/>
                  </a:lnTo>
                  <a:lnTo>
                    <a:pt x="208280" y="341629"/>
                  </a:lnTo>
                  <a:lnTo>
                    <a:pt x="209550" y="344169"/>
                  </a:lnTo>
                  <a:lnTo>
                    <a:pt x="213360" y="349250"/>
                  </a:lnTo>
                  <a:lnTo>
                    <a:pt x="217170" y="353060"/>
                  </a:lnTo>
                  <a:lnTo>
                    <a:pt x="222250" y="356869"/>
                  </a:lnTo>
                  <a:lnTo>
                    <a:pt x="228600" y="359410"/>
                  </a:lnTo>
                  <a:lnTo>
                    <a:pt x="233680" y="363219"/>
                  </a:lnTo>
                  <a:lnTo>
                    <a:pt x="241300" y="365760"/>
                  </a:lnTo>
                  <a:lnTo>
                    <a:pt x="247650" y="368300"/>
                  </a:lnTo>
                  <a:lnTo>
                    <a:pt x="255270" y="369569"/>
                  </a:lnTo>
                  <a:lnTo>
                    <a:pt x="262889" y="372110"/>
                  </a:lnTo>
                  <a:lnTo>
                    <a:pt x="378460" y="372110"/>
                  </a:lnTo>
                  <a:lnTo>
                    <a:pt x="402589" y="374650"/>
                  </a:lnTo>
                  <a:lnTo>
                    <a:pt x="448310" y="388619"/>
                  </a:lnTo>
                  <a:lnTo>
                    <a:pt x="487680" y="408939"/>
                  </a:lnTo>
                  <a:lnTo>
                    <a:pt x="521970" y="436879"/>
                  </a:lnTo>
                  <a:lnTo>
                    <a:pt x="543560" y="463550"/>
                  </a:lnTo>
                  <a:lnTo>
                    <a:pt x="551180" y="473710"/>
                  </a:lnTo>
                  <a:lnTo>
                    <a:pt x="558800" y="485139"/>
                  </a:lnTo>
                  <a:lnTo>
                    <a:pt x="565150" y="496569"/>
                  </a:lnTo>
                  <a:lnTo>
                    <a:pt x="570230" y="508000"/>
                  </a:lnTo>
                  <a:lnTo>
                    <a:pt x="575310" y="520700"/>
                  </a:lnTo>
                  <a:lnTo>
                    <a:pt x="580389" y="533400"/>
                  </a:lnTo>
                  <a:lnTo>
                    <a:pt x="585470" y="547369"/>
                  </a:lnTo>
                  <a:lnTo>
                    <a:pt x="589280" y="561339"/>
                  </a:lnTo>
                  <a:lnTo>
                    <a:pt x="591820" y="575310"/>
                  </a:lnTo>
                  <a:lnTo>
                    <a:pt x="594360" y="589279"/>
                  </a:lnTo>
                  <a:lnTo>
                    <a:pt x="596900" y="605789"/>
                  </a:lnTo>
                  <a:lnTo>
                    <a:pt x="599439" y="636269"/>
                  </a:lnTo>
                  <a:lnTo>
                    <a:pt x="600710" y="670560"/>
                  </a:lnTo>
                  <a:lnTo>
                    <a:pt x="600710" y="692150"/>
                  </a:lnTo>
                  <a:lnTo>
                    <a:pt x="596900" y="731519"/>
                  </a:lnTo>
                  <a:lnTo>
                    <a:pt x="582930" y="786129"/>
                  </a:lnTo>
                  <a:lnTo>
                    <a:pt x="575310" y="802639"/>
                  </a:lnTo>
                  <a:lnTo>
                    <a:pt x="567689" y="819150"/>
                  </a:lnTo>
                  <a:lnTo>
                    <a:pt x="558800" y="834389"/>
                  </a:lnTo>
                  <a:lnTo>
                    <a:pt x="548639" y="849629"/>
                  </a:lnTo>
                  <a:lnTo>
                    <a:pt x="538480" y="863600"/>
                  </a:lnTo>
                  <a:lnTo>
                    <a:pt x="525780" y="877569"/>
                  </a:lnTo>
                  <a:lnTo>
                    <a:pt x="513080" y="891539"/>
                  </a:lnTo>
                  <a:lnTo>
                    <a:pt x="467360" y="927100"/>
                  </a:lnTo>
                  <a:lnTo>
                    <a:pt x="415289" y="955039"/>
                  </a:lnTo>
                  <a:lnTo>
                    <a:pt x="359410" y="976629"/>
                  </a:lnTo>
                  <a:lnTo>
                    <a:pt x="299720" y="989329"/>
                  </a:lnTo>
                  <a:lnTo>
                    <a:pt x="269239" y="991869"/>
                  </a:lnTo>
                  <a:lnTo>
                    <a:pt x="236220" y="993139"/>
                  </a:lnTo>
                  <a:close/>
                </a:path>
              </a:pathLst>
            </a:custGeom>
            <a:ln w="9344">
              <a:solidFill>
                <a:srgbClr val="9898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295650" y="1235709"/>
              <a:ext cx="289560" cy="36830"/>
            </a:xfrm>
            <a:custGeom>
              <a:avLst/>
              <a:gdLst/>
              <a:ahLst/>
              <a:cxnLst/>
              <a:rect l="l" t="t" r="r" b="b"/>
              <a:pathLst>
                <a:path w="289560" h="36830">
                  <a:moveTo>
                    <a:pt x="2540" y="35560"/>
                  </a:moveTo>
                  <a:lnTo>
                    <a:pt x="0" y="35560"/>
                  </a:lnTo>
                  <a:lnTo>
                    <a:pt x="0" y="36830"/>
                  </a:lnTo>
                  <a:lnTo>
                    <a:pt x="2540" y="36830"/>
                  </a:lnTo>
                  <a:lnTo>
                    <a:pt x="2540" y="35560"/>
                  </a:lnTo>
                  <a:close/>
                </a:path>
                <a:path w="289560" h="36830">
                  <a:moveTo>
                    <a:pt x="157480" y="1270"/>
                  </a:moveTo>
                  <a:lnTo>
                    <a:pt x="149860" y="1270"/>
                  </a:lnTo>
                  <a:lnTo>
                    <a:pt x="149860" y="0"/>
                  </a:lnTo>
                  <a:lnTo>
                    <a:pt x="148590" y="0"/>
                  </a:lnTo>
                  <a:lnTo>
                    <a:pt x="148590" y="1270"/>
                  </a:lnTo>
                  <a:lnTo>
                    <a:pt x="118110" y="1270"/>
                  </a:lnTo>
                  <a:lnTo>
                    <a:pt x="118110" y="3810"/>
                  </a:lnTo>
                  <a:lnTo>
                    <a:pt x="157480" y="3810"/>
                  </a:lnTo>
                  <a:lnTo>
                    <a:pt x="157480" y="1270"/>
                  </a:lnTo>
                  <a:close/>
                </a:path>
                <a:path w="289560" h="36830">
                  <a:moveTo>
                    <a:pt x="194310" y="3810"/>
                  </a:moveTo>
                  <a:lnTo>
                    <a:pt x="172720" y="3810"/>
                  </a:lnTo>
                  <a:lnTo>
                    <a:pt x="172720" y="5080"/>
                  </a:lnTo>
                  <a:lnTo>
                    <a:pt x="107950" y="5080"/>
                  </a:lnTo>
                  <a:lnTo>
                    <a:pt x="107950" y="3810"/>
                  </a:lnTo>
                  <a:lnTo>
                    <a:pt x="97790" y="3810"/>
                  </a:lnTo>
                  <a:lnTo>
                    <a:pt x="97790" y="5080"/>
                  </a:lnTo>
                  <a:lnTo>
                    <a:pt x="97790" y="6350"/>
                  </a:lnTo>
                  <a:lnTo>
                    <a:pt x="194310" y="6350"/>
                  </a:lnTo>
                  <a:lnTo>
                    <a:pt x="194310" y="5080"/>
                  </a:lnTo>
                  <a:lnTo>
                    <a:pt x="194310" y="3810"/>
                  </a:lnTo>
                  <a:close/>
                </a:path>
                <a:path w="289560" h="36830">
                  <a:moveTo>
                    <a:pt x="214630" y="7620"/>
                  </a:moveTo>
                  <a:lnTo>
                    <a:pt x="204457" y="7620"/>
                  </a:lnTo>
                  <a:lnTo>
                    <a:pt x="204457" y="6350"/>
                  </a:lnTo>
                  <a:lnTo>
                    <a:pt x="198107" y="6350"/>
                  </a:lnTo>
                  <a:lnTo>
                    <a:pt x="198107" y="7620"/>
                  </a:lnTo>
                  <a:lnTo>
                    <a:pt x="91440" y="7620"/>
                  </a:lnTo>
                  <a:lnTo>
                    <a:pt x="91440" y="6350"/>
                  </a:lnTo>
                  <a:lnTo>
                    <a:pt x="85090" y="6350"/>
                  </a:lnTo>
                  <a:lnTo>
                    <a:pt x="85090" y="7620"/>
                  </a:lnTo>
                  <a:lnTo>
                    <a:pt x="77470" y="7620"/>
                  </a:lnTo>
                  <a:lnTo>
                    <a:pt x="77470" y="10160"/>
                  </a:lnTo>
                  <a:lnTo>
                    <a:pt x="214630" y="10160"/>
                  </a:lnTo>
                  <a:lnTo>
                    <a:pt x="214630" y="7620"/>
                  </a:lnTo>
                  <a:close/>
                </a:path>
                <a:path w="289560" h="36830">
                  <a:moveTo>
                    <a:pt x="224790" y="10160"/>
                  </a:moveTo>
                  <a:lnTo>
                    <a:pt x="218440" y="10160"/>
                  </a:lnTo>
                  <a:lnTo>
                    <a:pt x="218440" y="11430"/>
                  </a:lnTo>
                  <a:lnTo>
                    <a:pt x="71120" y="11430"/>
                  </a:lnTo>
                  <a:lnTo>
                    <a:pt x="71120" y="10160"/>
                  </a:lnTo>
                  <a:lnTo>
                    <a:pt x="67310" y="10160"/>
                  </a:lnTo>
                  <a:lnTo>
                    <a:pt x="67310" y="11430"/>
                  </a:lnTo>
                  <a:lnTo>
                    <a:pt x="67310" y="12700"/>
                  </a:lnTo>
                  <a:lnTo>
                    <a:pt x="224790" y="12700"/>
                  </a:lnTo>
                  <a:lnTo>
                    <a:pt x="224790" y="11430"/>
                  </a:lnTo>
                  <a:lnTo>
                    <a:pt x="224790" y="10160"/>
                  </a:lnTo>
                  <a:close/>
                </a:path>
                <a:path w="289560" h="36830">
                  <a:moveTo>
                    <a:pt x="240030" y="13970"/>
                  </a:moveTo>
                  <a:lnTo>
                    <a:pt x="237490" y="13970"/>
                  </a:lnTo>
                  <a:lnTo>
                    <a:pt x="237490" y="12700"/>
                  </a:lnTo>
                  <a:lnTo>
                    <a:pt x="234950" y="12700"/>
                  </a:lnTo>
                  <a:lnTo>
                    <a:pt x="234950" y="13970"/>
                  </a:lnTo>
                  <a:lnTo>
                    <a:pt x="62230" y="13970"/>
                  </a:lnTo>
                  <a:lnTo>
                    <a:pt x="62230" y="12700"/>
                  </a:lnTo>
                  <a:lnTo>
                    <a:pt x="58420" y="12700"/>
                  </a:lnTo>
                  <a:lnTo>
                    <a:pt x="58420" y="13970"/>
                  </a:lnTo>
                  <a:lnTo>
                    <a:pt x="54610" y="13970"/>
                  </a:lnTo>
                  <a:lnTo>
                    <a:pt x="54610" y="16510"/>
                  </a:lnTo>
                  <a:lnTo>
                    <a:pt x="240030" y="16510"/>
                  </a:lnTo>
                  <a:lnTo>
                    <a:pt x="240030" y="13970"/>
                  </a:lnTo>
                  <a:close/>
                </a:path>
                <a:path w="289560" h="36830">
                  <a:moveTo>
                    <a:pt x="246380" y="16510"/>
                  </a:moveTo>
                  <a:lnTo>
                    <a:pt x="243840" y="16510"/>
                  </a:lnTo>
                  <a:lnTo>
                    <a:pt x="243840" y="17780"/>
                  </a:lnTo>
                  <a:lnTo>
                    <a:pt x="50800" y="17780"/>
                  </a:lnTo>
                  <a:lnTo>
                    <a:pt x="50800" y="16510"/>
                  </a:lnTo>
                  <a:lnTo>
                    <a:pt x="46990" y="16510"/>
                  </a:lnTo>
                  <a:lnTo>
                    <a:pt x="46990" y="17780"/>
                  </a:lnTo>
                  <a:lnTo>
                    <a:pt x="46990" y="19050"/>
                  </a:lnTo>
                  <a:lnTo>
                    <a:pt x="246380" y="19050"/>
                  </a:lnTo>
                  <a:lnTo>
                    <a:pt x="246380" y="17780"/>
                  </a:lnTo>
                  <a:lnTo>
                    <a:pt x="246380" y="16510"/>
                  </a:lnTo>
                  <a:close/>
                </a:path>
                <a:path w="289560" h="36830">
                  <a:moveTo>
                    <a:pt x="256540" y="20320"/>
                  </a:moveTo>
                  <a:lnTo>
                    <a:pt x="254000" y="20320"/>
                  </a:lnTo>
                  <a:lnTo>
                    <a:pt x="254000" y="19050"/>
                  </a:lnTo>
                  <a:lnTo>
                    <a:pt x="250190" y="19050"/>
                  </a:lnTo>
                  <a:lnTo>
                    <a:pt x="250190" y="20320"/>
                  </a:lnTo>
                  <a:lnTo>
                    <a:pt x="43180" y="20320"/>
                  </a:lnTo>
                  <a:lnTo>
                    <a:pt x="43180" y="19050"/>
                  </a:lnTo>
                  <a:lnTo>
                    <a:pt x="39370" y="19050"/>
                  </a:lnTo>
                  <a:lnTo>
                    <a:pt x="39370" y="20320"/>
                  </a:lnTo>
                  <a:lnTo>
                    <a:pt x="35560" y="20320"/>
                  </a:lnTo>
                  <a:lnTo>
                    <a:pt x="35560" y="22860"/>
                  </a:lnTo>
                  <a:lnTo>
                    <a:pt x="256540" y="22860"/>
                  </a:lnTo>
                  <a:lnTo>
                    <a:pt x="256540" y="20320"/>
                  </a:lnTo>
                  <a:close/>
                </a:path>
                <a:path w="289560" h="36830">
                  <a:moveTo>
                    <a:pt x="262890" y="22860"/>
                  </a:moveTo>
                  <a:lnTo>
                    <a:pt x="259080" y="22860"/>
                  </a:lnTo>
                  <a:lnTo>
                    <a:pt x="259080" y="24130"/>
                  </a:lnTo>
                  <a:lnTo>
                    <a:pt x="31750" y="24130"/>
                  </a:lnTo>
                  <a:lnTo>
                    <a:pt x="31750" y="22860"/>
                  </a:lnTo>
                  <a:lnTo>
                    <a:pt x="29210" y="22860"/>
                  </a:lnTo>
                  <a:lnTo>
                    <a:pt x="29210" y="24130"/>
                  </a:lnTo>
                  <a:lnTo>
                    <a:pt x="29210" y="25400"/>
                  </a:lnTo>
                  <a:lnTo>
                    <a:pt x="262890" y="25400"/>
                  </a:lnTo>
                  <a:lnTo>
                    <a:pt x="262890" y="24130"/>
                  </a:lnTo>
                  <a:lnTo>
                    <a:pt x="262890" y="22860"/>
                  </a:lnTo>
                  <a:close/>
                </a:path>
                <a:path w="289560" h="36830">
                  <a:moveTo>
                    <a:pt x="273050" y="26670"/>
                  </a:moveTo>
                  <a:lnTo>
                    <a:pt x="269240" y="26670"/>
                  </a:lnTo>
                  <a:lnTo>
                    <a:pt x="269240" y="25400"/>
                  </a:lnTo>
                  <a:lnTo>
                    <a:pt x="265430" y="25400"/>
                  </a:lnTo>
                  <a:lnTo>
                    <a:pt x="265430" y="26670"/>
                  </a:lnTo>
                  <a:lnTo>
                    <a:pt x="25400" y="26670"/>
                  </a:lnTo>
                  <a:lnTo>
                    <a:pt x="25400" y="25400"/>
                  </a:lnTo>
                  <a:lnTo>
                    <a:pt x="22860" y="25400"/>
                  </a:lnTo>
                  <a:lnTo>
                    <a:pt x="22860" y="26670"/>
                  </a:lnTo>
                  <a:lnTo>
                    <a:pt x="20320" y="26670"/>
                  </a:lnTo>
                  <a:lnTo>
                    <a:pt x="20320" y="29210"/>
                  </a:lnTo>
                  <a:lnTo>
                    <a:pt x="273050" y="29210"/>
                  </a:lnTo>
                  <a:lnTo>
                    <a:pt x="273050" y="26670"/>
                  </a:lnTo>
                  <a:close/>
                </a:path>
                <a:path w="289560" h="36830">
                  <a:moveTo>
                    <a:pt x="276860" y="29210"/>
                  </a:moveTo>
                  <a:lnTo>
                    <a:pt x="274320" y="29210"/>
                  </a:lnTo>
                  <a:lnTo>
                    <a:pt x="274320" y="30480"/>
                  </a:lnTo>
                  <a:lnTo>
                    <a:pt x="16510" y="30480"/>
                  </a:lnTo>
                  <a:lnTo>
                    <a:pt x="16510" y="29210"/>
                  </a:lnTo>
                  <a:lnTo>
                    <a:pt x="13970" y="29210"/>
                  </a:lnTo>
                  <a:lnTo>
                    <a:pt x="13970" y="30480"/>
                  </a:lnTo>
                  <a:lnTo>
                    <a:pt x="13970" y="31750"/>
                  </a:lnTo>
                  <a:lnTo>
                    <a:pt x="276860" y="31750"/>
                  </a:lnTo>
                  <a:lnTo>
                    <a:pt x="276860" y="30480"/>
                  </a:lnTo>
                  <a:lnTo>
                    <a:pt x="276860" y="29210"/>
                  </a:lnTo>
                  <a:close/>
                </a:path>
                <a:path w="289560" h="36830">
                  <a:moveTo>
                    <a:pt x="284480" y="33020"/>
                  </a:moveTo>
                  <a:lnTo>
                    <a:pt x="281940" y="33020"/>
                  </a:lnTo>
                  <a:lnTo>
                    <a:pt x="281940" y="31750"/>
                  </a:lnTo>
                  <a:lnTo>
                    <a:pt x="279400" y="31750"/>
                  </a:lnTo>
                  <a:lnTo>
                    <a:pt x="279400" y="33020"/>
                  </a:lnTo>
                  <a:lnTo>
                    <a:pt x="11417" y="33020"/>
                  </a:lnTo>
                  <a:lnTo>
                    <a:pt x="11417" y="31750"/>
                  </a:lnTo>
                  <a:lnTo>
                    <a:pt x="8890" y="31750"/>
                  </a:lnTo>
                  <a:lnTo>
                    <a:pt x="8890" y="33020"/>
                  </a:lnTo>
                  <a:lnTo>
                    <a:pt x="6350" y="33020"/>
                  </a:lnTo>
                  <a:lnTo>
                    <a:pt x="6350" y="35560"/>
                  </a:lnTo>
                  <a:lnTo>
                    <a:pt x="284480" y="35560"/>
                  </a:lnTo>
                  <a:lnTo>
                    <a:pt x="284480" y="33020"/>
                  </a:lnTo>
                  <a:close/>
                </a:path>
                <a:path w="289560" h="36830">
                  <a:moveTo>
                    <a:pt x="289560" y="35560"/>
                  </a:moveTo>
                  <a:lnTo>
                    <a:pt x="287007" y="35560"/>
                  </a:lnTo>
                  <a:lnTo>
                    <a:pt x="287007" y="36830"/>
                  </a:lnTo>
                  <a:lnTo>
                    <a:pt x="289560" y="36830"/>
                  </a:lnTo>
                  <a:lnTo>
                    <a:pt x="289560" y="35560"/>
                  </a:lnTo>
                  <a:close/>
                </a:path>
              </a:pathLst>
            </a:custGeom>
            <a:solidFill>
              <a:srgbClr val="6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274060" y="1272539"/>
              <a:ext cx="330200" cy="12700"/>
            </a:xfrm>
            <a:custGeom>
              <a:avLst/>
              <a:gdLst/>
              <a:ahLst/>
              <a:cxnLst/>
              <a:rect l="l" t="t" r="r" b="b"/>
              <a:pathLst>
                <a:path w="330200" h="12700">
                  <a:moveTo>
                    <a:pt x="1257" y="11430"/>
                  </a:moveTo>
                  <a:lnTo>
                    <a:pt x="0" y="11430"/>
                  </a:lnTo>
                  <a:lnTo>
                    <a:pt x="0" y="12700"/>
                  </a:lnTo>
                  <a:lnTo>
                    <a:pt x="1257" y="12700"/>
                  </a:lnTo>
                  <a:lnTo>
                    <a:pt x="1257" y="11430"/>
                  </a:lnTo>
                  <a:close/>
                </a:path>
                <a:path w="330200" h="12700">
                  <a:moveTo>
                    <a:pt x="311150" y="0"/>
                  </a:moveTo>
                  <a:lnTo>
                    <a:pt x="21590" y="0"/>
                  </a:lnTo>
                  <a:lnTo>
                    <a:pt x="21590" y="1270"/>
                  </a:lnTo>
                  <a:lnTo>
                    <a:pt x="311150" y="1270"/>
                  </a:lnTo>
                  <a:lnTo>
                    <a:pt x="311150" y="0"/>
                  </a:lnTo>
                  <a:close/>
                </a:path>
                <a:path w="330200" h="12700">
                  <a:moveTo>
                    <a:pt x="316230" y="2540"/>
                  </a:moveTo>
                  <a:lnTo>
                    <a:pt x="314960" y="2540"/>
                  </a:lnTo>
                  <a:lnTo>
                    <a:pt x="314960" y="1270"/>
                  </a:lnTo>
                  <a:lnTo>
                    <a:pt x="312420" y="1270"/>
                  </a:lnTo>
                  <a:lnTo>
                    <a:pt x="312420" y="2540"/>
                  </a:lnTo>
                  <a:lnTo>
                    <a:pt x="19050" y="2540"/>
                  </a:lnTo>
                  <a:lnTo>
                    <a:pt x="19050" y="1270"/>
                  </a:lnTo>
                  <a:lnTo>
                    <a:pt x="16510" y="1270"/>
                  </a:lnTo>
                  <a:lnTo>
                    <a:pt x="16510" y="2540"/>
                  </a:lnTo>
                  <a:lnTo>
                    <a:pt x="13957" y="2540"/>
                  </a:lnTo>
                  <a:lnTo>
                    <a:pt x="13957" y="5080"/>
                  </a:lnTo>
                  <a:lnTo>
                    <a:pt x="316230" y="5080"/>
                  </a:lnTo>
                  <a:lnTo>
                    <a:pt x="316230" y="2540"/>
                  </a:lnTo>
                  <a:close/>
                </a:path>
                <a:path w="330200" h="12700">
                  <a:moveTo>
                    <a:pt x="320040" y="5080"/>
                  </a:moveTo>
                  <a:lnTo>
                    <a:pt x="318770" y="5080"/>
                  </a:lnTo>
                  <a:lnTo>
                    <a:pt x="318770" y="6350"/>
                  </a:lnTo>
                  <a:lnTo>
                    <a:pt x="11430" y="6350"/>
                  </a:lnTo>
                  <a:lnTo>
                    <a:pt x="11430" y="5080"/>
                  </a:lnTo>
                  <a:lnTo>
                    <a:pt x="10160" y="5080"/>
                  </a:lnTo>
                  <a:lnTo>
                    <a:pt x="10160" y="6350"/>
                  </a:lnTo>
                  <a:lnTo>
                    <a:pt x="10160" y="7620"/>
                  </a:lnTo>
                  <a:lnTo>
                    <a:pt x="320040" y="7620"/>
                  </a:lnTo>
                  <a:lnTo>
                    <a:pt x="320040" y="6350"/>
                  </a:lnTo>
                  <a:lnTo>
                    <a:pt x="320040" y="5080"/>
                  </a:lnTo>
                  <a:close/>
                </a:path>
                <a:path w="330200" h="12700">
                  <a:moveTo>
                    <a:pt x="326390" y="8890"/>
                  </a:moveTo>
                  <a:lnTo>
                    <a:pt x="325120" y="8890"/>
                  </a:lnTo>
                  <a:lnTo>
                    <a:pt x="325120" y="7620"/>
                  </a:lnTo>
                  <a:lnTo>
                    <a:pt x="322580" y="7620"/>
                  </a:lnTo>
                  <a:lnTo>
                    <a:pt x="322580" y="8890"/>
                  </a:lnTo>
                  <a:lnTo>
                    <a:pt x="7607" y="8890"/>
                  </a:lnTo>
                  <a:lnTo>
                    <a:pt x="7607" y="7620"/>
                  </a:lnTo>
                  <a:lnTo>
                    <a:pt x="5080" y="7620"/>
                  </a:lnTo>
                  <a:lnTo>
                    <a:pt x="5080" y="8890"/>
                  </a:lnTo>
                  <a:lnTo>
                    <a:pt x="3810" y="8890"/>
                  </a:lnTo>
                  <a:lnTo>
                    <a:pt x="3810" y="11430"/>
                  </a:lnTo>
                  <a:lnTo>
                    <a:pt x="326390" y="11430"/>
                  </a:lnTo>
                  <a:lnTo>
                    <a:pt x="326390" y="8890"/>
                  </a:lnTo>
                  <a:close/>
                </a:path>
                <a:path w="330200" h="12700">
                  <a:moveTo>
                    <a:pt x="330200" y="11430"/>
                  </a:moveTo>
                  <a:lnTo>
                    <a:pt x="328930" y="11430"/>
                  </a:lnTo>
                  <a:lnTo>
                    <a:pt x="328930" y="12700"/>
                  </a:lnTo>
                  <a:lnTo>
                    <a:pt x="330200" y="12700"/>
                  </a:lnTo>
                  <a:lnTo>
                    <a:pt x="330200" y="11430"/>
                  </a:lnTo>
                  <a:close/>
                </a:path>
              </a:pathLst>
            </a:custGeom>
            <a:solidFill>
              <a:srgbClr val="6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253740" y="1285239"/>
              <a:ext cx="367030" cy="12700"/>
            </a:xfrm>
            <a:custGeom>
              <a:avLst/>
              <a:gdLst/>
              <a:ahLst/>
              <a:cxnLst/>
              <a:rect l="l" t="t" r="r" b="b"/>
              <a:pathLst>
                <a:path w="367029" h="12700">
                  <a:moveTo>
                    <a:pt x="2527" y="11430"/>
                  </a:moveTo>
                  <a:lnTo>
                    <a:pt x="0" y="11430"/>
                  </a:lnTo>
                  <a:lnTo>
                    <a:pt x="0" y="12700"/>
                  </a:lnTo>
                  <a:lnTo>
                    <a:pt x="2527" y="12700"/>
                  </a:lnTo>
                  <a:lnTo>
                    <a:pt x="2527" y="11430"/>
                  </a:lnTo>
                  <a:close/>
                </a:path>
                <a:path w="367029" h="12700">
                  <a:moveTo>
                    <a:pt x="350520" y="0"/>
                  </a:moveTo>
                  <a:lnTo>
                    <a:pt x="20320" y="0"/>
                  </a:lnTo>
                  <a:lnTo>
                    <a:pt x="20320" y="1270"/>
                  </a:lnTo>
                  <a:lnTo>
                    <a:pt x="350520" y="1270"/>
                  </a:lnTo>
                  <a:lnTo>
                    <a:pt x="350520" y="0"/>
                  </a:lnTo>
                  <a:close/>
                </a:path>
                <a:path w="367029" h="12700">
                  <a:moveTo>
                    <a:pt x="355600" y="2540"/>
                  </a:moveTo>
                  <a:lnTo>
                    <a:pt x="354330" y="2540"/>
                  </a:lnTo>
                  <a:lnTo>
                    <a:pt x="354330" y="1270"/>
                  </a:lnTo>
                  <a:lnTo>
                    <a:pt x="351790" y="1270"/>
                  </a:lnTo>
                  <a:lnTo>
                    <a:pt x="351790" y="2540"/>
                  </a:lnTo>
                  <a:lnTo>
                    <a:pt x="17780" y="2540"/>
                  </a:lnTo>
                  <a:lnTo>
                    <a:pt x="17780" y="1270"/>
                  </a:lnTo>
                  <a:lnTo>
                    <a:pt x="16510" y="1270"/>
                  </a:lnTo>
                  <a:lnTo>
                    <a:pt x="16510" y="2540"/>
                  </a:lnTo>
                  <a:lnTo>
                    <a:pt x="13970" y="2540"/>
                  </a:lnTo>
                  <a:lnTo>
                    <a:pt x="13970" y="5080"/>
                  </a:lnTo>
                  <a:lnTo>
                    <a:pt x="355600" y="5080"/>
                  </a:lnTo>
                  <a:lnTo>
                    <a:pt x="355600" y="2540"/>
                  </a:lnTo>
                  <a:close/>
                </a:path>
                <a:path w="367029" h="12700">
                  <a:moveTo>
                    <a:pt x="359410" y="5080"/>
                  </a:moveTo>
                  <a:lnTo>
                    <a:pt x="356870" y="5080"/>
                  </a:lnTo>
                  <a:lnTo>
                    <a:pt x="356870" y="6350"/>
                  </a:lnTo>
                  <a:lnTo>
                    <a:pt x="12700" y="6350"/>
                  </a:lnTo>
                  <a:lnTo>
                    <a:pt x="12700" y="5080"/>
                  </a:lnTo>
                  <a:lnTo>
                    <a:pt x="10160" y="5080"/>
                  </a:lnTo>
                  <a:lnTo>
                    <a:pt x="10160" y="6350"/>
                  </a:lnTo>
                  <a:lnTo>
                    <a:pt x="10160" y="7620"/>
                  </a:lnTo>
                  <a:lnTo>
                    <a:pt x="359410" y="7620"/>
                  </a:lnTo>
                  <a:lnTo>
                    <a:pt x="359410" y="6350"/>
                  </a:lnTo>
                  <a:lnTo>
                    <a:pt x="359410" y="5080"/>
                  </a:lnTo>
                  <a:close/>
                </a:path>
                <a:path w="367029" h="12700">
                  <a:moveTo>
                    <a:pt x="364490" y="8890"/>
                  </a:moveTo>
                  <a:lnTo>
                    <a:pt x="361950" y="8890"/>
                  </a:lnTo>
                  <a:lnTo>
                    <a:pt x="361950" y="7620"/>
                  </a:lnTo>
                  <a:lnTo>
                    <a:pt x="360680" y="7620"/>
                  </a:lnTo>
                  <a:lnTo>
                    <a:pt x="360680" y="8890"/>
                  </a:lnTo>
                  <a:lnTo>
                    <a:pt x="7620" y="8890"/>
                  </a:lnTo>
                  <a:lnTo>
                    <a:pt x="7620" y="762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3810" y="8890"/>
                  </a:lnTo>
                  <a:lnTo>
                    <a:pt x="3810" y="11430"/>
                  </a:lnTo>
                  <a:lnTo>
                    <a:pt x="364490" y="11430"/>
                  </a:lnTo>
                  <a:lnTo>
                    <a:pt x="364490" y="8890"/>
                  </a:lnTo>
                  <a:close/>
                </a:path>
                <a:path w="367029" h="12700">
                  <a:moveTo>
                    <a:pt x="367017" y="11430"/>
                  </a:moveTo>
                  <a:lnTo>
                    <a:pt x="365760" y="11430"/>
                  </a:lnTo>
                  <a:lnTo>
                    <a:pt x="365760" y="12700"/>
                  </a:lnTo>
                  <a:lnTo>
                    <a:pt x="367017" y="12700"/>
                  </a:lnTo>
                  <a:lnTo>
                    <a:pt x="367017" y="11430"/>
                  </a:lnTo>
                  <a:close/>
                </a:path>
              </a:pathLst>
            </a:custGeom>
            <a:solidFill>
              <a:srgbClr val="6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241040" y="1297939"/>
              <a:ext cx="393700" cy="11430"/>
            </a:xfrm>
            <a:custGeom>
              <a:avLst/>
              <a:gdLst/>
              <a:ahLst/>
              <a:cxnLst/>
              <a:rect l="l" t="t" r="r" b="b"/>
              <a:pathLst>
                <a:path w="393700" h="11430">
                  <a:moveTo>
                    <a:pt x="379717" y="0"/>
                  </a:moveTo>
                  <a:lnTo>
                    <a:pt x="12700" y="0"/>
                  </a:lnTo>
                  <a:lnTo>
                    <a:pt x="12700" y="1270"/>
                  </a:lnTo>
                  <a:lnTo>
                    <a:pt x="379717" y="1270"/>
                  </a:lnTo>
                  <a:lnTo>
                    <a:pt x="379717" y="0"/>
                  </a:lnTo>
                  <a:close/>
                </a:path>
                <a:path w="393700" h="11430">
                  <a:moveTo>
                    <a:pt x="384810" y="2540"/>
                  </a:moveTo>
                  <a:lnTo>
                    <a:pt x="383540" y="2540"/>
                  </a:lnTo>
                  <a:lnTo>
                    <a:pt x="383540" y="1270"/>
                  </a:lnTo>
                  <a:lnTo>
                    <a:pt x="381000" y="1270"/>
                  </a:lnTo>
                  <a:lnTo>
                    <a:pt x="381000" y="2540"/>
                  </a:lnTo>
                  <a:lnTo>
                    <a:pt x="11430" y="2540"/>
                  </a:lnTo>
                  <a:lnTo>
                    <a:pt x="11430" y="1270"/>
                  </a:lnTo>
                  <a:lnTo>
                    <a:pt x="10160" y="1270"/>
                  </a:lnTo>
                  <a:lnTo>
                    <a:pt x="10160" y="2540"/>
                  </a:lnTo>
                  <a:lnTo>
                    <a:pt x="7620" y="2540"/>
                  </a:lnTo>
                  <a:lnTo>
                    <a:pt x="7620" y="5080"/>
                  </a:lnTo>
                  <a:lnTo>
                    <a:pt x="384810" y="5080"/>
                  </a:lnTo>
                  <a:lnTo>
                    <a:pt x="384810" y="2540"/>
                  </a:lnTo>
                  <a:close/>
                </a:path>
                <a:path w="393700" h="11430">
                  <a:moveTo>
                    <a:pt x="388620" y="5080"/>
                  </a:moveTo>
                  <a:lnTo>
                    <a:pt x="386067" y="5080"/>
                  </a:lnTo>
                  <a:lnTo>
                    <a:pt x="386067" y="6350"/>
                  </a:lnTo>
                  <a:lnTo>
                    <a:pt x="6350" y="6350"/>
                  </a:lnTo>
                  <a:lnTo>
                    <a:pt x="635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388620" y="7620"/>
                  </a:lnTo>
                  <a:lnTo>
                    <a:pt x="388620" y="6350"/>
                  </a:lnTo>
                  <a:lnTo>
                    <a:pt x="388620" y="5080"/>
                  </a:lnTo>
                  <a:close/>
                </a:path>
                <a:path w="393700" h="11430">
                  <a:moveTo>
                    <a:pt x="393700" y="8890"/>
                  </a:moveTo>
                  <a:lnTo>
                    <a:pt x="391160" y="8890"/>
                  </a:lnTo>
                  <a:lnTo>
                    <a:pt x="391160" y="7620"/>
                  </a:lnTo>
                  <a:lnTo>
                    <a:pt x="389890" y="7620"/>
                  </a:lnTo>
                  <a:lnTo>
                    <a:pt x="389890" y="8890"/>
                  </a:lnTo>
                  <a:lnTo>
                    <a:pt x="2540" y="889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93700" y="11430"/>
                  </a:lnTo>
                  <a:lnTo>
                    <a:pt x="393700" y="8890"/>
                  </a:lnTo>
                  <a:close/>
                </a:path>
              </a:pathLst>
            </a:custGeom>
            <a:solidFill>
              <a:srgbClr val="6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224530" y="1309369"/>
              <a:ext cx="422909" cy="12700"/>
            </a:xfrm>
            <a:custGeom>
              <a:avLst/>
              <a:gdLst/>
              <a:ahLst/>
              <a:cxnLst/>
              <a:rect l="l" t="t" r="r" b="b"/>
              <a:pathLst>
                <a:path w="422910" h="12700">
                  <a:moveTo>
                    <a:pt x="412750" y="0"/>
                  </a:moveTo>
                  <a:lnTo>
                    <a:pt x="411480" y="0"/>
                  </a:lnTo>
                  <a:lnTo>
                    <a:pt x="411480" y="1270"/>
                  </a:lnTo>
                  <a:lnTo>
                    <a:pt x="15240" y="1270"/>
                  </a:lnTo>
                  <a:lnTo>
                    <a:pt x="15240" y="0"/>
                  </a:lnTo>
                  <a:lnTo>
                    <a:pt x="12700" y="0"/>
                  </a:lnTo>
                  <a:lnTo>
                    <a:pt x="12700" y="1270"/>
                  </a:lnTo>
                  <a:lnTo>
                    <a:pt x="12700" y="2540"/>
                  </a:lnTo>
                  <a:lnTo>
                    <a:pt x="412750" y="2540"/>
                  </a:lnTo>
                  <a:lnTo>
                    <a:pt x="412750" y="1270"/>
                  </a:lnTo>
                  <a:lnTo>
                    <a:pt x="412750" y="0"/>
                  </a:lnTo>
                  <a:close/>
                </a:path>
                <a:path w="422910" h="12700">
                  <a:moveTo>
                    <a:pt x="416560" y="3810"/>
                  </a:moveTo>
                  <a:lnTo>
                    <a:pt x="415277" y="3810"/>
                  </a:lnTo>
                  <a:lnTo>
                    <a:pt x="415277" y="2540"/>
                  </a:lnTo>
                  <a:lnTo>
                    <a:pt x="414020" y="2540"/>
                  </a:lnTo>
                  <a:lnTo>
                    <a:pt x="414020" y="3810"/>
                  </a:lnTo>
                  <a:lnTo>
                    <a:pt x="11430" y="3810"/>
                  </a:lnTo>
                  <a:lnTo>
                    <a:pt x="11430" y="2540"/>
                  </a:lnTo>
                  <a:lnTo>
                    <a:pt x="10160" y="2540"/>
                  </a:lnTo>
                  <a:lnTo>
                    <a:pt x="10160" y="3810"/>
                  </a:lnTo>
                  <a:lnTo>
                    <a:pt x="7620" y="3810"/>
                  </a:lnTo>
                  <a:lnTo>
                    <a:pt x="7620" y="6350"/>
                  </a:lnTo>
                  <a:lnTo>
                    <a:pt x="416560" y="6350"/>
                  </a:lnTo>
                  <a:lnTo>
                    <a:pt x="416560" y="3810"/>
                  </a:lnTo>
                  <a:close/>
                </a:path>
                <a:path w="422910" h="12700">
                  <a:moveTo>
                    <a:pt x="419100" y="6350"/>
                  </a:moveTo>
                  <a:lnTo>
                    <a:pt x="417830" y="6350"/>
                  </a:lnTo>
                  <a:lnTo>
                    <a:pt x="417830" y="7620"/>
                  </a:lnTo>
                  <a:lnTo>
                    <a:pt x="6350" y="7620"/>
                  </a:lnTo>
                  <a:lnTo>
                    <a:pt x="635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5080" y="8890"/>
                  </a:lnTo>
                  <a:lnTo>
                    <a:pt x="419100" y="8890"/>
                  </a:lnTo>
                  <a:lnTo>
                    <a:pt x="419100" y="7620"/>
                  </a:lnTo>
                  <a:lnTo>
                    <a:pt x="419100" y="6350"/>
                  </a:lnTo>
                  <a:close/>
                </a:path>
                <a:path w="422910" h="12700">
                  <a:moveTo>
                    <a:pt x="422910" y="10160"/>
                  </a:moveTo>
                  <a:lnTo>
                    <a:pt x="421640" y="10160"/>
                  </a:lnTo>
                  <a:lnTo>
                    <a:pt x="421640" y="8890"/>
                  </a:lnTo>
                  <a:lnTo>
                    <a:pt x="420370" y="8890"/>
                  </a:lnTo>
                  <a:lnTo>
                    <a:pt x="420370" y="10160"/>
                  </a:lnTo>
                  <a:lnTo>
                    <a:pt x="3810" y="10160"/>
                  </a:lnTo>
                  <a:lnTo>
                    <a:pt x="381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422910" y="12700"/>
                  </a:lnTo>
                  <a:lnTo>
                    <a:pt x="422910" y="10160"/>
                  </a:lnTo>
                  <a:close/>
                </a:path>
              </a:pathLst>
            </a:custGeom>
            <a:solidFill>
              <a:srgbClr val="6A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210560" y="1322069"/>
              <a:ext cx="448309" cy="12700"/>
            </a:xfrm>
            <a:custGeom>
              <a:avLst/>
              <a:gdLst/>
              <a:ahLst/>
              <a:cxnLst/>
              <a:rect l="l" t="t" r="r" b="b"/>
              <a:pathLst>
                <a:path w="448310" h="12700">
                  <a:moveTo>
                    <a:pt x="439420" y="0"/>
                  </a:moveTo>
                  <a:lnTo>
                    <a:pt x="438150" y="0"/>
                  </a:lnTo>
                  <a:lnTo>
                    <a:pt x="438150" y="1270"/>
                  </a:lnTo>
                  <a:lnTo>
                    <a:pt x="12700" y="1270"/>
                  </a:lnTo>
                  <a:lnTo>
                    <a:pt x="12700" y="0"/>
                  </a:lnTo>
                  <a:lnTo>
                    <a:pt x="10160" y="0"/>
                  </a:lnTo>
                  <a:lnTo>
                    <a:pt x="10160" y="1270"/>
                  </a:lnTo>
                  <a:lnTo>
                    <a:pt x="10160" y="2540"/>
                  </a:lnTo>
                  <a:lnTo>
                    <a:pt x="439420" y="2540"/>
                  </a:lnTo>
                  <a:lnTo>
                    <a:pt x="439420" y="1270"/>
                  </a:lnTo>
                  <a:lnTo>
                    <a:pt x="439420" y="0"/>
                  </a:lnTo>
                  <a:close/>
                </a:path>
                <a:path w="448310" h="12700">
                  <a:moveTo>
                    <a:pt x="443230" y="3810"/>
                  </a:moveTo>
                  <a:lnTo>
                    <a:pt x="441960" y="3810"/>
                  </a:lnTo>
                  <a:lnTo>
                    <a:pt x="441960" y="2540"/>
                  </a:lnTo>
                  <a:lnTo>
                    <a:pt x="440690" y="2540"/>
                  </a:lnTo>
                  <a:lnTo>
                    <a:pt x="440690" y="3810"/>
                  </a:lnTo>
                  <a:lnTo>
                    <a:pt x="8890" y="3810"/>
                  </a:lnTo>
                  <a:lnTo>
                    <a:pt x="8890" y="2540"/>
                  </a:lnTo>
                  <a:lnTo>
                    <a:pt x="7620" y="2540"/>
                  </a:lnTo>
                  <a:lnTo>
                    <a:pt x="7620" y="3810"/>
                  </a:lnTo>
                  <a:lnTo>
                    <a:pt x="6350" y="3810"/>
                  </a:lnTo>
                  <a:lnTo>
                    <a:pt x="6350" y="6350"/>
                  </a:lnTo>
                  <a:lnTo>
                    <a:pt x="443230" y="6350"/>
                  </a:lnTo>
                  <a:lnTo>
                    <a:pt x="443230" y="3810"/>
                  </a:lnTo>
                  <a:close/>
                </a:path>
                <a:path w="448310" h="12700">
                  <a:moveTo>
                    <a:pt x="444500" y="7620"/>
                  </a:moveTo>
                  <a:lnTo>
                    <a:pt x="5080" y="7620"/>
                  </a:lnTo>
                  <a:lnTo>
                    <a:pt x="508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444500" y="8890"/>
                  </a:lnTo>
                  <a:lnTo>
                    <a:pt x="444500" y="7620"/>
                  </a:lnTo>
                  <a:close/>
                </a:path>
                <a:path w="448310" h="12700">
                  <a:moveTo>
                    <a:pt x="448310" y="10160"/>
                  </a:moveTo>
                  <a:lnTo>
                    <a:pt x="447040" y="10160"/>
                  </a:lnTo>
                  <a:lnTo>
                    <a:pt x="447040" y="8890"/>
                  </a:lnTo>
                  <a:lnTo>
                    <a:pt x="445770" y="8890"/>
                  </a:lnTo>
                  <a:lnTo>
                    <a:pt x="445770" y="10160"/>
                  </a:lnTo>
                  <a:lnTo>
                    <a:pt x="2540" y="1016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448310" y="12700"/>
                  </a:lnTo>
                  <a:lnTo>
                    <a:pt x="448310" y="10160"/>
                  </a:lnTo>
                  <a:close/>
                </a:path>
              </a:pathLst>
            </a:custGeom>
            <a:solidFill>
              <a:srgbClr val="6B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197860" y="1334769"/>
              <a:ext cx="471170" cy="12700"/>
            </a:xfrm>
            <a:custGeom>
              <a:avLst/>
              <a:gdLst/>
              <a:ahLst/>
              <a:cxnLst/>
              <a:rect l="l" t="t" r="r" b="b"/>
              <a:pathLst>
                <a:path w="471170" h="12700">
                  <a:moveTo>
                    <a:pt x="463550" y="0"/>
                  </a:moveTo>
                  <a:lnTo>
                    <a:pt x="462280" y="0"/>
                  </a:lnTo>
                  <a:lnTo>
                    <a:pt x="462280" y="1270"/>
                  </a:lnTo>
                  <a:lnTo>
                    <a:pt x="11430" y="1270"/>
                  </a:lnTo>
                  <a:lnTo>
                    <a:pt x="11430" y="0"/>
                  </a:lnTo>
                  <a:lnTo>
                    <a:pt x="10160" y="0"/>
                  </a:lnTo>
                  <a:lnTo>
                    <a:pt x="10160" y="1270"/>
                  </a:lnTo>
                  <a:lnTo>
                    <a:pt x="10160" y="2540"/>
                  </a:lnTo>
                  <a:lnTo>
                    <a:pt x="463550" y="2540"/>
                  </a:lnTo>
                  <a:lnTo>
                    <a:pt x="463550" y="1270"/>
                  </a:lnTo>
                  <a:lnTo>
                    <a:pt x="463550" y="0"/>
                  </a:lnTo>
                  <a:close/>
                </a:path>
                <a:path w="471170" h="12700">
                  <a:moveTo>
                    <a:pt x="466090" y="3810"/>
                  </a:moveTo>
                  <a:lnTo>
                    <a:pt x="464820" y="3810"/>
                  </a:lnTo>
                  <a:lnTo>
                    <a:pt x="464820" y="2540"/>
                  </a:lnTo>
                  <a:lnTo>
                    <a:pt x="463550" y="2540"/>
                  </a:lnTo>
                  <a:lnTo>
                    <a:pt x="463550" y="3810"/>
                  </a:lnTo>
                  <a:lnTo>
                    <a:pt x="8890" y="3810"/>
                  </a:lnTo>
                  <a:lnTo>
                    <a:pt x="8890" y="2540"/>
                  </a:lnTo>
                  <a:lnTo>
                    <a:pt x="7620" y="2540"/>
                  </a:lnTo>
                  <a:lnTo>
                    <a:pt x="7620" y="3810"/>
                  </a:lnTo>
                  <a:lnTo>
                    <a:pt x="6350" y="3810"/>
                  </a:lnTo>
                  <a:lnTo>
                    <a:pt x="6350" y="6350"/>
                  </a:lnTo>
                  <a:lnTo>
                    <a:pt x="466090" y="6350"/>
                  </a:lnTo>
                  <a:lnTo>
                    <a:pt x="466090" y="3810"/>
                  </a:lnTo>
                  <a:close/>
                </a:path>
                <a:path w="471170" h="12700">
                  <a:moveTo>
                    <a:pt x="468630" y="6350"/>
                  </a:moveTo>
                  <a:lnTo>
                    <a:pt x="467347" y="6350"/>
                  </a:lnTo>
                  <a:lnTo>
                    <a:pt x="467347" y="7620"/>
                  </a:lnTo>
                  <a:lnTo>
                    <a:pt x="5080" y="7620"/>
                  </a:lnTo>
                  <a:lnTo>
                    <a:pt x="508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468630" y="8890"/>
                  </a:lnTo>
                  <a:lnTo>
                    <a:pt x="468630" y="7620"/>
                  </a:lnTo>
                  <a:lnTo>
                    <a:pt x="468630" y="6350"/>
                  </a:lnTo>
                  <a:close/>
                </a:path>
                <a:path w="471170" h="12700">
                  <a:moveTo>
                    <a:pt x="471170" y="10160"/>
                  </a:moveTo>
                  <a:lnTo>
                    <a:pt x="469900" y="10160"/>
                  </a:lnTo>
                  <a:lnTo>
                    <a:pt x="469900" y="8890"/>
                  </a:lnTo>
                  <a:lnTo>
                    <a:pt x="468630" y="8890"/>
                  </a:lnTo>
                  <a:lnTo>
                    <a:pt x="468630" y="10160"/>
                  </a:lnTo>
                  <a:lnTo>
                    <a:pt x="2540" y="1016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471170" y="12700"/>
                  </a:lnTo>
                  <a:lnTo>
                    <a:pt x="471170" y="10160"/>
                  </a:lnTo>
                  <a:close/>
                </a:path>
              </a:pathLst>
            </a:custGeom>
            <a:solidFill>
              <a:srgbClr val="6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185160" y="1347469"/>
              <a:ext cx="492759" cy="12700"/>
            </a:xfrm>
            <a:custGeom>
              <a:avLst/>
              <a:gdLst/>
              <a:ahLst/>
              <a:cxnLst/>
              <a:rect l="l" t="t" r="r" b="b"/>
              <a:pathLst>
                <a:path w="492760" h="12700">
                  <a:moveTo>
                    <a:pt x="485140" y="1270"/>
                  </a:moveTo>
                  <a:lnTo>
                    <a:pt x="11430" y="1270"/>
                  </a:lnTo>
                  <a:lnTo>
                    <a:pt x="11430" y="0"/>
                  </a:lnTo>
                  <a:lnTo>
                    <a:pt x="10160" y="0"/>
                  </a:lnTo>
                  <a:lnTo>
                    <a:pt x="10160" y="1270"/>
                  </a:lnTo>
                  <a:lnTo>
                    <a:pt x="10160" y="2540"/>
                  </a:lnTo>
                  <a:lnTo>
                    <a:pt x="485140" y="2540"/>
                  </a:lnTo>
                  <a:lnTo>
                    <a:pt x="485140" y="1270"/>
                  </a:lnTo>
                  <a:close/>
                </a:path>
                <a:path w="492760" h="12700">
                  <a:moveTo>
                    <a:pt x="488950" y="3810"/>
                  </a:moveTo>
                  <a:lnTo>
                    <a:pt x="487680" y="3810"/>
                  </a:lnTo>
                  <a:lnTo>
                    <a:pt x="487680" y="2540"/>
                  </a:lnTo>
                  <a:lnTo>
                    <a:pt x="486410" y="2540"/>
                  </a:lnTo>
                  <a:lnTo>
                    <a:pt x="486410" y="3810"/>
                  </a:lnTo>
                  <a:lnTo>
                    <a:pt x="8890" y="3810"/>
                  </a:lnTo>
                  <a:lnTo>
                    <a:pt x="8890" y="2540"/>
                  </a:lnTo>
                  <a:lnTo>
                    <a:pt x="7620" y="2540"/>
                  </a:lnTo>
                  <a:lnTo>
                    <a:pt x="7620" y="3810"/>
                  </a:lnTo>
                  <a:lnTo>
                    <a:pt x="6350" y="3810"/>
                  </a:lnTo>
                  <a:lnTo>
                    <a:pt x="6350" y="6350"/>
                  </a:lnTo>
                  <a:lnTo>
                    <a:pt x="488950" y="6350"/>
                  </a:lnTo>
                  <a:lnTo>
                    <a:pt x="488950" y="3810"/>
                  </a:lnTo>
                  <a:close/>
                </a:path>
                <a:path w="492760" h="12700">
                  <a:moveTo>
                    <a:pt x="490220" y="6350"/>
                  </a:moveTo>
                  <a:lnTo>
                    <a:pt x="488950" y="6350"/>
                  </a:lnTo>
                  <a:lnTo>
                    <a:pt x="488950" y="7620"/>
                  </a:lnTo>
                  <a:lnTo>
                    <a:pt x="5080" y="7620"/>
                  </a:lnTo>
                  <a:lnTo>
                    <a:pt x="508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490220" y="8890"/>
                  </a:lnTo>
                  <a:lnTo>
                    <a:pt x="490220" y="7620"/>
                  </a:lnTo>
                  <a:lnTo>
                    <a:pt x="490220" y="6350"/>
                  </a:lnTo>
                  <a:close/>
                </a:path>
                <a:path w="492760" h="12700">
                  <a:moveTo>
                    <a:pt x="492760" y="8890"/>
                  </a:moveTo>
                  <a:lnTo>
                    <a:pt x="491490" y="8890"/>
                  </a:lnTo>
                  <a:lnTo>
                    <a:pt x="491490" y="10160"/>
                  </a:lnTo>
                  <a:lnTo>
                    <a:pt x="2540" y="1016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492760" y="12700"/>
                  </a:lnTo>
                  <a:lnTo>
                    <a:pt x="492760" y="10160"/>
                  </a:lnTo>
                  <a:lnTo>
                    <a:pt x="492760" y="8890"/>
                  </a:lnTo>
                  <a:close/>
                </a:path>
              </a:pathLst>
            </a:custGeom>
            <a:solidFill>
              <a:srgbClr val="6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175000" y="1360169"/>
              <a:ext cx="511809" cy="11430"/>
            </a:xfrm>
            <a:custGeom>
              <a:avLst/>
              <a:gdLst/>
              <a:ahLst/>
              <a:cxnLst/>
              <a:rect l="l" t="t" r="r" b="b"/>
              <a:pathLst>
                <a:path w="511810" h="11430">
                  <a:moveTo>
                    <a:pt x="505460" y="0"/>
                  </a:moveTo>
                  <a:lnTo>
                    <a:pt x="504190" y="0"/>
                  </a:lnTo>
                  <a:lnTo>
                    <a:pt x="504190" y="1270"/>
                  </a:lnTo>
                  <a:lnTo>
                    <a:pt x="8890" y="1270"/>
                  </a:lnTo>
                  <a:lnTo>
                    <a:pt x="8890" y="2540"/>
                  </a:lnTo>
                  <a:lnTo>
                    <a:pt x="505460" y="2540"/>
                  </a:lnTo>
                  <a:lnTo>
                    <a:pt x="505460" y="1270"/>
                  </a:lnTo>
                  <a:lnTo>
                    <a:pt x="505460" y="0"/>
                  </a:lnTo>
                  <a:close/>
                </a:path>
                <a:path w="511810" h="11430">
                  <a:moveTo>
                    <a:pt x="508000" y="3810"/>
                  </a:moveTo>
                  <a:lnTo>
                    <a:pt x="506730" y="3810"/>
                  </a:lnTo>
                  <a:lnTo>
                    <a:pt x="506730" y="2540"/>
                  </a:lnTo>
                  <a:lnTo>
                    <a:pt x="505460" y="2540"/>
                  </a:lnTo>
                  <a:lnTo>
                    <a:pt x="505460" y="3810"/>
                  </a:lnTo>
                  <a:lnTo>
                    <a:pt x="7620" y="3810"/>
                  </a:lnTo>
                  <a:lnTo>
                    <a:pt x="7620" y="254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5080" y="3810"/>
                  </a:lnTo>
                  <a:lnTo>
                    <a:pt x="5080" y="6350"/>
                  </a:lnTo>
                  <a:lnTo>
                    <a:pt x="508000" y="6350"/>
                  </a:lnTo>
                  <a:lnTo>
                    <a:pt x="508000" y="3810"/>
                  </a:lnTo>
                  <a:close/>
                </a:path>
                <a:path w="511810" h="11430">
                  <a:moveTo>
                    <a:pt x="509257" y="6350"/>
                  </a:moveTo>
                  <a:lnTo>
                    <a:pt x="508000" y="6350"/>
                  </a:lnTo>
                  <a:lnTo>
                    <a:pt x="508000" y="7620"/>
                  </a:lnTo>
                  <a:lnTo>
                    <a:pt x="3810" y="762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509257" y="8890"/>
                  </a:lnTo>
                  <a:lnTo>
                    <a:pt x="509257" y="7620"/>
                  </a:lnTo>
                  <a:lnTo>
                    <a:pt x="509257" y="6350"/>
                  </a:lnTo>
                  <a:close/>
                </a:path>
                <a:path w="511810" h="11430">
                  <a:moveTo>
                    <a:pt x="511810" y="10160"/>
                  </a:moveTo>
                  <a:lnTo>
                    <a:pt x="2540" y="1016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11810" y="11430"/>
                  </a:lnTo>
                  <a:lnTo>
                    <a:pt x="511810" y="10160"/>
                  </a:lnTo>
                  <a:close/>
                </a:path>
              </a:pathLst>
            </a:custGeom>
            <a:solidFill>
              <a:srgbClr val="6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164840" y="1371599"/>
              <a:ext cx="530860" cy="12700"/>
            </a:xfrm>
            <a:custGeom>
              <a:avLst/>
              <a:gdLst/>
              <a:ahLst/>
              <a:cxnLst/>
              <a:rect l="l" t="t" r="r" b="b"/>
              <a:pathLst>
                <a:path w="530860" h="12700">
                  <a:moveTo>
                    <a:pt x="521970" y="0"/>
                  </a:moveTo>
                  <a:lnTo>
                    <a:pt x="10160" y="0"/>
                  </a:lnTo>
                  <a:lnTo>
                    <a:pt x="10160" y="1270"/>
                  </a:lnTo>
                  <a:lnTo>
                    <a:pt x="521970" y="1270"/>
                  </a:lnTo>
                  <a:lnTo>
                    <a:pt x="521970" y="0"/>
                  </a:lnTo>
                  <a:close/>
                </a:path>
                <a:path w="530860" h="12700">
                  <a:moveTo>
                    <a:pt x="523240" y="2540"/>
                  </a:moveTo>
                  <a:lnTo>
                    <a:pt x="8890" y="2540"/>
                  </a:lnTo>
                  <a:lnTo>
                    <a:pt x="8890" y="1270"/>
                  </a:lnTo>
                  <a:lnTo>
                    <a:pt x="7620" y="1270"/>
                  </a:lnTo>
                  <a:lnTo>
                    <a:pt x="7620" y="2540"/>
                  </a:lnTo>
                  <a:lnTo>
                    <a:pt x="7620" y="3810"/>
                  </a:lnTo>
                  <a:lnTo>
                    <a:pt x="523240" y="3810"/>
                  </a:lnTo>
                  <a:lnTo>
                    <a:pt x="523240" y="2540"/>
                  </a:lnTo>
                  <a:close/>
                </a:path>
                <a:path w="530860" h="12700">
                  <a:moveTo>
                    <a:pt x="525780" y="5080"/>
                  </a:moveTo>
                  <a:lnTo>
                    <a:pt x="525767" y="3810"/>
                  </a:lnTo>
                  <a:lnTo>
                    <a:pt x="524510" y="3810"/>
                  </a:lnTo>
                  <a:lnTo>
                    <a:pt x="524510" y="5080"/>
                  </a:lnTo>
                  <a:lnTo>
                    <a:pt x="5080" y="5080"/>
                  </a:lnTo>
                  <a:lnTo>
                    <a:pt x="5080" y="7620"/>
                  </a:lnTo>
                  <a:lnTo>
                    <a:pt x="525780" y="7620"/>
                  </a:lnTo>
                  <a:lnTo>
                    <a:pt x="525780" y="5080"/>
                  </a:lnTo>
                  <a:close/>
                </a:path>
                <a:path w="530860" h="12700">
                  <a:moveTo>
                    <a:pt x="528320" y="7620"/>
                  </a:moveTo>
                  <a:lnTo>
                    <a:pt x="527050" y="7620"/>
                  </a:lnTo>
                  <a:lnTo>
                    <a:pt x="527050" y="8890"/>
                  </a:lnTo>
                  <a:lnTo>
                    <a:pt x="3810" y="8890"/>
                  </a:lnTo>
                  <a:lnTo>
                    <a:pt x="381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528320" y="10160"/>
                  </a:lnTo>
                  <a:lnTo>
                    <a:pt x="528320" y="8890"/>
                  </a:lnTo>
                  <a:lnTo>
                    <a:pt x="528320" y="7620"/>
                  </a:lnTo>
                  <a:close/>
                </a:path>
                <a:path w="530860" h="12700">
                  <a:moveTo>
                    <a:pt x="530860" y="11430"/>
                  </a:moveTo>
                  <a:lnTo>
                    <a:pt x="529590" y="11430"/>
                  </a:lnTo>
                  <a:lnTo>
                    <a:pt x="529590" y="10160"/>
                  </a:lnTo>
                  <a:lnTo>
                    <a:pt x="528320" y="10160"/>
                  </a:lnTo>
                  <a:lnTo>
                    <a:pt x="528320" y="11430"/>
                  </a:lnTo>
                  <a:lnTo>
                    <a:pt x="1270" y="1143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530860" y="12700"/>
                  </a:lnTo>
                  <a:lnTo>
                    <a:pt x="530860" y="11430"/>
                  </a:lnTo>
                  <a:close/>
                </a:path>
              </a:pathLst>
            </a:custGeom>
            <a:solidFill>
              <a:srgbClr val="6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153410" y="1384299"/>
              <a:ext cx="549910" cy="12700"/>
            </a:xfrm>
            <a:custGeom>
              <a:avLst/>
              <a:gdLst/>
              <a:ahLst/>
              <a:cxnLst/>
              <a:rect l="l" t="t" r="r" b="b"/>
              <a:pathLst>
                <a:path w="549910" h="12700">
                  <a:moveTo>
                    <a:pt x="7620" y="3810"/>
                  </a:moveTo>
                  <a:lnTo>
                    <a:pt x="6350" y="3810"/>
                  </a:lnTo>
                  <a:lnTo>
                    <a:pt x="6350" y="5080"/>
                  </a:lnTo>
                  <a:lnTo>
                    <a:pt x="7620" y="5080"/>
                  </a:lnTo>
                  <a:lnTo>
                    <a:pt x="7620" y="3810"/>
                  </a:lnTo>
                  <a:close/>
                </a:path>
                <a:path w="549910" h="12700">
                  <a:moveTo>
                    <a:pt x="542290" y="0"/>
                  </a:moveTo>
                  <a:lnTo>
                    <a:pt x="11430" y="0"/>
                  </a:lnTo>
                  <a:lnTo>
                    <a:pt x="11430" y="1270"/>
                  </a:lnTo>
                  <a:lnTo>
                    <a:pt x="542290" y="1270"/>
                  </a:lnTo>
                  <a:lnTo>
                    <a:pt x="542290" y="0"/>
                  </a:lnTo>
                  <a:close/>
                </a:path>
                <a:path w="549910" h="12700">
                  <a:moveTo>
                    <a:pt x="543560" y="1270"/>
                  </a:moveTo>
                  <a:lnTo>
                    <a:pt x="542290" y="1270"/>
                  </a:lnTo>
                  <a:lnTo>
                    <a:pt x="542290" y="2540"/>
                  </a:lnTo>
                  <a:lnTo>
                    <a:pt x="10160" y="2540"/>
                  </a:lnTo>
                  <a:lnTo>
                    <a:pt x="10160" y="1270"/>
                  </a:lnTo>
                  <a:lnTo>
                    <a:pt x="8890" y="1270"/>
                  </a:lnTo>
                  <a:lnTo>
                    <a:pt x="8890" y="2540"/>
                  </a:lnTo>
                  <a:lnTo>
                    <a:pt x="8890" y="3810"/>
                  </a:lnTo>
                  <a:lnTo>
                    <a:pt x="543560" y="3810"/>
                  </a:lnTo>
                  <a:lnTo>
                    <a:pt x="543560" y="2540"/>
                  </a:lnTo>
                  <a:lnTo>
                    <a:pt x="543560" y="1270"/>
                  </a:lnTo>
                  <a:close/>
                </a:path>
                <a:path w="549910" h="12700">
                  <a:moveTo>
                    <a:pt x="546100" y="6350"/>
                  </a:moveTo>
                  <a:lnTo>
                    <a:pt x="5080" y="6350"/>
                  </a:lnTo>
                  <a:lnTo>
                    <a:pt x="5080" y="7620"/>
                  </a:lnTo>
                  <a:lnTo>
                    <a:pt x="546100" y="7620"/>
                  </a:lnTo>
                  <a:lnTo>
                    <a:pt x="546100" y="6350"/>
                  </a:lnTo>
                  <a:close/>
                </a:path>
                <a:path w="549910" h="12700">
                  <a:moveTo>
                    <a:pt x="547370" y="7620"/>
                  </a:moveTo>
                  <a:lnTo>
                    <a:pt x="546100" y="7620"/>
                  </a:lnTo>
                  <a:lnTo>
                    <a:pt x="546100" y="8890"/>
                  </a:lnTo>
                  <a:lnTo>
                    <a:pt x="5080" y="8890"/>
                  </a:lnTo>
                  <a:lnTo>
                    <a:pt x="5080" y="762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547370" y="10160"/>
                  </a:lnTo>
                  <a:lnTo>
                    <a:pt x="547370" y="8890"/>
                  </a:lnTo>
                  <a:lnTo>
                    <a:pt x="547370" y="7620"/>
                  </a:lnTo>
                  <a:close/>
                </a:path>
                <a:path w="549910" h="12700">
                  <a:moveTo>
                    <a:pt x="549910" y="11430"/>
                  </a:moveTo>
                  <a:lnTo>
                    <a:pt x="2540" y="11430"/>
                  </a:lnTo>
                  <a:lnTo>
                    <a:pt x="2540" y="10160"/>
                  </a:lnTo>
                  <a:lnTo>
                    <a:pt x="1270" y="1016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549910" y="12700"/>
                  </a:lnTo>
                  <a:lnTo>
                    <a:pt x="549910" y="11430"/>
                  </a:lnTo>
                  <a:close/>
                </a:path>
              </a:pathLst>
            </a:custGeom>
            <a:solidFill>
              <a:srgbClr val="7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144520" y="1396999"/>
              <a:ext cx="566420" cy="12700"/>
            </a:xfrm>
            <a:custGeom>
              <a:avLst/>
              <a:gdLst/>
              <a:ahLst/>
              <a:cxnLst/>
              <a:rect l="l" t="t" r="r" b="b"/>
              <a:pathLst>
                <a:path w="566420" h="12700">
                  <a:moveTo>
                    <a:pt x="558800" y="0"/>
                  </a:moveTo>
                  <a:lnTo>
                    <a:pt x="8890" y="0"/>
                  </a:lnTo>
                  <a:lnTo>
                    <a:pt x="8890" y="1270"/>
                  </a:lnTo>
                  <a:lnTo>
                    <a:pt x="558800" y="1270"/>
                  </a:lnTo>
                  <a:lnTo>
                    <a:pt x="558800" y="0"/>
                  </a:lnTo>
                  <a:close/>
                </a:path>
                <a:path w="566420" h="12700">
                  <a:moveTo>
                    <a:pt x="562610" y="5080"/>
                  </a:moveTo>
                  <a:lnTo>
                    <a:pt x="561340" y="5080"/>
                  </a:lnTo>
                  <a:lnTo>
                    <a:pt x="561340" y="3810"/>
                  </a:lnTo>
                  <a:lnTo>
                    <a:pt x="560070" y="3810"/>
                  </a:lnTo>
                  <a:lnTo>
                    <a:pt x="560070" y="2540"/>
                  </a:lnTo>
                  <a:lnTo>
                    <a:pt x="8890" y="2540"/>
                  </a:lnTo>
                  <a:lnTo>
                    <a:pt x="8890" y="1270"/>
                  </a:lnTo>
                  <a:lnTo>
                    <a:pt x="7620" y="1270"/>
                  </a:lnTo>
                  <a:lnTo>
                    <a:pt x="7620" y="2540"/>
                  </a:lnTo>
                  <a:lnTo>
                    <a:pt x="7620" y="3810"/>
                  </a:lnTo>
                  <a:lnTo>
                    <a:pt x="6350" y="3810"/>
                  </a:lnTo>
                  <a:lnTo>
                    <a:pt x="6350" y="5080"/>
                  </a:lnTo>
                  <a:lnTo>
                    <a:pt x="5080" y="5080"/>
                  </a:lnTo>
                  <a:lnTo>
                    <a:pt x="5080" y="7620"/>
                  </a:lnTo>
                  <a:lnTo>
                    <a:pt x="562610" y="7620"/>
                  </a:lnTo>
                  <a:lnTo>
                    <a:pt x="562610" y="5080"/>
                  </a:lnTo>
                  <a:close/>
                </a:path>
                <a:path w="566420" h="12700">
                  <a:moveTo>
                    <a:pt x="566420" y="11430"/>
                  </a:moveTo>
                  <a:lnTo>
                    <a:pt x="565137" y="11430"/>
                  </a:lnTo>
                  <a:lnTo>
                    <a:pt x="565137" y="10160"/>
                  </a:lnTo>
                  <a:lnTo>
                    <a:pt x="563880" y="10160"/>
                  </a:lnTo>
                  <a:lnTo>
                    <a:pt x="563880" y="8890"/>
                  </a:lnTo>
                  <a:lnTo>
                    <a:pt x="3810" y="8890"/>
                  </a:lnTo>
                  <a:lnTo>
                    <a:pt x="381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1270" y="1016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566420" y="12700"/>
                  </a:lnTo>
                  <a:lnTo>
                    <a:pt x="566420" y="11430"/>
                  </a:lnTo>
                  <a:close/>
                </a:path>
              </a:pathLst>
            </a:custGeom>
            <a:solidFill>
              <a:srgbClr val="7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134360" y="1409699"/>
              <a:ext cx="582930" cy="12700"/>
            </a:xfrm>
            <a:custGeom>
              <a:avLst/>
              <a:gdLst/>
              <a:ahLst/>
              <a:cxnLst/>
              <a:rect l="l" t="t" r="r" b="b"/>
              <a:pathLst>
                <a:path w="582929" h="12700">
                  <a:moveTo>
                    <a:pt x="265430" y="11430"/>
                  </a:moveTo>
                  <a:lnTo>
                    <a:pt x="2540" y="11430"/>
                  </a:lnTo>
                  <a:lnTo>
                    <a:pt x="2540" y="10160"/>
                  </a:lnTo>
                  <a:lnTo>
                    <a:pt x="1270" y="1016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265430" y="12700"/>
                  </a:lnTo>
                  <a:lnTo>
                    <a:pt x="265430" y="11430"/>
                  </a:lnTo>
                  <a:close/>
                </a:path>
                <a:path w="582929" h="12700">
                  <a:moveTo>
                    <a:pt x="283210" y="8890"/>
                  </a:moveTo>
                  <a:lnTo>
                    <a:pt x="3810" y="8890"/>
                  </a:lnTo>
                  <a:lnTo>
                    <a:pt x="3810" y="10160"/>
                  </a:lnTo>
                  <a:lnTo>
                    <a:pt x="271780" y="10160"/>
                  </a:lnTo>
                  <a:lnTo>
                    <a:pt x="271780" y="11430"/>
                  </a:lnTo>
                  <a:lnTo>
                    <a:pt x="279400" y="11430"/>
                  </a:lnTo>
                  <a:lnTo>
                    <a:pt x="279400" y="10160"/>
                  </a:lnTo>
                  <a:lnTo>
                    <a:pt x="283210" y="10160"/>
                  </a:lnTo>
                  <a:lnTo>
                    <a:pt x="283210" y="8890"/>
                  </a:lnTo>
                  <a:close/>
                </a:path>
                <a:path w="582929" h="12700">
                  <a:moveTo>
                    <a:pt x="577850" y="2540"/>
                  </a:moveTo>
                  <a:lnTo>
                    <a:pt x="576580" y="2540"/>
                  </a:lnTo>
                  <a:lnTo>
                    <a:pt x="576580" y="1270"/>
                  </a:lnTo>
                  <a:lnTo>
                    <a:pt x="576580" y="0"/>
                  </a:lnTo>
                  <a:lnTo>
                    <a:pt x="10160" y="0"/>
                  </a:lnTo>
                  <a:lnTo>
                    <a:pt x="10160" y="1270"/>
                  </a:lnTo>
                  <a:lnTo>
                    <a:pt x="8890" y="1270"/>
                  </a:lnTo>
                  <a:lnTo>
                    <a:pt x="8890" y="2540"/>
                  </a:lnTo>
                  <a:lnTo>
                    <a:pt x="7620" y="2540"/>
                  </a:lnTo>
                  <a:lnTo>
                    <a:pt x="7620" y="3810"/>
                  </a:lnTo>
                  <a:lnTo>
                    <a:pt x="577850" y="3810"/>
                  </a:lnTo>
                  <a:lnTo>
                    <a:pt x="577850" y="2540"/>
                  </a:lnTo>
                  <a:close/>
                </a:path>
                <a:path w="582929" h="12700">
                  <a:moveTo>
                    <a:pt x="579120" y="3810"/>
                  </a:moveTo>
                  <a:lnTo>
                    <a:pt x="577850" y="3810"/>
                  </a:lnTo>
                  <a:lnTo>
                    <a:pt x="577850" y="5080"/>
                  </a:lnTo>
                  <a:lnTo>
                    <a:pt x="7620" y="5080"/>
                  </a:lnTo>
                  <a:lnTo>
                    <a:pt x="7620" y="3810"/>
                  </a:lnTo>
                  <a:lnTo>
                    <a:pt x="6350" y="3810"/>
                  </a:lnTo>
                  <a:lnTo>
                    <a:pt x="6350" y="5080"/>
                  </a:lnTo>
                  <a:lnTo>
                    <a:pt x="5080" y="5080"/>
                  </a:lnTo>
                  <a:lnTo>
                    <a:pt x="5080" y="7620"/>
                  </a:lnTo>
                  <a:lnTo>
                    <a:pt x="283210" y="7620"/>
                  </a:lnTo>
                  <a:lnTo>
                    <a:pt x="283210" y="8890"/>
                  </a:lnTo>
                  <a:lnTo>
                    <a:pt x="303530" y="8890"/>
                  </a:lnTo>
                  <a:lnTo>
                    <a:pt x="303530" y="7620"/>
                  </a:lnTo>
                  <a:lnTo>
                    <a:pt x="323850" y="7620"/>
                  </a:lnTo>
                  <a:lnTo>
                    <a:pt x="323850" y="8890"/>
                  </a:lnTo>
                  <a:lnTo>
                    <a:pt x="336550" y="8890"/>
                  </a:lnTo>
                  <a:lnTo>
                    <a:pt x="336550" y="7620"/>
                  </a:lnTo>
                  <a:lnTo>
                    <a:pt x="579120" y="7620"/>
                  </a:lnTo>
                  <a:lnTo>
                    <a:pt x="579120" y="5080"/>
                  </a:lnTo>
                  <a:lnTo>
                    <a:pt x="579120" y="3810"/>
                  </a:lnTo>
                  <a:close/>
                </a:path>
                <a:path w="582929" h="12700">
                  <a:moveTo>
                    <a:pt x="580390" y="8890"/>
                  </a:moveTo>
                  <a:lnTo>
                    <a:pt x="336550" y="8890"/>
                  </a:lnTo>
                  <a:lnTo>
                    <a:pt x="336550" y="10160"/>
                  </a:lnTo>
                  <a:lnTo>
                    <a:pt x="345440" y="10160"/>
                  </a:lnTo>
                  <a:lnTo>
                    <a:pt x="345440" y="11430"/>
                  </a:lnTo>
                  <a:lnTo>
                    <a:pt x="349250" y="11430"/>
                  </a:lnTo>
                  <a:lnTo>
                    <a:pt x="349250" y="10160"/>
                  </a:lnTo>
                  <a:lnTo>
                    <a:pt x="580390" y="10160"/>
                  </a:lnTo>
                  <a:lnTo>
                    <a:pt x="580390" y="8890"/>
                  </a:lnTo>
                  <a:close/>
                </a:path>
                <a:path w="582929" h="12700">
                  <a:moveTo>
                    <a:pt x="582930" y="11430"/>
                  </a:moveTo>
                  <a:lnTo>
                    <a:pt x="358140" y="11430"/>
                  </a:lnTo>
                  <a:lnTo>
                    <a:pt x="358140" y="12700"/>
                  </a:lnTo>
                  <a:lnTo>
                    <a:pt x="582930" y="12700"/>
                  </a:lnTo>
                  <a:lnTo>
                    <a:pt x="582930" y="11430"/>
                  </a:lnTo>
                  <a:close/>
                </a:path>
              </a:pathLst>
            </a:custGeom>
            <a:solidFill>
              <a:srgbClr val="7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128010" y="1422399"/>
              <a:ext cx="593090" cy="11430"/>
            </a:xfrm>
            <a:custGeom>
              <a:avLst/>
              <a:gdLst/>
              <a:ahLst/>
              <a:cxnLst/>
              <a:rect l="l" t="t" r="r" b="b"/>
              <a:pathLst>
                <a:path w="593089" h="11430">
                  <a:moveTo>
                    <a:pt x="234950" y="8890"/>
                  </a:moveTo>
                  <a:lnTo>
                    <a:pt x="1270" y="889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231140" y="10160"/>
                  </a:lnTo>
                  <a:lnTo>
                    <a:pt x="231140" y="11430"/>
                  </a:lnTo>
                  <a:lnTo>
                    <a:pt x="233680" y="11430"/>
                  </a:lnTo>
                  <a:lnTo>
                    <a:pt x="233680" y="10160"/>
                  </a:lnTo>
                  <a:lnTo>
                    <a:pt x="234950" y="10160"/>
                  </a:lnTo>
                  <a:lnTo>
                    <a:pt x="234950" y="8890"/>
                  </a:lnTo>
                  <a:close/>
                </a:path>
                <a:path w="593089" h="11430">
                  <a:moveTo>
                    <a:pt x="245110" y="5080"/>
                  </a:moveTo>
                  <a:lnTo>
                    <a:pt x="3810" y="5080"/>
                  </a:lnTo>
                  <a:lnTo>
                    <a:pt x="381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234950" y="7620"/>
                  </a:lnTo>
                  <a:lnTo>
                    <a:pt x="234950" y="8890"/>
                  </a:lnTo>
                  <a:lnTo>
                    <a:pt x="241300" y="8890"/>
                  </a:lnTo>
                  <a:lnTo>
                    <a:pt x="241300" y="7620"/>
                  </a:lnTo>
                  <a:lnTo>
                    <a:pt x="245110" y="7620"/>
                  </a:lnTo>
                  <a:lnTo>
                    <a:pt x="245110" y="5080"/>
                  </a:lnTo>
                  <a:close/>
                </a:path>
                <a:path w="593089" h="11430">
                  <a:moveTo>
                    <a:pt x="259080" y="2540"/>
                  </a:moveTo>
                  <a:lnTo>
                    <a:pt x="6350" y="254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250190" y="3810"/>
                  </a:lnTo>
                  <a:lnTo>
                    <a:pt x="250190" y="5080"/>
                  </a:lnTo>
                  <a:lnTo>
                    <a:pt x="254000" y="5080"/>
                  </a:lnTo>
                  <a:lnTo>
                    <a:pt x="254000" y="3810"/>
                  </a:lnTo>
                  <a:lnTo>
                    <a:pt x="259080" y="3810"/>
                  </a:lnTo>
                  <a:lnTo>
                    <a:pt x="259080" y="2540"/>
                  </a:lnTo>
                  <a:close/>
                </a:path>
                <a:path w="593089" h="11430">
                  <a:moveTo>
                    <a:pt x="271780" y="0"/>
                  </a:moveTo>
                  <a:lnTo>
                    <a:pt x="6350" y="0"/>
                  </a:lnTo>
                  <a:lnTo>
                    <a:pt x="6350" y="1270"/>
                  </a:lnTo>
                  <a:lnTo>
                    <a:pt x="259080" y="1270"/>
                  </a:lnTo>
                  <a:lnTo>
                    <a:pt x="259080" y="2540"/>
                  </a:lnTo>
                  <a:lnTo>
                    <a:pt x="261620" y="2540"/>
                  </a:lnTo>
                  <a:lnTo>
                    <a:pt x="261620" y="1270"/>
                  </a:lnTo>
                  <a:lnTo>
                    <a:pt x="271780" y="1270"/>
                  </a:lnTo>
                  <a:lnTo>
                    <a:pt x="271780" y="0"/>
                  </a:lnTo>
                  <a:close/>
                </a:path>
                <a:path w="593089" h="11430">
                  <a:moveTo>
                    <a:pt x="589280" y="0"/>
                  </a:moveTo>
                  <a:lnTo>
                    <a:pt x="364490" y="0"/>
                  </a:lnTo>
                  <a:lnTo>
                    <a:pt x="364490" y="1270"/>
                  </a:lnTo>
                  <a:lnTo>
                    <a:pt x="368300" y="1270"/>
                  </a:lnTo>
                  <a:lnTo>
                    <a:pt x="368300" y="2540"/>
                  </a:lnTo>
                  <a:lnTo>
                    <a:pt x="372110" y="2540"/>
                  </a:lnTo>
                  <a:lnTo>
                    <a:pt x="372110" y="1270"/>
                  </a:lnTo>
                  <a:lnTo>
                    <a:pt x="589280" y="1270"/>
                  </a:lnTo>
                  <a:lnTo>
                    <a:pt x="589280" y="0"/>
                  </a:lnTo>
                  <a:close/>
                </a:path>
                <a:path w="593089" h="11430">
                  <a:moveTo>
                    <a:pt x="590550" y="1270"/>
                  </a:moveTo>
                  <a:lnTo>
                    <a:pt x="589280" y="1270"/>
                  </a:lnTo>
                  <a:lnTo>
                    <a:pt x="589280" y="2540"/>
                  </a:lnTo>
                  <a:lnTo>
                    <a:pt x="372110" y="2540"/>
                  </a:lnTo>
                  <a:lnTo>
                    <a:pt x="372110" y="3810"/>
                  </a:lnTo>
                  <a:lnTo>
                    <a:pt x="374650" y="3810"/>
                  </a:lnTo>
                  <a:lnTo>
                    <a:pt x="374650" y="5080"/>
                  </a:lnTo>
                  <a:lnTo>
                    <a:pt x="377190" y="5080"/>
                  </a:lnTo>
                  <a:lnTo>
                    <a:pt x="377190" y="3810"/>
                  </a:lnTo>
                  <a:lnTo>
                    <a:pt x="590550" y="3810"/>
                  </a:lnTo>
                  <a:lnTo>
                    <a:pt x="590550" y="2540"/>
                  </a:lnTo>
                  <a:lnTo>
                    <a:pt x="590550" y="1270"/>
                  </a:lnTo>
                  <a:close/>
                </a:path>
                <a:path w="593089" h="11430">
                  <a:moveTo>
                    <a:pt x="591820" y="3810"/>
                  </a:moveTo>
                  <a:lnTo>
                    <a:pt x="590550" y="3810"/>
                  </a:lnTo>
                  <a:lnTo>
                    <a:pt x="590550" y="5080"/>
                  </a:lnTo>
                  <a:lnTo>
                    <a:pt x="379730" y="5080"/>
                  </a:lnTo>
                  <a:lnTo>
                    <a:pt x="379730" y="7620"/>
                  </a:lnTo>
                  <a:lnTo>
                    <a:pt x="383540" y="7620"/>
                  </a:lnTo>
                  <a:lnTo>
                    <a:pt x="383540" y="8890"/>
                  </a:lnTo>
                  <a:lnTo>
                    <a:pt x="386080" y="8890"/>
                  </a:lnTo>
                  <a:lnTo>
                    <a:pt x="386080" y="7620"/>
                  </a:lnTo>
                  <a:lnTo>
                    <a:pt x="591820" y="7620"/>
                  </a:lnTo>
                  <a:lnTo>
                    <a:pt x="591820" y="5080"/>
                  </a:lnTo>
                  <a:lnTo>
                    <a:pt x="591820" y="3810"/>
                  </a:lnTo>
                  <a:close/>
                </a:path>
                <a:path w="593089" h="11430">
                  <a:moveTo>
                    <a:pt x="593090" y="8890"/>
                  </a:moveTo>
                  <a:lnTo>
                    <a:pt x="386080" y="8890"/>
                  </a:lnTo>
                  <a:lnTo>
                    <a:pt x="386080" y="10160"/>
                  </a:lnTo>
                  <a:lnTo>
                    <a:pt x="388620" y="10160"/>
                  </a:lnTo>
                  <a:lnTo>
                    <a:pt x="388620" y="11430"/>
                  </a:lnTo>
                  <a:lnTo>
                    <a:pt x="391160" y="11430"/>
                  </a:lnTo>
                  <a:lnTo>
                    <a:pt x="391160" y="10160"/>
                  </a:lnTo>
                  <a:lnTo>
                    <a:pt x="593090" y="10160"/>
                  </a:lnTo>
                  <a:lnTo>
                    <a:pt x="593090" y="8890"/>
                  </a:lnTo>
                  <a:close/>
                </a:path>
              </a:pathLst>
            </a:custGeom>
            <a:solidFill>
              <a:srgbClr val="7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117850" y="1433829"/>
              <a:ext cx="608330" cy="12700"/>
            </a:xfrm>
            <a:custGeom>
              <a:avLst/>
              <a:gdLst/>
              <a:ahLst/>
              <a:cxnLst/>
              <a:rect l="l" t="t" r="r" b="b"/>
              <a:pathLst>
                <a:path w="608329" h="12700">
                  <a:moveTo>
                    <a:pt x="1270" y="11430"/>
                  </a:moveTo>
                  <a:lnTo>
                    <a:pt x="0" y="1143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1270" y="11430"/>
                  </a:lnTo>
                  <a:close/>
                </a:path>
                <a:path w="608329" h="12700">
                  <a:moveTo>
                    <a:pt x="219710" y="10160"/>
                  </a:moveTo>
                  <a:lnTo>
                    <a:pt x="2540" y="1016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1270" y="11430"/>
                  </a:lnTo>
                  <a:lnTo>
                    <a:pt x="215900" y="11430"/>
                  </a:lnTo>
                  <a:lnTo>
                    <a:pt x="215900" y="12700"/>
                  </a:lnTo>
                  <a:lnTo>
                    <a:pt x="218440" y="12700"/>
                  </a:lnTo>
                  <a:lnTo>
                    <a:pt x="218440" y="11430"/>
                  </a:lnTo>
                  <a:lnTo>
                    <a:pt x="219710" y="11430"/>
                  </a:lnTo>
                  <a:lnTo>
                    <a:pt x="219710" y="10160"/>
                  </a:lnTo>
                  <a:close/>
                </a:path>
                <a:path w="608329" h="12700">
                  <a:moveTo>
                    <a:pt x="226060" y="6350"/>
                  </a:moveTo>
                  <a:lnTo>
                    <a:pt x="5080" y="6350"/>
                  </a:lnTo>
                  <a:lnTo>
                    <a:pt x="508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3810" y="8890"/>
                  </a:lnTo>
                  <a:lnTo>
                    <a:pt x="219710" y="8890"/>
                  </a:lnTo>
                  <a:lnTo>
                    <a:pt x="219710" y="10160"/>
                  </a:lnTo>
                  <a:lnTo>
                    <a:pt x="223507" y="10160"/>
                  </a:lnTo>
                  <a:lnTo>
                    <a:pt x="223507" y="8890"/>
                  </a:lnTo>
                  <a:lnTo>
                    <a:pt x="226060" y="8890"/>
                  </a:lnTo>
                  <a:lnTo>
                    <a:pt x="226060" y="6350"/>
                  </a:lnTo>
                  <a:close/>
                </a:path>
                <a:path w="608329" h="12700">
                  <a:moveTo>
                    <a:pt x="233680" y="3810"/>
                  </a:moveTo>
                  <a:lnTo>
                    <a:pt x="6350" y="3810"/>
                  </a:lnTo>
                  <a:lnTo>
                    <a:pt x="6350" y="254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228600" y="5080"/>
                  </a:lnTo>
                  <a:lnTo>
                    <a:pt x="228600" y="6350"/>
                  </a:lnTo>
                  <a:lnTo>
                    <a:pt x="231140" y="6350"/>
                  </a:lnTo>
                  <a:lnTo>
                    <a:pt x="231140" y="5080"/>
                  </a:lnTo>
                  <a:lnTo>
                    <a:pt x="233680" y="5080"/>
                  </a:lnTo>
                  <a:lnTo>
                    <a:pt x="233680" y="3810"/>
                  </a:lnTo>
                  <a:close/>
                </a:path>
                <a:path w="608329" h="12700">
                  <a:moveTo>
                    <a:pt x="238760" y="0"/>
                  </a:moveTo>
                  <a:lnTo>
                    <a:pt x="7620" y="0"/>
                  </a:lnTo>
                  <a:lnTo>
                    <a:pt x="7620" y="2540"/>
                  </a:lnTo>
                  <a:lnTo>
                    <a:pt x="233680" y="2540"/>
                  </a:lnTo>
                  <a:lnTo>
                    <a:pt x="233680" y="3810"/>
                  </a:lnTo>
                  <a:lnTo>
                    <a:pt x="236220" y="3810"/>
                  </a:lnTo>
                  <a:lnTo>
                    <a:pt x="236220" y="2540"/>
                  </a:lnTo>
                  <a:lnTo>
                    <a:pt x="238760" y="2540"/>
                  </a:lnTo>
                  <a:lnTo>
                    <a:pt x="238760" y="0"/>
                  </a:lnTo>
                  <a:close/>
                </a:path>
                <a:path w="608329" h="12700">
                  <a:moveTo>
                    <a:pt x="604520" y="0"/>
                  </a:moveTo>
                  <a:lnTo>
                    <a:pt x="405130" y="0"/>
                  </a:lnTo>
                  <a:lnTo>
                    <a:pt x="405130" y="2540"/>
                  </a:lnTo>
                  <a:lnTo>
                    <a:pt x="407670" y="2540"/>
                  </a:lnTo>
                  <a:lnTo>
                    <a:pt x="407670" y="3810"/>
                  </a:lnTo>
                  <a:lnTo>
                    <a:pt x="410210" y="3810"/>
                  </a:lnTo>
                  <a:lnTo>
                    <a:pt x="410210" y="2540"/>
                  </a:lnTo>
                  <a:lnTo>
                    <a:pt x="604507" y="2540"/>
                  </a:lnTo>
                  <a:lnTo>
                    <a:pt x="604520" y="0"/>
                  </a:lnTo>
                  <a:close/>
                </a:path>
                <a:path w="608329" h="12700">
                  <a:moveTo>
                    <a:pt x="605790" y="3810"/>
                  </a:moveTo>
                  <a:lnTo>
                    <a:pt x="410210" y="3810"/>
                  </a:lnTo>
                  <a:lnTo>
                    <a:pt x="410210" y="5080"/>
                  </a:lnTo>
                  <a:lnTo>
                    <a:pt x="412750" y="5080"/>
                  </a:lnTo>
                  <a:lnTo>
                    <a:pt x="412750" y="6350"/>
                  </a:lnTo>
                  <a:lnTo>
                    <a:pt x="415290" y="6350"/>
                  </a:lnTo>
                  <a:lnTo>
                    <a:pt x="415290" y="5080"/>
                  </a:lnTo>
                  <a:lnTo>
                    <a:pt x="605790" y="5080"/>
                  </a:lnTo>
                  <a:lnTo>
                    <a:pt x="605790" y="3810"/>
                  </a:lnTo>
                  <a:close/>
                </a:path>
                <a:path w="608329" h="12700">
                  <a:moveTo>
                    <a:pt x="608330" y="10160"/>
                  </a:moveTo>
                  <a:lnTo>
                    <a:pt x="420370" y="10160"/>
                  </a:lnTo>
                  <a:lnTo>
                    <a:pt x="420370" y="11430"/>
                  </a:lnTo>
                  <a:lnTo>
                    <a:pt x="421640" y="11430"/>
                  </a:lnTo>
                  <a:lnTo>
                    <a:pt x="421640" y="12700"/>
                  </a:lnTo>
                  <a:lnTo>
                    <a:pt x="422910" y="12700"/>
                  </a:lnTo>
                  <a:lnTo>
                    <a:pt x="422910" y="11430"/>
                  </a:lnTo>
                  <a:lnTo>
                    <a:pt x="608330" y="11430"/>
                  </a:lnTo>
                  <a:lnTo>
                    <a:pt x="608330" y="10160"/>
                  </a:lnTo>
                  <a:close/>
                </a:path>
                <a:path w="608329" h="12700">
                  <a:moveTo>
                    <a:pt x="608330" y="6350"/>
                  </a:moveTo>
                  <a:lnTo>
                    <a:pt x="416560" y="6350"/>
                  </a:lnTo>
                  <a:lnTo>
                    <a:pt x="416560" y="8890"/>
                  </a:lnTo>
                  <a:lnTo>
                    <a:pt x="417830" y="8890"/>
                  </a:lnTo>
                  <a:lnTo>
                    <a:pt x="417830" y="10160"/>
                  </a:lnTo>
                  <a:lnTo>
                    <a:pt x="420370" y="10160"/>
                  </a:lnTo>
                  <a:lnTo>
                    <a:pt x="420370" y="8890"/>
                  </a:lnTo>
                  <a:lnTo>
                    <a:pt x="608330" y="8890"/>
                  </a:lnTo>
                  <a:lnTo>
                    <a:pt x="608330" y="6350"/>
                  </a:lnTo>
                  <a:close/>
                </a:path>
              </a:pathLst>
            </a:custGeom>
            <a:solidFill>
              <a:srgbClr val="7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112770" y="1446529"/>
              <a:ext cx="621030" cy="12700"/>
            </a:xfrm>
            <a:custGeom>
              <a:avLst/>
              <a:gdLst/>
              <a:ahLst/>
              <a:cxnLst/>
              <a:rect l="l" t="t" r="r" b="b"/>
              <a:pathLst>
                <a:path w="621029" h="12700">
                  <a:moveTo>
                    <a:pt x="20447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99390" y="11430"/>
                  </a:lnTo>
                  <a:lnTo>
                    <a:pt x="199390" y="12700"/>
                  </a:lnTo>
                  <a:lnTo>
                    <a:pt x="201930" y="12700"/>
                  </a:lnTo>
                  <a:lnTo>
                    <a:pt x="201930" y="11430"/>
                  </a:lnTo>
                  <a:lnTo>
                    <a:pt x="204470" y="11430"/>
                  </a:lnTo>
                  <a:lnTo>
                    <a:pt x="204470" y="10160"/>
                  </a:lnTo>
                  <a:close/>
                </a:path>
                <a:path w="621029" h="12700">
                  <a:moveTo>
                    <a:pt x="208280" y="6350"/>
                  </a:moveTo>
                  <a:lnTo>
                    <a:pt x="2540" y="635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204470" y="8890"/>
                  </a:lnTo>
                  <a:lnTo>
                    <a:pt x="204470" y="10160"/>
                  </a:lnTo>
                  <a:lnTo>
                    <a:pt x="205740" y="10160"/>
                  </a:lnTo>
                  <a:lnTo>
                    <a:pt x="205740" y="8890"/>
                  </a:lnTo>
                  <a:lnTo>
                    <a:pt x="208280" y="8890"/>
                  </a:lnTo>
                  <a:lnTo>
                    <a:pt x="208280" y="6350"/>
                  </a:lnTo>
                  <a:close/>
                </a:path>
                <a:path w="621029" h="12700">
                  <a:moveTo>
                    <a:pt x="214630" y="3810"/>
                  </a:moveTo>
                  <a:lnTo>
                    <a:pt x="3810" y="3810"/>
                  </a:lnTo>
                  <a:lnTo>
                    <a:pt x="3810" y="5080"/>
                  </a:lnTo>
                  <a:lnTo>
                    <a:pt x="210820" y="5080"/>
                  </a:lnTo>
                  <a:lnTo>
                    <a:pt x="210820" y="6350"/>
                  </a:lnTo>
                  <a:lnTo>
                    <a:pt x="212090" y="6350"/>
                  </a:lnTo>
                  <a:lnTo>
                    <a:pt x="212090" y="5080"/>
                  </a:lnTo>
                  <a:lnTo>
                    <a:pt x="214630" y="5080"/>
                  </a:lnTo>
                  <a:lnTo>
                    <a:pt x="214630" y="3810"/>
                  </a:lnTo>
                  <a:close/>
                </a:path>
                <a:path w="621029" h="12700">
                  <a:moveTo>
                    <a:pt x="218440" y="0"/>
                  </a:moveTo>
                  <a:lnTo>
                    <a:pt x="5080" y="0"/>
                  </a:lnTo>
                  <a:lnTo>
                    <a:pt x="5080" y="2540"/>
                  </a:lnTo>
                  <a:lnTo>
                    <a:pt x="214630" y="2540"/>
                  </a:lnTo>
                  <a:lnTo>
                    <a:pt x="214630" y="3810"/>
                  </a:lnTo>
                  <a:lnTo>
                    <a:pt x="217170" y="3810"/>
                  </a:lnTo>
                  <a:lnTo>
                    <a:pt x="217170" y="2540"/>
                  </a:lnTo>
                  <a:lnTo>
                    <a:pt x="218440" y="2540"/>
                  </a:lnTo>
                  <a:lnTo>
                    <a:pt x="218440" y="0"/>
                  </a:lnTo>
                  <a:close/>
                </a:path>
                <a:path w="621029" h="12700">
                  <a:moveTo>
                    <a:pt x="615950" y="0"/>
                  </a:moveTo>
                  <a:lnTo>
                    <a:pt x="430530" y="0"/>
                  </a:lnTo>
                  <a:lnTo>
                    <a:pt x="430530" y="2540"/>
                  </a:lnTo>
                  <a:lnTo>
                    <a:pt x="431800" y="2540"/>
                  </a:lnTo>
                  <a:lnTo>
                    <a:pt x="431800" y="3810"/>
                  </a:lnTo>
                  <a:lnTo>
                    <a:pt x="433070" y="3810"/>
                  </a:lnTo>
                  <a:lnTo>
                    <a:pt x="433070" y="2540"/>
                  </a:lnTo>
                  <a:lnTo>
                    <a:pt x="615950" y="2540"/>
                  </a:lnTo>
                  <a:lnTo>
                    <a:pt x="615950" y="0"/>
                  </a:lnTo>
                  <a:close/>
                </a:path>
                <a:path w="621029" h="12700">
                  <a:moveTo>
                    <a:pt x="617220" y="2540"/>
                  </a:moveTo>
                  <a:lnTo>
                    <a:pt x="615950" y="2540"/>
                  </a:lnTo>
                  <a:lnTo>
                    <a:pt x="615950" y="3810"/>
                  </a:lnTo>
                  <a:lnTo>
                    <a:pt x="433070" y="3810"/>
                  </a:lnTo>
                  <a:lnTo>
                    <a:pt x="433070" y="5080"/>
                  </a:lnTo>
                  <a:lnTo>
                    <a:pt x="435610" y="5080"/>
                  </a:lnTo>
                  <a:lnTo>
                    <a:pt x="435610" y="6350"/>
                  </a:lnTo>
                  <a:lnTo>
                    <a:pt x="436880" y="6350"/>
                  </a:lnTo>
                  <a:lnTo>
                    <a:pt x="436880" y="5080"/>
                  </a:lnTo>
                  <a:lnTo>
                    <a:pt x="617220" y="5080"/>
                  </a:lnTo>
                  <a:lnTo>
                    <a:pt x="617220" y="3810"/>
                  </a:lnTo>
                  <a:lnTo>
                    <a:pt x="617220" y="2540"/>
                  </a:lnTo>
                  <a:close/>
                </a:path>
                <a:path w="621029" h="12700">
                  <a:moveTo>
                    <a:pt x="618490" y="5080"/>
                  </a:moveTo>
                  <a:lnTo>
                    <a:pt x="617220" y="5080"/>
                  </a:lnTo>
                  <a:lnTo>
                    <a:pt x="617220" y="6350"/>
                  </a:lnTo>
                  <a:lnTo>
                    <a:pt x="438150" y="6350"/>
                  </a:lnTo>
                  <a:lnTo>
                    <a:pt x="438150" y="8890"/>
                  </a:lnTo>
                  <a:lnTo>
                    <a:pt x="439420" y="8890"/>
                  </a:lnTo>
                  <a:lnTo>
                    <a:pt x="439420" y="10160"/>
                  </a:lnTo>
                  <a:lnTo>
                    <a:pt x="441960" y="10160"/>
                  </a:lnTo>
                  <a:lnTo>
                    <a:pt x="441960" y="8890"/>
                  </a:lnTo>
                  <a:lnTo>
                    <a:pt x="618490" y="8890"/>
                  </a:lnTo>
                  <a:lnTo>
                    <a:pt x="618490" y="6350"/>
                  </a:lnTo>
                  <a:lnTo>
                    <a:pt x="618490" y="5080"/>
                  </a:lnTo>
                  <a:close/>
                </a:path>
                <a:path w="621029" h="12700">
                  <a:moveTo>
                    <a:pt x="619760" y="8890"/>
                  </a:moveTo>
                  <a:lnTo>
                    <a:pt x="618490" y="8890"/>
                  </a:lnTo>
                  <a:lnTo>
                    <a:pt x="618490" y="10160"/>
                  </a:lnTo>
                  <a:lnTo>
                    <a:pt x="441960" y="10160"/>
                  </a:lnTo>
                  <a:lnTo>
                    <a:pt x="441960" y="11430"/>
                  </a:lnTo>
                  <a:lnTo>
                    <a:pt x="443230" y="11430"/>
                  </a:lnTo>
                  <a:lnTo>
                    <a:pt x="443230" y="12700"/>
                  </a:lnTo>
                  <a:lnTo>
                    <a:pt x="444500" y="12700"/>
                  </a:lnTo>
                  <a:lnTo>
                    <a:pt x="444500" y="11430"/>
                  </a:lnTo>
                  <a:lnTo>
                    <a:pt x="619760" y="11430"/>
                  </a:lnTo>
                  <a:lnTo>
                    <a:pt x="619760" y="10160"/>
                  </a:lnTo>
                  <a:lnTo>
                    <a:pt x="619760" y="8890"/>
                  </a:lnTo>
                  <a:close/>
                </a:path>
                <a:path w="621029" h="12700">
                  <a:moveTo>
                    <a:pt x="621030" y="11430"/>
                  </a:moveTo>
                  <a:lnTo>
                    <a:pt x="619760" y="11430"/>
                  </a:lnTo>
                  <a:lnTo>
                    <a:pt x="619760" y="12700"/>
                  </a:lnTo>
                  <a:lnTo>
                    <a:pt x="621030" y="12700"/>
                  </a:lnTo>
                  <a:lnTo>
                    <a:pt x="621030" y="11430"/>
                  </a:lnTo>
                  <a:close/>
                </a:path>
              </a:pathLst>
            </a:custGeom>
            <a:solidFill>
              <a:srgbClr val="7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106420" y="1459229"/>
              <a:ext cx="631190" cy="12700"/>
            </a:xfrm>
            <a:custGeom>
              <a:avLst/>
              <a:gdLst/>
              <a:ahLst/>
              <a:cxnLst/>
              <a:rect l="l" t="t" r="r" b="b"/>
              <a:pathLst>
                <a:path w="631189" h="12700">
                  <a:moveTo>
                    <a:pt x="19304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89230" y="11430"/>
                  </a:lnTo>
                  <a:lnTo>
                    <a:pt x="189230" y="12700"/>
                  </a:lnTo>
                  <a:lnTo>
                    <a:pt x="191770" y="12700"/>
                  </a:lnTo>
                  <a:lnTo>
                    <a:pt x="191770" y="11430"/>
                  </a:lnTo>
                  <a:lnTo>
                    <a:pt x="193040" y="11430"/>
                  </a:lnTo>
                  <a:lnTo>
                    <a:pt x="193040" y="10160"/>
                  </a:lnTo>
                  <a:close/>
                </a:path>
                <a:path w="631189" h="12700">
                  <a:moveTo>
                    <a:pt x="195580" y="6350"/>
                  </a:moveTo>
                  <a:lnTo>
                    <a:pt x="2540" y="635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193040" y="8890"/>
                  </a:lnTo>
                  <a:lnTo>
                    <a:pt x="193040" y="10160"/>
                  </a:lnTo>
                  <a:lnTo>
                    <a:pt x="194297" y="10160"/>
                  </a:lnTo>
                  <a:lnTo>
                    <a:pt x="194297" y="8890"/>
                  </a:lnTo>
                  <a:lnTo>
                    <a:pt x="195580" y="8890"/>
                  </a:lnTo>
                  <a:lnTo>
                    <a:pt x="195580" y="6350"/>
                  </a:lnTo>
                  <a:close/>
                </a:path>
                <a:path w="631189" h="12700">
                  <a:moveTo>
                    <a:pt x="200660" y="3810"/>
                  </a:moveTo>
                  <a:lnTo>
                    <a:pt x="3810" y="381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198120" y="5080"/>
                  </a:lnTo>
                  <a:lnTo>
                    <a:pt x="198120" y="6350"/>
                  </a:lnTo>
                  <a:lnTo>
                    <a:pt x="199390" y="6350"/>
                  </a:lnTo>
                  <a:lnTo>
                    <a:pt x="199390" y="5080"/>
                  </a:lnTo>
                  <a:lnTo>
                    <a:pt x="200660" y="5080"/>
                  </a:lnTo>
                  <a:lnTo>
                    <a:pt x="200660" y="3810"/>
                  </a:lnTo>
                  <a:close/>
                </a:path>
                <a:path w="631189" h="12700">
                  <a:moveTo>
                    <a:pt x="204470" y="0"/>
                  </a:moveTo>
                  <a:lnTo>
                    <a:pt x="3810" y="0"/>
                  </a:lnTo>
                  <a:lnTo>
                    <a:pt x="3810" y="2540"/>
                  </a:lnTo>
                  <a:lnTo>
                    <a:pt x="200660" y="2540"/>
                  </a:lnTo>
                  <a:lnTo>
                    <a:pt x="200660" y="3810"/>
                  </a:lnTo>
                  <a:lnTo>
                    <a:pt x="203200" y="3810"/>
                  </a:lnTo>
                  <a:lnTo>
                    <a:pt x="203200" y="2540"/>
                  </a:lnTo>
                  <a:lnTo>
                    <a:pt x="204470" y="2540"/>
                  </a:lnTo>
                  <a:lnTo>
                    <a:pt x="204470" y="0"/>
                  </a:lnTo>
                  <a:close/>
                </a:path>
                <a:path w="631189" h="12700">
                  <a:moveTo>
                    <a:pt x="627380" y="0"/>
                  </a:moveTo>
                  <a:lnTo>
                    <a:pt x="453390" y="0"/>
                  </a:lnTo>
                  <a:lnTo>
                    <a:pt x="453390" y="2540"/>
                  </a:lnTo>
                  <a:lnTo>
                    <a:pt x="454660" y="2540"/>
                  </a:lnTo>
                  <a:lnTo>
                    <a:pt x="454660" y="3810"/>
                  </a:lnTo>
                  <a:lnTo>
                    <a:pt x="455930" y="3810"/>
                  </a:lnTo>
                  <a:lnTo>
                    <a:pt x="455930" y="2540"/>
                  </a:lnTo>
                  <a:lnTo>
                    <a:pt x="627380" y="2540"/>
                  </a:lnTo>
                  <a:lnTo>
                    <a:pt x="627380" y="0"/>
                  </a:lnTo>
                  <a:close/>
                </a:path>
                <a:path w="631189" h="12700">
                  <a:moveTo>
                    <a:pt x="628650" y="3810"/>
                  </a:moveTo>
                  <a:lnTo>
                    <a:pt x="455930" y="3810"/>
                  </a:lnTo>
                  <a:lnTo>
                    <a:pt x="455930" y="5080"/>
                  </a:lnTo>
                  <a:lnTo>
                    <a:pt x="457200" y="5080"/>
                  </a:lnTo>
                  <a:lnTo>
                    <a:pt x="457200" y="6350"/>
                  </a:lnTo>
                  <a:lnTo>
                    <a:pt x="458470" y="6350"/>
                  </a:lnTo>
                  <a:lnTo>
                    <a:pt x="458470" y="5080"/>
                  </a:lnTo>
                  <a:lnTo>
                    <a:pt x="628650" y="5080"/>
                  </a:lnTo>
                  <a:lnTo>
                    <a:pt x="628650" y="3810"/>
                  </a:lnTo>
                  <a:close/>
                </a:path>
                <a:path w="631189" h="12700">
                  <a:moveTo>
                    <a:pt x="629920" y="5080"/>
                  </a:moveTo>
                  <a:lnTo>
                    <a:pt x="628650" y="5080"/>
                  </a:lnTo>
                  <a:lnTo>
                    <a:pt x="628650" y="6350"/>
                  </a:lnTo>
                  <a:lnTo>
                    <a:pt x="459740" y="6350"/>
                  </a:lnTo>
                  <a:lnTo>
                    <a:pt x="459740" y="8890"/>
                  </a:lnTo>
                  <a:lnTo>
                    <a:pt x="459740" y="10160"/>
                  </a:lnTo>
                  <a:lnTo>
                    <a:pt x="461010" y="10160"/>
                  </a:lnTo>
                  <a:lnTo>
                    <a:pt x="461010" y="8890"/>
                  </a:lnTo>
                  <a:lnTo>
                    <a:pt x="629920" y="8890"/>
                  </a:lnTo>
                  <a:lnTo>
                    <a:pt x="629920" y="6350"/>
                  </a:lnTo>
                  <a:lnTo>
                    <a:pt x="629920" y="5080"/>
                  </a:lnTo>
                  <a:close/>
                </a:path>
                <a:path w="631189" h="12700">
                  <a:moveTo>
                    <a:pt x="631190" y="10160"/>
                  </a:moveTo>
                  <a:lnTo>
                    <a:pt x="631177" y="8890"/>
                  </a:lnTo>
                  <a:lnTo>
                    <a:pt x="629920" y="8890"/>
                  </a:lnTo>
                  <a:lnTo>
                    <a:pt x="629920" y="10160"/>
                  </a:lnTo>
                  <a:lnTo>
                    <a:pt x="461010" y="10160"/>
                  </a:lnTo>
                  <a:lnTo>
                    <a:pt x="461010" y="11430"/>
                  </a:lnTo>
                  <a:lnTo>
                    <a:pt x="462280" y="11430"/>
                  </a:lnTo>
                  <a:lnTo>
                    <a:pt x="462280" y="12700"/>
                  </a:lnTo>
                  <a:lnTo>
                    <a:pt x="463550" y="12700"/>
                  </a:lnTo>
                  <a:lnTo>
                    <a:pt x="463550" y="11430"/>
                  </a:lnTo>
                  <a:lnTo>
                    <a:pt x="631190" y="11430"/>
                  </a:lnTo>
                  <a:lnTo>
                    <a:pt x="631190" y="10160"/>
                  </a:lnTo>
                  <a:close/>
                </a:path>
              </a:pathLst>
            </a:custGeom>
            <a:solidFill>
              <a:srgbClr val="7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100070" y="1471929"/>
              <a:ext cx="641350" cy="12700"/>
            </a:xfrm>
            <a:custGeom>
              <a:avLst/>
              <a:gdLst/>
              <a:ahLst/>
              <a:cxnLst/>
              <a:rect l="l" t="t" r="r" b="b"/>
              <a:pathLst>
                <a:path w="641350" h="12700">
                  <a:moveTo>
                    <a:pt x="18415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81597" y="11430"/>
                  </a:lnTo>
                  <a:lnTo>
                    <a:pt x="181597" y="12700"/>
                  </a:lnTo>
                  <a:lnTo>
                    <a:pt x="182880" y="12700"/>
                  </a:lnTo>
                  <a:lnTo>
                    <a:pt x="182880" y="11430"/>
                  </a:lnTo>
                  <a:lnTo>
                    <a:pt x="184150" y="11430"/>
                  </a:lnTo>
                  <a:lnTo>
                    <a:pt x="184150" y="10160"/>
                  </a:lnTo>
                  <a:close/>
                </a:path>
                <a:path w="641350" h="12700">
                  <a:moveTo>
                    <a:pt x="186690" y="6350"/>
                  </a:moveTo>
                  <a:lnTo>
                    <a:pt x="2540" y="635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184150" y="8890"/>
                  </a:lnTo>
                  <a:lnTo>
                    <a:pt x="184150" y="10160"/>
                  </a:lnTo>
                  <a:lnTo>
                    <a:pt x="185420" y="10160"/>
                  </a:lnTo>
                  <a:lnTo>
                    <a:pt x="185420" y="8890"/>
                  </a:lnTo>
                  <a:lnTo>
                    <a:pt x="186690" y="8890"/>
                  </a:lnTo>
                  <a:lnTo>
                    <a:pt x="186690" y="6350"/>
                  </a:lnTo>
                  <a:close/>
                </a:path>
                <a:path w="641350" h="12700">
                  <a:moveTo>
                    <a:pt x="190500" y="3810"/>
                  </a:moveTo>
                  <a:lnTo>
                    <a:pt x="3810" y="381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187947" y="5080"/>
                  </a:lnTo>
                  <a:lnTo>
                    <a:pt x="187947" y="6350"/>
                  </a:lnTo>
                  <a:lnTo>
                    <a:pt x="189230" y="6350"/>
                  </a:lnTo>
                  <a:lnTo>
                    <a:pt x="189230" y="5080"/>
                  </a:lnTo>
                  <a:lnTo>
                    <a:pt x="190500" y="5080"/>
                  </a:lnTo>
                  <a:lnTo>
                    <a:pt x="190500" y="3810"/>
                  </a:lnTo>
                  <a:close/>
                </a:path>
                <a:path w="641350" h="12700">
                  <a:moveTo>
                    <a:pt x="194297" y="0"/>
                  </a:moveTo>
                  <a:lnTo>
                    <a:pt x="3810" y="0"/>
                  </a:lnTo>
                  <a:lnTo>
                    <a:pt x="3810" y="2540"/>
                  </a:lnTo>
                  <a:lnTo>
                    <a:pt x="190500" y="2540"/>
                  </a:lnTo>
                  <a:lnTo>
                    <a:pt x="190500" y="3810"/>
                  </a:lnTo>
                  <a:lnTo>
                    <a:pt x="193040" y="3810"/>
                  </a:lnTo>
                  <a:lnTo>
                    <a:pt x="193040" y="2540"/>
                  </a:lnTo>
                  <a:lnTo>
                    <a:pt x="194297" y="2540"/>
                  </a:lnTo>
                  <a:lnTo>
                    <a:pt x="194297" y="0"/>
                  </a:lnTo>
                  <a:close/>
                </a:path>
                <a:path w="641350" h="12700">
                  <a:moveTo>
                    <a:pt x="638810" y="0"/>
                  </a:moveTo>
                  <a:lnTo>
                    <a:pt x="471170" y="0"/>
                  </a:lnTo>
                  <a:lnTo>
                    <a:pt x="471170" y="2540"/>
                  </a:lnTo>
                  <a:lnTo>
                    <a:pt x="472440" y="2540"/>
                  </a:lnTo>
                  <a:lnTo>
                    <a:pt x="472440" y="3810"/>
                  </a:lnTo>
                  <a:lnTo>
                    <a:pt x="473710" y="3810"/>
                  </a:lnTo>
                  <a:lnTo>
                    <a:pt x="473710" y="2540"/>
                  </a:lnTo>
                  <a:lnTo>
                    <a:pt x="638810" y="2540"/>
                  </a:lnTo>
                  <a:lnTo>
                    <a:pt x="638810" y="0"/>
                  </a:lnTo>
                  <a:close/>
                </a:path>
                <a:path w="641350" h="12700">
                  <a:moveTo>
                    <a:pt x="640080" y="2540"/>
                  </a:moveTo>
                  <a:lnTo>
                    <a:pt x="638810" y="2540"/>
                  </a:lnTo>
                  <a:lnTo>
                    <a:pt x="638810" y="3810"/>
                  </a:lnTo>
                  <a:lnTo>
                    <a:pt x="473710" y="3810"/>
                  </a:lnTo>
                  <a:lnTo>
                    <a:pt x="473710" y="5080"/>
                  </a:lnTo>
                  <a:lnTo>
                    <a:pt x="473710" y="6350"/>
                  </a:lnTo>
                  <a:lnTo>
                    <a:pt x="474980" y="6350"/>
                  </a:lnTo>
                  <a:lnTo>
                    <a:pt x="474980" y="5080"/>
                  </a:lnTo>
                  <a:lnTo>
                    <a:pt x="640080" y="5080"/>
                  </a:lnTo>
                  <a:lnTo>
                    <a:pt x="640080" y="3810"/>
                  </a:lnTo>
                  <a:lnTo>
                    <a:pt x="640080" y="2540"/>
                  </a:lnTo>
                  <a:close/>
                </a:path>
                <a:path w="641350" h="12700">
                  <a:moveTo>
                    <a:pt x="641337" y="10160"/>
                  </a:moveTo>
                  <a:lnTo>
                    <a:pt x="477520" y="10160"/>
                  </a:lnTo>
                  <a:lnTo>
                    <a:pt x="477520" y="11430"/>
                  </a:lnTo>
                  <a:lnTo>
                    <a:pt x="478790" y="11430"/>
                  </a:lnTo>
                  <a:lnTo>
                    <a:pt x="478790" y="12700"/>
                  </a:lnTo>
                  <a:lnTo>
                    <a:pt x="480060" y="12700"/>
                  </a:lnTo>
                  <a:lnTo>
                    <a:pt x="480060" y="11430"/>
                  </a:lnTo>
                  <a:lnTo>
                    <a:pt x="641337" y="11430"/>
                  </a:lnTo>
                  <a:lnTo>
                    <a:pt x="641337" y="10160"/>
                  </a:lnTo>
                  <a:close/>
                </a:path>
                <a:path w="641350" h="12700">
                  <a:moveTo>
                    <a:pt x="641350" y="6350"/>
                  </a:moveTo>
                  <a:lnTo>
                    <a:pt x="476250" y="6350"/>
                  </a:lnTo>
                  <a:lnTo>
                    <a:pt x="476250" y="8890"/>
                  </a:lnTo>
                  <a:lnTo>
                    <a:pt x="641350" y="8890"/>
                  </a:lnTo>
                  <a:lnTo>
                    <a:pt x="641350" y="6350"/>
                  </a:lnTo>
                  <a:close/>
                </a:path>
              </a:pathLst>
            </a:custGeom>
            <a:solidFill>
              <a:srgbClr val="7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093720" y="1484629"/>
              <a:ext cx="652780" cy="11430"/>
            </a:xfrm>
            <a:custGeom>
              <a:avLst/>
              <a:gdLst/>
              <a:ahLst/>
              <a:cxnLst/>
              <a:rect l="l" t="t" r="r" b="b"/>
              <a:pathLst>
                <a:path w="652779" h="11430">
                  <a:moveTo>
                    <a:pt x="17653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76530" y="11430"/>
                  </a:lnTo>
                  <a:lnTo>
                    <a:pt x="176530" y="10160"/>
                  </a:lnTo>
                  <a:close/>
                </a:path>
                <a:path w="652779" h="11430">
                  <a:moveTo>
                    <a:pt x="179070" y="6350"/>
                  </a:moveTo>
                  <a:lnTo>
                    <a:pt x="2540" y="635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176530" y="8890"/>
                  </a:lnTo>
                  <a:lnTo>
                    <a:pt x="176530" y="10160"/>
                  </a:lnTo>
                  <a:lnTo>
                    <a:pt x="177800" y="10160"/>
                  </a:lnTo>
                  <a:lnTo>
                    <a:pt x="177800" y="8890"/>
                  </a:lnTo>
                  <a:lnTo>
                    <a:pt x="179070" y="8890"/>
                  </a:lnTo>
                  <a:lnTo>
                    <a:pt x="179070" y="6350"/>
                  </a:lnTo>
                  <a:close/>
                </a:path>
                <a:path w="652779" h="11430">
                  <a:moveTo>
                    <a:pt x="184150" y="3810"/>
                  </a:moveTo>
                  <a:lnTo>
                    <a:pt x="3810" y="381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180340" y="5080"/>
                  </a:lnTo>
                  <a:lnTo>
                    <a:pt x="180340" y="6350"/>
                  </a:lnTo>
                  <a:lnTo>
                    <a:pt x="181610" y="6350"/>
                  </a:lnTo>
                  <a:lnTo>
                    <a:pt x="181610" y="5080"/>
                  </a:lnTo>
                  <a:lnTo>
                    <a:pt x="184150" y="5080"/>
                  </a:lnTo>
                  <a:lnTo>
                    <a:pt x="184150" y="3810"/>
                  </a:lnTo>
                  <a:close/>
                </a:path>
                <a:path w="652779" h="11430">
                  <a:moveTo>
                    <a:pt x="186690" y="0"/>
                  </a:moveTo>
                  <a:lnTo>
                    <a:pt x="3810" y="0"/>
                  </a:lnTo>
                  <a:lnTo>
                    <a:pt x="3810" y="2540"/>
                  </a:lnTo>
                  <a:lnTo>
                    <a:pt x="184150" y="2540"/>
                  </a:lnTo>
                  <a:lnTo>
                    <a:pt x="184150" y="3810"/>
                  </a:lnTo>
                  <a:lnTo>
                    <a:pt x="185420" y="3810"/>
                  </a:lnTo>
                  <a:lnTo>
                    <a:pt x="185420" y="2540"/>
                  </a:lnTo>
                  <a:lnTo>
                    <a:pt x="186690" y="2540"/>
                  </a:lnTo>
                  <a:lnTo>
                    <a:pt x="186690" y="0"/>
                  </a:lnTo>
                  <a:close/>
                </a:path>
                <a:path w="652779" h="11430">
                  <a:moveTo>
                    <a:pt x="648970" y="0"/>
                  </a:moveTo>
                  <a:lnTo>
                    <a:pt x="487680" y="0"/>
                  </a:lnTo>
                  <a:lnTo>
                    <a:pt x="487680" y="2540"/>
                  </a:lnTo>
                  <a:lnTo>
                    <a:pt x="648970" y="2540"/>
                  </a:lnTo>
                  <a:lnTo>
                    <a:pt x="648970" y="0"/>
                  </a:lnTo>
                  <a:close/>
                </a:path>
                <a:path w="652779" h="11430">
                  <a:moveTo>
                    <a:pt x="650240" y="3810"/>
                  </a:moveTo>
                  <a:lnTo>
                    <a:pt x="488950" y="3810"/>
                  </a:lnTo>
                  <a:lnTo>
                    <a:pt x="488950" y="5080"/>
                  </a:lnTo>
                  <a:lnTo>
                    <a:pt x="490220" y="5080"/>
                  </a:lnTo>
                  <a:lnTo>
                    <a:pt x="490220" y="6350"/>
                  </a:lnTo>
                  <a:lnTo>
                    <a:pt x="491490" y="6350"/>
                  </a:lnTo>
                  <a:lnTo>
                    <a:pt x="491490" y="5080"/>
                  </a:lnTo>
                  <a:lnTo>
                    <a:pt x="650240" y="5080"/>
                  </a:lnTo>
                  <a:lnTo>
                    <a:pt x="650240" y="3810"/>
                  </a:lnTo>
                  <a:close/>
                </a:path>
                <a:path w="652779" h="11430">
                  <a:moveTo>
                    <a:pt x="651510" y="5080"/>
                  </a:moveTo>
                  <a:lnTo>
                    <a:pt x="650240" y="5080"/>
                  </a:lnTo>
                  <a:lnTo>
                    <a:pt x="650240" y="6350"/>
                  </a:lnTo>
                  <a:lnTo>
                    <a:pt x="492760" y="6350"/>
                  </a:lnTo>
                  <a:lnTo>
                    <a:pt x="492760" y="8890"/>
                  </a:lnTo>
                  <a:lnTo>
                    <a:pt x="492760" y="10160"/>
                  </a:lnTo>
                  <a:lnTo>
                    <a:pt x="494030" y="10160"/>
                  </a:lnTo>
                  <a:lnTo>
                    <a:pt x="494030" y="8890"/>
                  </a:lnTo>
                  <a:lnTo>
                    <a:pt x="651510" y="8890"/>
                  </a:lnTo>
                  <a:lnTo>
                    <a:pt x="651510" y="6350"/>
                  </a:lnTo>
                  <a:lnTo>
                    <a:pt x="651510" y="5080"/>
                  </a:lnTo>
                  <a:close/>
                </a:path>
                <a:path w="652779" h="11430">
                  <a:moveTo>
                    <a:pt x="652780" y="8890"/>
                  </a:moveTo>
                  <a:lnTo>
                    <a:pt x="651510" y="8890"/>
                  </a:lnTo>
                  <a:lnTo>
                    <a:pt x="651510" y="10160"/>
                  </a:lnTo>
                  <a:lnTo>
                    <a:pt x="494030" y="10160"/>
                  </a:lnTo>
                  <a:lnTo>
                    <a:pt x="494030" y="11430"/>
                  </a:lnTo>
                  <a:lnTo>
                    <a:pt x="652780" y="11430"/>
                  </a:lnTo>
                  <a:lnTo>
                    <a:pt x="652780" y="10160"/>
                  </a:lnTo>
                  <a:lnTo>
                    <a:pt x="652780" y="8890"/>
                  </a:lnTo>
                  <a:close/>
                </a:path>
              </a:pathLst>
            </a:custGeom>
            <a:solidFill>
              <a:srgbClr val="7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087370" y="1496059"/>
              <a:ext cx="662940" cy="12700"/>
            </a:xfrm>
            <a:custGeom>
              <a:avLst/>
              <a:gdLst/>
              <a:ahLst/>
              <a:cxnLst/>
              <a:rect l="l" t="t" r="r" b="b"/>
              <a:pathLst>
                <a:path w="662939" h="12700">
                  <a:moveTo>
                    <a:pt x="171450" y="11430"/>
                  </a:moveTo>
                  <a:lnTo>
                    <a:pt x="0" y="11430"/>
                  </a:lnTo>
                  <a:lnTo>
                    <a:pt x="0" y="12700"/>
                  </a:lnTo>
                  <a:lnTo>
                    <a:pt x="171450" y="12700"/>
                  </a:lnTo>
                  <a:lnTo>
                    <a:pt x="171450" y="11430"/>
                  </a:lnTo>
                  <a:close/>
                </a:path>
                <a:path w="662939" h="12700">
                  <a:moveTo>
                    <a:pt x="173990" y="7620"/>
                  </a:moveTo>
                  <a:lnTo>
                    <a:pt x="2540" y="762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171450" y="10160"/>
                  </a:lnTo>
                  <a:lnTo>
                    <a:pt x="171450" y="11430"/>
                  </a:lnTo>
                  <a:lnTo>
                    <a:pt x="172720" y="11430"/>
                  </a:lnTo>
                  <a:lnTo>
                    <a:pt x="172720" y="10160"/>
                  </a:lnTo>
                  <a:lnTo>
                    <a:pt x="173990" y="10160"/>
                  </a:lnTo>
                  <a:lnTo>
                    <a:pt x="173990" y="7620"/>
                  </a:lnTo>
                  <a:close/>
                </a:path>
                <a:path w="662939" h="12700">
                  <a:moveTo>
                    <a:pt x="176530" y="5080"/>
                  </a:moveTo>
                  <a:lnTo>
                    <a:pt x="3810" y="5080"/>
                  </a:lnTo>
                  <a:lnTo>
                    <a:pt x="381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176530" y="6350"/>
                  </a:lnTo>
                  <a:lnTo>
                    <a:pt x="176530" y="5080"/>
                  </a:lnTo>
                  <a:close/>
                </a:path>
                <a:path w="662939" h="12700">
                  <a:moveTo>
                    <a:pt x="179070" y="1270"/>
                  </a:moveTo>
                  <a:lnTo>
                    <a:pt x="3810" y="1270"/>
                  </a:lnTo>
                  <a:lnTo>
                    <a:pt x="3810" y="3810"/>
                  </a:lnTo>
                  <a:lnTo>
                    <a:pt x="176530" y="3810"/>
                  </a:lnTo>
                  <a:lnTo>
                    <a:pt x="176530" y="5080"/>
                  </a:lnTo>
                  <a:lnTo>
                    <a:pt x="177800" y="5080"/>
                  </a:lnTo>
                  <a:lnTo>
                    <a:pt x="177800" y="3810"/>
                  </a:lnTo>
                  <a:lnTo>
                    <a:pt x="179070" y="3810"/>
                  </a:lnTo>
                  <a:lnTo>
                    <a:pt x="179070" y="1270"/>
                  </a:lnTo>
                  <a:close/>
                </a:path>
                <a:path w="662939" h="12700">
                  <a:moveTo>
                    <a:pt x="181597" y="0"/>
                  </a:moveTo>
                  <a:lnTo>
                    <a:pt x="180340" y="0"/>
                  </a:lnTo>
                  <a:lnTo>
                    <a:pt x="180340" y="1270"/>
                  </a:lnTo>
                  <a:lnTo>
                    <a:pt x="181597" y="1270"/>
                  </a:lnTo>
                  <a:lnTo>
                    <a:pt x="181597" y="0"/>
                  </a:lnTo>
                  <a:close/>
                </a:path>
                <a:path w="662939" h="12700">
                  <a:moveTo>
                    <a:pt x="502920" y="0"/>
                  </a:moveTo>
                  <a:lnTo>
                    <a:pt x="501650" y="0"/>
                  </a:lnTo>
                  <a:lnTo>
                    <a:pt x="501650" y="1270"/>
                  </a:lnTo>
                  <a:lnTo>
                    <a:pt x="502920" y="1270"/>
                  </a:lnTo>
                  <a:lnTo>
                    <a:pt x="502920" y="0"/>
                  </a:lnTo>
                  <a:close/>
                </a:path>
                <a:path w="662939" h="12700">
                  <a:moveTo>
                    <a:pt x="660400" y="1270"/>
                  </a:moveTo>
                  <a:lnTo>
                    <a:pt x="660387" y="0"/>
                  </a:lnTo>
                  <a:lnTo>
                    <a:pt x="659130" y="0"/>
                  </a:lnTo>
                  <a:lnTo>
                    <a:pt x="659130" y="1270"/>
                  </a:lnTo>
                  <a:lnTo>
                    <a:pt x="502920" y="1270"/>
                  </a:lnTo>
                  <a:lnTo>
                    <a:pt x="502920" y="3810"/>
                  </a:lnTo>
                  <a:lnTo>
                    <a:pt x="660400" y="3810"/>
                  </a:lnTo>
                  <a:lnTo>
                    <a:pt x="660400" y="1270"/>
                  </a:lnTo>
                  <a:close/>
                </a:path>
                <a:path w="662939" h="12700">
                  <a:moveTo>
                    <a:pt x="661670" y="3810"/>
                  </a:moveTo>
                  <a:lnTo>
                    <a:pt x="660400" y="3810"/>
                  </a:lnTo>
                  <a:lnTo>
                    <a:pt x="660400" y="5080"/>
                  </a:lnTo>
                  <a:lnTo>
                    <a:pt x="504190" y="5080"/>
                  </a:lnTo>
                  <a:lnTo>
                    <a:pt x="504190" y="6350"/>
                  </a:lnTo>
                  <a:lnTo>
                    <a:pt x="505460" y="6350"/>
                  </a:lnTo>
                  <a:lnTo>
                    <a:pt x="505460" y="7620"/>
                  </a:lnTo>
                  <a:lnTo>
                    <a:pt x="506730" y="7620"/>
                  </a:lnTo>
                  <a:lnTo>
                    <a:pt x="506730" y="6350"/>
                  </a:lnTo>
                  <a:lnTo>
                    <a:pt x="661670" y="6350"/>
                  </a:lnTo>
                  <a:lnTo>
                    <a:pt x="661670" y="5080"/>
                  </a:lnTo>
                  <a:lnTo>
                    <a:pt x="661670" y="3810"/>
                  </a:lnTo>
                  <a:close/>
                </a:path>
                <a:path w="662939" h="12700">
                  <a:moveTo>
                    <a:pt x="662940" y="11430"/>
                  </a:moveTo>
                  <a:lnTo>
                    <a:pt x="508000" y="11430"/>
                  </a:lnTo>
                  <a:lnTo>
                    <a:pt x="508000" y="12700"/>
                  </a:lnTo>
                  <a:lnTo>
                    <a:pt x="662940" y="12700"/>
                  </a:lnTo>
                  <a:lnTo>
                    <a:pt x="662940" y="11430"/>
                  </a:lnTo>
                  <a:close/>
                </a:path>
                <a:path w="662939" h="12700">
                  <a:moveTo>
                    <a:pt x="662940" y="7620"/>
                  </a:moveTo>
                  <a:lnTo>
                    <a:pt x="506730" y="7620"/>
                  </a:lnTo>
                  <a:lnTo>
                    <a:pt x="506730" y="10160"/>
                  </a:lnTo>
                  <a:lnTo>
                    <a:pt x="662940" y="10160"/>
                  </a:lnTo>
                  <a:lnTo>
                    <a:pt x="662940" y="7620"/>
                  </a:lnTo>
                  <a:close/>
                </a:path>
              </a:pathLst>
            </a:custGeom>
            <a:solidFill>
              <a:srgbClr val="7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081020" y="1508760"/>
              <a:ext cx="673100" cy="12700"/>
            </a:xfrm>
            <a:custGeom>
              <a:avLst/>
              <a:gdLst/>
              <a:ahLst/>
              <a:cxnLst/>
              <a:rect l="l" t="t" r="r" b="b"/>
              <a:pathLst>
                <a:path w="673100" h="12700">
                  <a:moveTo>
                    <a:pt x="673100" y="11429"/>
                  </a:moveTo>
                  <a:lnTo>
                    <a:pt x="523240" y="11429"/>
                  </a:lnTo>
                  <a:lnTo>
                    <a:pt x="523240" y="12700"/>
                  </a:lnTo>
                  <a:lnTo>
                    <a:pt x="673100" y="12700"/>
                  </a:lnTo>
                  <a:lnTo>
                    <a:pt x="673100" y="11429"/>
                  </a:lnTo>
                  <a:close/>
                </a:path>
                <a:path w="673100" h="12700">
                  <a:moveTo>
                    <a:pt x="523240" y="10159"/>
                  </a:moveTo>
                  <a:lnTo>
                    <a:pt x="521969" y="10159"/>
                  </a:lnTo>
                  <a:lnTo>
                    <a:pt x="521969" y="11429"/>
                  </a:lnTo>
                  <a:lnTo>
                    <a:pt x="523240" y="11429"/>
                  </a:lnTo>
                  <a:lnTo>
                    <a:pt x="523240" y="10159"/>
                  </a:lnTo>
                  <a:close/>
                </a:path>
                <a:path w="673100" h="12700">
                  <a:moveTo>
                    <a:pt x="673100" y="7619"/>
                  </a:moveTo>
                  <a:lnTo>
                    <a:pt x="520700" y="7619"/>
                  </a:lnTo>
                  <a:lnTo>
                    <a:pt x="520700" y="10159"/>
                  </a:lnTo>
                  <a:lnTo>
                    <a:pt x="673100" y="10159"/>
                  </a:lnTo>
                  <a:lnTo>
                    <a:pt x="673100" y="7619"/>
                  </a:lnTo>
                  <a:close/>
                </a:path>
                <a:path w="673100" h="12700">
                  <a:moveTo>
                    <a:pt x="671830" y="3809"/>
                  </a:moveTo>
                  <a:lnTo>
                    <a:pt x="670560" y="3809"/>
                  </a:lnTo>
                  <a:lnTo>
                    <a:pt x="670559" y="5079"/>
                  </a:lnTo>
                  <a:lnTo>
                    <a:pt x="519430" y="5079"/>
                  </a:lnTo>
                  <a:lnTo>
                    <a:pt x="519430" y="7619"/>
                  </a:lnTo>
                  <a:lnTo>
                    <a:pt x="520700" y="7619"/>
                  </a:lnTo>
                  <a:lnTo>
                    <a:pt x="520700" y="6349"/>
                  </a:lnTo>
                  <a:lnTo>
                    <a:pt x="671830" y="6349"/>
                  </a:lnTo>
                  <a:lnTo>
                    <a:pt x="671830" y="3809"/>
                  </a:lnTo>
                  <a:close/>
                </a:path>
                <a:path w="673100" h="12700">
                  <a:moveTo>
                    <a:pt x="519430" y="3809"/>
                  </a:moveTo>
                  <a:lnTo>
                    <a:pt x="518159" y="3809"/>
                  </a:lnTo>
                  <a:lnTo>
                    <a:pt x="518159" y="5079"/>
                  </a:lnTo>
                  <a:lnTo>
                    <a:pt x="519430" y="5079"/>
                  </a:lnTo>
                  <a:lnTo>
                    <a:pt x="519430" y="3809"/>
                  </a:lnTo>
                  <a:close/>
                </a:path>
                <a:path w="673100" h="12700">
                  <a:moveTo>
                    <a:pt x="670560" y="1269"/>
                  </a:moveTo>
                  <a:lnTo>
                    <a:pt x="516890" y="1269"/>
                  </a:lnTo>
                  <a:lnTo>
                    <a:pt x="516890" y="3809"/>
                  </a:lnTo>
                  <a:lnTo>
                    <a:pt x="670560" y="3809"/>
                  </a:lnTo>
                  <a:lnTo>
                    <a:pt x="670560" y="1269"/>
                  </a:lnTo>
                  <a:close/>
                </a:path>
                <a:path w="673100" h="12700">
                  <a:moveTo>
                    <a:pt x="516890" y="0"/>
                  </a:moveTo>
                  <a:lnTo>
                    <a:pt x="515619" y="0"/>
                  </a:lnTo>
                  <a:lnTo>
                    <a:pt x="515619" y="1269"/>
                  </a:lnTo>
                  <a:lnTo>
                    <a:pt x="516890" y="1269"/>
                  </a:lnTo>
                  <a:lnTo>
                    <a:pt x="516890" y="0"/>
                  </a:lnTo>
                  <a:close/>
                </a:path>
                <a:path w="673100" h="12700">
                  <a:moveTo>
                    <a:pt x="167639" y="11429"/>
                  </a:moveTo>
                  <a:lnTo>
                    <a:pt x="0" y="11429"/>
                  </a:lnTo>
                  <a:lnTo>
                    <a:pt x="0" y="12699"/>
                  </a:lnTo>
                  <a:lnTo>
                    <a:pt x="167639" y="12699"/>
                  </a:lnTo>
                  <a:lnTo>
                    <a:pt x="167639" y="11429"/>
                  </a:lnTo>
                  <a:close/>
                </a:path>
                <a:path w="673100" h="12700">
                  <a:moveTo>
                    <a:pt x="2540" y="6349"/>
                  </a:moveTo>
                  <a:lnTo>
                    <a:pt x="1269" y="6349"/>
                  </a:lnTo>
                  <a:lnTo>
                    <a:pt x="1269" y="10159"/>
                  </a:lnTo>
                  <a:lnTo>
                    <a:pt x="168909" y="10159"/>
                  </a:lnTo>
                  <a:lnTo>
                    <a:pt x="168909" y="7619"/>
                  </a:lnTo>
                  <a:lnTo>
                    <a:pt x="2540" y="7619"/>
                  </a:lnTo>
                  <a:lnTo>
                    <a:pt x="2540" y="6349"/>
                  </a:lnTo>
                  <a:close/>
                </a:path>
                <a:path w="673100" h="12700">
                  <a:moveTo>
                    <a:pt x="171450" y="6349"/>
                  </a:moveTo>
                  <a:lnTo>
                    <a:pt x="170180" y="6349"/>
                  </a:lnTo>
                  <a:lnTo>
                    <a:pt x="170180" y="7619"/>
                  </a:lnTo>
                  <a:lnTo>
                    <a:pt x="171450" y="7619"/>
                  </a:lnTo>
                  <a:lnTo>
                    <a:pt x="171450" y="6349"/>
                  </a:lnTo>
                  <a:close/>
                </a:path>
                <a:path w="673100" h="12700">
                  <a:moveTo>
                    <a:pt x="3810" y="3809"/>
                  </a:moveTo>
                  <a:lnTo>
                    <a:pt x="2540" y="3809"/>
                  </a:lnTo>
                  <a:lnTo>
                    <a:pt x="2540" y="6349"/>
                  </a:lnTo>
                  <a:lnTo>
                    <a:pt x="172719" y="6349"/>
                  </a:lnTo>
                  <a:lnTo>
                    <a:pt x="172719" y="5079"/>
                  </a:lnTo>
                  <a:lnTo>
                    <a:pt x="3810" y="5079"/>
                  </a:lnTo>
                  <a:lnTo>
                    <a:pt x="3810" y="3809"/>
                  </a:lnTo>
                  <a:close/>
                </a:path>
                <a:path w="673100" h="12700">
                  <a:moveTo>
                    <a:pt x="173990" y="1269"/>
                  </a:moveTo>
                  <a:lnTo>
                    <a:pt x="3810" y="1269"/>
                  </a:lnTo>
                  <a:lnTo>
                    <a:pt x="3810" y="3809"/>
                  </a:lnTo>
                  <a:lnTo>
                    <a:pt x="172719" y="3809"/>
                  </a:lnTo>
                  <a:lnTo>
                    <a:pt x="172719" y="5079"/>
                  </a:lnTo>
                  <a:lnTo>
                    <a:pt x="173990" y="5079"/>
                  </a:lnTo>
                  <a:lnTo>
                    <a:pt x="173990" y="1269"/>
                  </a:lnTo>
                  <a:close/>
                </a:path>
                <a:path w="673100" h="12700">
                  <a:moveTo>
                    <a:pt x="176530" y="0"/>
                  </a:moveTo>
                  <a:lnTo>
                    <a:pt x="175259" y="0"/>
                  </a:lnTo>
                  <a:lnTo>
                    <a:pt x="175259" y="1269"/>
                  </a:lnTo>
                  <a:lnTo>
                    <a:pt x="176530" y="1269"/>
                  </a:lnTo>
                  <a:lnTo>
                    <a:pt x="176530" y="0"/>
                  </a:lnTo>
                  <a:close/>
                </a:path>
              </a:pathLst>
            </a:custGeom>
            <a:solidFill>
              <a:srgbClr val="7A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074670" y="1521459"/>
              <a:ext cx="683260" cy="12700"/>
            </a:xfrm>
            <a:custGeom>
              <a:avLst/>
              <a:gdLst/>
              <a:ahLst/>
              <a:cxnLst/>
              <a:rect l="l" t="t" r="r" b="b"/>
              <a:pathLst>
                <a:path w="683260" h="12700">
                  <a:moveTo>
                    <a:pt x="163830" y="11430"/>
                  </a:moveTo>
                  <a:lnTo>
                    <a:pt x="1270" y="1143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63830" y="12700"/>
                  </a:lnTo>
                  <a:lnTo>
                    <a:pt x="163830" y="11430"/>
                  </a:lnTo>
                  <a:close/>
                </a:path>
                <a:path w="683260" h="12700">
                  <a:moveTo>
                    <a:pt x="165100" y="7620"/>
                  </a:moveTo>
                  <a:lnTo>
                    <a:pt x="2540" y="762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163830" y="10160"/>
                  </a:lnTo>
                  <a:lnTo>
                    <a:pt x="163830" y="11430"/>
                  </a:lnTo>
                  <a:lnTo>
                    <a:pt x="165100" y="11430"/>
                  </a:lnTo>
                  <a:lnTo>
                    <a:pt x="165100" y="10160"/>
                  </a:lnTo>
                  <a:lnTo>
                    <a:pt x="165100" y="7620"/>
                  </a:lnTo>
                  <a:close/>
                </a:path>
                <a:path w="683260" h="12700">
                  <a:moveTo>
                    <a:pt x="168910" y="5080"/>
                  </a:moveTo>
                  <a:lnTo>
                    <a:pt x="3810" y="5080"/>
                  </a:lnTo>
                  <a:lnTo>
                    <a:pt x="381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166370" y="6350"/>
                  </a:lnTo>
                  <a:lnTo>
                    <a:pt x="166370" y="7620"/>
                  </a:lnTo>
                  <a:lnTo>
                    <a:pt x="167640" y="7620"/>
                  </a:lnTo>
                  <a:lnTo>
                    <a:pt x="167640" y="6350"/>
                  </a:lnTo>
                  <a:lnTo>
                    <a:pt x="168910" y="6350"/>
                  </a:lnTo>
                  <a:lnTo>
                    <a:pt x="168910" y="5080"/>
                  </a:lnTo>
                  <a:close/>
                </a:path>
                <a:path w="683260" h="12700">
                  <a:moveTo>
                    <a:pt x="170180" y="1270"/>
                  </a:moveTo>
                  <a:lnTo>
                    <a:pt x="3810" y="1270"/>
                  </a:lnTo>
                  <a:lnTo>
                    <a:pt x="3810" y="3810"/>
                  </a:lnTo>
                  <a:lnTo>
                    <a:pt x="170180" y="3810"/>
                  </a:lnTo>
                  <a:lnTo>
                    <a:pt x="170180" y="1270"/>
                  </a:lnTo>
                  <a:close/>
                </a:path>
                <a:path w="683260" h="12700">
                  <a:moveTo>
                    <a:pt x="172720" y="0"/>
                  </a:moveTo>
                  <a:lnTo>
                    <a:pt x="171450" y="0"/>
                  </a:lnTo>
                  <a:lnTo>
                    <a:pt x="171450" y="1270"/>
                  </a:lnTo>
                  <a:lnTo>
                    <a:pt x="172720" y="1270"/>
                  </a:lnTo>
                  <a:lnTo>
                    <a:pt x="172720" y="0"/>
                  </a:lnTo>
                  <a:close/>
                </a:path>
                <a:path w="683260" h="12700">
                  <a:moveTo>
                    <a:pt x="530860" y="0"/>
                  </a:moveTo>
                  <a:lnTo>
                    <a:pt x="529590" y="0"/>
                  </a:lnTo>
                  <a:lnTo>
                    <a:pt x="529590" y="1270"/>
                  </a:lnTo>
                  <a:lnTo>
                    <a:pt x="530860" y="1270"/>
                  </a:lnTo>
                  <a:lnTo>
                    <a:pt x="530860" y="0"/>
                  </a:lnTo>
                  <a:close/>
                </a:path>
                <a:path w="683260" h="12700">
                  <a:moveTo>
                    <a:pt x="680720" y="1270"/>
                  </a:moveTo>
                  <a:lnTo>
                    <a:pt x="530860" y="1270"/>
                  </a:lnTo>
                  <a:lnTo>
                    <a:pt x="530860" y="3810"/>
                  </a:lnTo>
                  <a:lnTo>
                    <a:pt x="680720" y="3810"/>
                  </a:lnTo>
                  <a:lnTo>
                    <a:pt x="680720" y="1270"/>
                  </a:lnTo>
                  <a:close/>
                </a:path>
                <a:path w="683260" h="12700">
                  <a:moveTo>
                    <a:pt x="681990" y="3810"/>
                  </a:moveTo>
                  <a:lnTo>
                    <a:pt x="680720" y="3810"/>
                  </a:lnTo>
                  <a:lnTo>
                    <a:pt x="680720" y="5080"/>
                  </a:lnTo>
                  <a:lnTo>
                    <a:pt x="532130" y="5080"/>
                  </a:lnTo>
                  <a:lnTo>
                    <a:pt x="532130" y="6350"/>
                  </a:lnTo>
                  <a:lnTo>
                    <a:pt x="681990" y="6350"/>
                  </a:lnTo>
                  <a:lnTo>
                    <a:pt x="681990" y="5080"/>
                  </a:lnTo>
                  <a:lnTo>
                    <a:pt x="681990" y="3810"/>
                  </a:lnTo>
                  <a:close/>
                </a:path>
                <a:path w="683260" h="12700">
                  <a:moveTo>
                    <a:pt x="683260" y="11430"/>
                  </a:moveTo>
                  <a:lnTo>
                    <a:pt x="534670" y="11430"/>
                  </a:lnTo>
                  <a:lnTo>
                    <a:pt x="534670" y="12700"/>
                  </a:lnTo>
                  <a:lnTo>
                    <a:pt x="683260" y="12700"/>
                  </a:lnTo>
                  <a:lnTo>
                    <a:pt x="683260" y="11430"/>
                  </a:lnTo>
                  <a:close/>
                </a:path>
                <a:path w="683260" h="12700">
                  <a:moveTo>
                    <a:pt x="683260" y="7620"/>
                  </a:moveTo>
                  <a:lnTo>
                    <a:pt x="533400" y="7620"/>
                  </a:lnTo>
                  <a:lnTo>
                    <a:pt x="533400" y="10160"/>
                  </a:lnTo>
                  <a:lnTo>
                    <a:pt x="683260" y="10160"/>
                  </a:lnTo>
                  <a:lnTo>
                    <a:pt x="683260" y="7620"/>
                  </a:lnTo>
                  <a:close/>
                </a:path>
              </a:pathLst>
            </a:custGeom>
            <a:solidFill>
              <a:srgbClr val="7B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069590" y="1534159"/>
              <a:ext cx="692150" cy="12700"/>
            </a:xfrm>
            <a:custGeom>
              <a:avLst/>
              <a:gdLst/>
              <a:ahLst/>
              <a:cxnLst/>
              <a:rect l="l" t="t" r="r" b="b"/>
              <a:pathLst>
                <a:path w="692150" h="12700">
                  <a:moveTo>
                    <a:pt x="160007" y="11430"/>
                  </a:moveTo>
                  <a:lnTo>
                    <a:pt x="1270" y="1143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60007" y="12700"/>
                  </a:lnTo>
                  <a:lnTo>
                    <a:pt x="160007" y="11430"/>
                  </a:lnTo>
                  <a:close/>
                </a:path>
                <a:path w="692150" h="12700">
                  <a:moveTo>
                    <a:pt x="161290" y="7620"/>
                  </a:moveTo>
                  <a:lnTo>
                    <a:pt x="1270" y="7620"/>
                  </a:lnTo>
                  <a:lnTo>
                    <a:pt x="1270" y="10160"/>
                  </a:lnTo>
                  <a:lnTo>
                    <a:pt x="161290" y="10160"/>
                  </a:lnTo>
                  <a:lnTo>
                    <a:pt x="161290" y="7620"/>
                  </a:lnTo>
                  <a:close/>
                </a:path>
                <a:path w="692150" h="12700">
                  <a:moveTo>
                    <a:pt x="163830" y="5080"/>
                  </a:moveTo>
                  <a:lnTo>
                    <a:pt x="3810" y="5080"/>
                  </a:lnTo>
                  <a:lnTo>
                    <a:pt x="381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162560" y="6350"/>
                  </a:lnTo>
                  <a:lnTo>
                    <a:pt x="162560" y="7620"/>
                  </a:lnTo>
                  <a:lnTo>
                    <a:pt x="163830" y="7620"/>
                  </a:lnTo>
                  <a:lnTo>
                    <a:pt x="163830" y="6350"/>
                  </a:lnTo>
                  <a:lnTo>
                    <a:pt x="163830" y="5080"/>
                  </a:lnTo>
                  <a:close/>
                </a:path>
                <a:path w="692150" h="12700">
                  <a:moveTo>
                    <a:pt x="166370" y="1270"/>
                  </a:moveTo>
                  <a:lnTo>
                    <a:pt x="5080" y="1270"/>
                  </a:lnTo>
                  <a:lnTo>
                    <a:pt x="5080" y="0"/>
                  </a:lnTo>
                  <a:lnTo>
                    <a:pt x="3810" y="0"/>
                  </a:lnTo>
                  <a:lnTo>
                    <a:pt x="3810" y="1270"/>
                  </a:lnTo>
                  <a:lnTo>
                    <a:pt x="3810" y="3810"/>
                  </a:lnTo>
                  <a:lnTo>
                    <a:pt x="163830" y="3810"/>
                  </a:lnTo>
                  <a:lnTo>
                    <a:pt x="163830" y="5080"/>
                  </a:lnTo>
                  <a:lnTo>
                    <a:pt x="165100" y="5080"/>
                  </a:lnTo>
                  <a:lnTo>
                    <a:pt x="165100" y="3810"/>
                  </a:lnTo>
                  <a:lnTo>
                    <a:pt x="166370" y="3810"/>
                  </a:lnTo>
                  <a:lnTo>
                    <a:pt x="166370" y="1270"/>
                  </a:lnTo>
                  <a:close/>
                </a:path>
                <a:path w="692150" h="12700">
                  <a:moveTo>
                    <a:pt x="167640" y="0"/>
                  </a:moveTo>
                  <a:lnTo>
                    <a:pt x="166370" y="0"/>
                  </a:lnTo>
                  <a:lnTo>
                    <a:pt x="166370" y="1270"/>
                  </a:lnTo>
                  <a:lnTo>
                    <a:pt x="167640" y="1270"/>
                  </a:lnTo>
                  <a:lnTo>
                    <a:pt x="167640" y="0"/>
                  </a:lnTo>
                  <a:close/>
                </a:path>
                <a:path w="692150" h="12700">
                  <a:moveTo>
                    <a:pt x="689610" y="1270"/>
                  </a:moveTo>
                  <a:lnTo>
                    <a:pt x="542290" y="1270"/>
                  </a:lnTo>
                  <a:lnTo>
                    <a:pt x="542290" y="3810"/>
                  </a:lnTo>
                  <a:lnTo>
                    <a:pt x="689610" y="3810"/>
                  </a:lnTo>
                  <a:lnTo>
                    <a:pt x="689610" y="1270"/>
                  </a:lnTo>
                  <a:close/>
                </a:path>
                <a:path w="692150" h="12700">
                  <a:moveTo>
                    <a:pt x="690880" y="5080"/>
                  </a:moveTo>
                  <a:lnTo>
                    <a:pt x="690867" y="3810"/>
                  </a:lnTo>
                  <a:lnTo>
                    <a:pt x="689610" y="3810"/>
                  </a:lnTo>
                  <a:lnTo>
                    <a:pt x="689610" y="5080"/>
                  </a:lnTo>
                  <a:lnTo>
                    <a:pt x="542290" y="5080"/>
                  </a:lnTo>
                  <a:lnTo>
                    <a:pt x="542290" y="6350"/>
                  </a:lnTo>
                  <a:lnTo>
                    <a:pt x="690880" y="6350"/>
                  </a:lnTo>
                  <a:lnTo>
                    <a:pt x="690880" y="5080"/>
                  </a:lnTo>
                  <a:close/>
                </a:path>
                <a:path w="692150" h="12700">
                  <a:moveTo>
                    <a:pt x="692150" y="11430"/>
                  </a:moveTo>
                  <a:lnTo>
                    <a:pt x="546100" y="11430"/>
                  </a:lnTo>
                  <a:lnTo>
                    <a:pt x="546100" y="12700"/>
                  </a:lnTo>
                  <a:lnTo>
                    <a:pt x="692150" y="12700"/>
                  </a:lnTo>
                  <a:lnTo>
                    <a:pt x="692150" y="11430"/>
                  </a:lnTo>
                  <a:close/>
                </a:path>
                <a:path w="692150" h="12700">
                  <a:moveTo>
                    <a:pt x="692150" y="7620"/>
                  </a:moveTo>
                  <a:lnTo>
                    <a:pt x="544830" y="7620"/>
                  </a:lnTo>
                  <a:lnTo>
                    <a:pt x="544830" y="10160"/>
                  </a:lnTo>
                  <a:lnTo>
                    <a:pt x="544830" y="11430"/>
                  </a:lnTo>
                  <a:lnTo>
                    <a:pt x="546100" y="11430"/>
                  </a:lnTo>
                  <a:lnTo>
                    <a:pt x="546100" y="10160"/>
                  </a:lnTo>
                  <a:lnTo>
                    <a:pt x="692150" y="10160"/>
                  </a:lnTo>
                  <a:lnTo>
                    <a:pt x="692150" y="7620"/>
                  </a:lnTo>
                  <a:close/>
                </a:path>
              </a:pathLst>
            </a:custGeom>
            <a:solidFill>
              <a:srgbClr val="7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067050" y="1546860"/>
              <a:ext cx="697230" cy="11430"/>
            </a:xfrm>
            <a:custGeom>
              <a:avLst/>
              <a:gdLst/>
              <a:ahLst/>
              <a:cxnLst/>
              <a:rect l="l" t="t" r="r" b="b"/>
              <a:pathLst>
                <a:path w="697229" h="11430">
                  <a:moveTo>
                    <a:pt x="154939" y="7619"/>
                  </a:moveTo>
                  <a:lnTo>
                    <a:pt x="0" y="7619"/>
                  </a:lnTo>
                  <a:lnTo>
                    <a:pt x="0" y="10159"/>
                  </a:lnTo>
                  <a:lnTo>
                    <a:pt x="153669" y="10159"/>
                  </a:lnTo>
                  <a:lnTo>
                    <a:pt x="153669" y="11429"/>
                  </a:lnTo>
                  <a:lnTo>
                    <a:pt x="154940" y="11429"/>
                  </a:lnTo>
                  <a:lnTo>
                    <a:pt x="154939" y="7619"/>
                  </a:lnTo>
                  <a:close/>
                </a:path>
                <a:path w="697229" h="11430">
                  <a:moveTo>
                    <a:pt x="697229" y="7619"/>
                  </a:moveTo>
                  <a:lnTo>
                    <a:pt x="552450" y="7619"/>
                  </a:lnTo>
                  <a:lnTo>
                    <a:pt x="552450" y="10159"/>
                  </a:lnTo>
                  <a:lnTo>
                    <a:pt x="697229" y="10159"/>
                  </a:lnTo>
                  <a:lnTo>
                    <a:pt x="697229" y="7619"/>
                  </a:lnTo>
                  <a:close/>
                </a:path>
                <a:path w="697229" h="11430">
                  <a:moveTo>
                    <a:pt x="697229" y="3809"/>
                  </a:moveTo>
                  <a:lnTo>
                    <a:pt x="695960" y="3809"/>
                  </a:lnTo>
                  <a:lnTo>
                    <a:pt x="695959" y="5079"/>
                  </a:lnTo>
                  <a:lnTo>
                    <a:pt x="551179" y="5079"/>
                  </a:lnTo>
                  <a:lnTo>
                    <a:pt x="551179" y="7619"/>
                  </a:lnTo>
                  <a:lnTo>
                    <a:pt x="552450" y="7619"/>
                  </a:lnTo>
                  <a:lnTo>
                    <a:pt x="552450" y="6349"/>
                  </a:lnTo>
                  <a:lnTo>
                    <a:pt x="697229" y="6349"/>
                  </a:lnTo>
                  <a:lnTo>
                    <a:pt x="697229" y="3809"/>
                  </a:lnTo>
                  <a:close/>
                </a:path>
                <a:path w="697229" h="11430">
                  <a:moveTo>
                    <a:pt x="695960" y="1269"/>
                  </a:moveTo>
                  <a:lnTo>
                    <a:pt x="549910" y="1269"/>
                  </a:lnTo>
                  <a:lnTo>
                    <a:pt x="549910" y="3809"/>
                  </a:lnTo>
                  <a:lnTo>
                    <a:pt x="695960" y="3809"/>
                  </a:lnTo>
                  <a:lnTo>
                    <a:pt x="695960" y="1269"/>
                  </a:lnTo>
                  <a:close/>
                </a:path>
                <a:path w="697229" h="11430">
                  <a:moveTo>
                    <a:pt x="549910" y="0"/>
                  </a:moveTo>
                  <a:lnTo>
                    <a:pt x="548639" y="0"/>
                  </a:lnTo>
                  <a:lnTo>
                    <a:pt x="548639" y="1269"/>
                  </a:lnTo>
                  <a:lnTo>
                    <a:pt x="549910" y="1269"/>
                  </a:lnTo>
                  <a:lnTo>
                    <a:pt x="549910" y="0"/>
                  </a:lnTo>
                  <a:close/>
                </a:path>
                <a:path w="697229" h="11430">
                  <a:moveTo>
                    <a:pt x="157480" y="5079"/>
                  </a:moveTo>
                  <a:lnTo>
                    <a:pt x="1269" y="5079"/>
                  </a:lnTo>
                  <a:lnTo>
                    <a:pt x="1269" y="6349"/>
                  </a:lnTo>
                  <a:lnTo>
                    <a:pt x="157480" y="6349"/>
                  </a:lnTo>
                  <a:lnTo>
                    <a:pt x="157480" y="5079"/>
                  </a:lnTo>
                  <a:close/>
                </a:path>
                <a:path w="697229" h="11430">
                  <a:moveTo>
                    <a:pt x="158750" y="1269"/>
                  </a:moveTo>
                  <a:lnTo>
                    <a:pt x="1269" y="1269"/>
                  </a:lnTo>
                  <a:lnTo>
                    <a:pt x="1269" y="3809"/>
                  </a:lnTo>
                  <a:lnTo>
                    <a:pt x="157480" y="3809"/>
                  </a:lnTo>
                  <a:lnTo>
                    <a:pt x="157480" y="5079"/>
                  </a:lnTo>
                  <a:lnTo>
                    <a:pt x="158750" y="5079"/>
                  </a:lnTo>
                  <a:lnTo>
                    <a:pt x="158750" y="1269"/>
                  </a:lnTo>
                  <a:close/>
                </a:path>
                <a:path w="697229" h="11430">
                  <a:moveTo>
                    <a:pt x="161289" y="0"/>
                  </a:moveTo>
                  <a:lnTo>
                    <a:pt x="160019" y="0"/>
                  </a:lnTo>
                  <a:lnTo>
                    <a:pt x="160019" y="1269"/>
                  </a:lnTo>
                  <a:lnTo>
                    <a:pt x="161289" y="1269"/>
                  </a:lnTo>
                  <a:lnTo>
                    <a:pt x="161289" y="0"/>
                  </a:lnTo>
                  <a:close/>
                </a:path>
              </a:pathLst>
            </a:custGeom>
            <a:solidFill>
              <a:srgbClr val="7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060700" y="1558289"/>
              <a:ext cx="707390" cy="12700"/>
            </a:xfrm>
            <a:custGeom>
              <a:avLst/>
              <a:gdLst/>
              <a:ahLst/>
              <a:cxnLst/>
              <a:rect l="l" t="t" r="r" b="b"/>
              <a:pathLst>
                <a:path w="707389" h="12700">
                  <a:moveTo>
                    <a:pt x="5080" y="1270"/>
                  </a:moveTo>
                  <a:lnTo>
                    <a:pt x="3810" y="1270"/>
                  </a:lnTo>
                  <a:lnTo>
                    <a:pt x="3810" y="2540"/>
                  </a:lnTo>
                  <a:lnTo>
                    <a:pt x="5080" y="2540"/>
                  </a:lnTo>
                  <a:lnTo>
                    <a:pt x="5080" y="1270"/>
                  </a:lnTo>
                  <a:close/>
                </a:path>
                <a:path w="707389" h="12700">
                  <a:moveTo>
                    <a:pt x="153670" y="8902"/>
                  </a:moveTo>
                  <a:lnTo>
                    <a:pt x="1270" y="8902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52400" y="12700"/>
                  </a:lnTo>
                  <a:lnTo>
                    <a:pt x="152400" y="11430"/>
                  </a:lnTo>
                  <a:lnTo>
                    <a:pt x="153670" y="11430"/>
                  </a:lnTo>
                  <a:lnTo>
                    <a:pt x="153670" y="8902"/>
                  </a:lnTo>
                  <a:close/>
                </a:path>
                <a:path w="707389" h="12700">
                  <a:moveTo>
                    <a:pt x="157480" y="2552"/>
                  </a:moveTo>
                  <a:lnTo>
                    <a:pt x="3810" y="2552"/>
                  </a:lnTo>
                  <a:lnTo>
                    <a:pt x="381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54940" y="8890"/>
                  </a:lnTo>
                  <a:lnTo>
                    <a:pt x="154940" y="7620"/>
                  </a:lnTo>
                  <a:lnTo>
                    <a:pt x="156197" y="7620"/>
                  </a:lnTo>
                  <a:lnTo>
                    <a:pt x="156197" y="5080"/>
                  </a:lnTo>
                  <a:lnTo>
                    <a:pt x="157480" y="5080"/>
                  </a:lnTo>
                  <a:lnTo>
                    <a:pt x="157480" y="2552"/>
                  </a:lnTo>
                  <a:close/>
                </a:path>
                <a:path w="707389" h="12700">
                  <a:moveTo>
                    <a:pt x="160020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160020" y="1270"/>
                  </a:lnTo>
                  <a:lnTo>
                    <a:pt x="160020" y="0"/>
                  </a:lnTo>
                  <a:close/>
                </a:path>
                <a:path w="707389" h="12700">
                  <a:moveTo>
                    <a:pt x="704850" y="0"/>
                  </a:moveTo>
                  <a:lnTo>
                    <a:pt x="560070" y="0"/>
                  </a:lnTo>
                  <a:lnTo>
                    <a:pt x="560070" y="1270"/>
                  </a:lnTo>
                  <a:lnTo>
                    <a:pt x="704850" y="1270"/>
                  </a:lnTo>
                  <a:lnTo>
                    <a:pt x="704850" y="0"/>
                  </a:lnTo>
                  <a:close/>
                </a:path>
                <a:path w="707389" h="12700">
                  <a:moveTo>
                    <a:pt x="707390" y="8902"/>
                  </a:moveTo>
                  <a:lnTo>
                    <a:pt x="565150" y="8902"/>
                  </a:lnTo>
                  <a:lnTo>
                    <a:pt x="565150" y="12700"/>
                  </a:lnTo>
                  <a:lnTo>
                    <a:pt x="707390" y="12700"/>
                  </a:lnTo>
                  <a:lnTo>
                    <a:pt x="707390" y="8902"/>
                  </a:lnTo>
                  <a:close/>
                </a:path>
                <a:path w="707389" h="12700">
                  <a:moveTo>
                    <a:pt x="707390" y="7620"/>
                  </a:moveTo>
                  <a:lnTo>
                    <a:pt x="706107" y="7620"/>
                  </a:lnTo>
                  <a:lnTo>
                    <a:pt x="706107" y="5080"/>
                  </a:lnTo>
                  <a:lnTo>
                    <a:pt x="706120" y="2540"/>
                  </a:lnTo>
                  <a:lnTo>
                    <a:pt x="562610" y="2540"/>
                  </a:lnTo>
                  <a:lnTo>
                    <a:pt x="562610" y="5080"/>
                  </a:lnTo>
                  <a:lnTo>
                    <a:pt x="563880" y="5080"/>
                  </a:lnTo>
                  <a:lnTo>
                    <a:pt x="563880" y="7620"/>
                  </a:lnTo>
                  <a:lnTo>
                    <a:pt x="563880" y="8890"/>
                  </a:lnTo>
                  <a:lnTo>
                    <a:pt x="707390" y="8890"/>
                  </a:lnTo>
                  <a:lnTo>
                    <a:pt x="707390" y="7620"/>
                  </a:lnTo>
                  <a:close/>
                </a:path>
              </a:pathLst>
            </a:custGeom>
            <a:solidFill>
              <a:srgbClr val="7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056890" y="1570989"/>
              <a:ext cx="715010" cy="12700"/>
            </a:xfrm>
            <a:custGeom>
              <a:avLst/>
              <a:gdLst/>
              <a:ahLst/>
              <a:cxnLst/>
              <a:rect l="l" t="t" r="r" b="b"/>
              <a:pathLst>
                <a:path w="715010" h="12700">
                  <a:moveTo>
                    <a:pt x="154940" y="0"/>
                  </a:moveTo>
                  <a:lnTo>
                    <a:pt x="3810" y="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48577" y="12700"/>
                  </a:lnTo>
                  <a:lnTo>
                    <a:pt x="148577" y="11430"/>
                  </a:lnTo>
                  <a:lnTo>
                    <a:pt x="149860" y="11430"/>
                  </a:lnTo>
                  <a:lnTo>
                    <a:pt x="149860" y="10160"/>
                  </a:lnTo>
                  <a:lnTo>
                    <a:pt x="149860" y="8890"/>
                  </a:lnTo>
                  <a:lnTo>
                    <a:pt x="151130" y="8890"/>
                  </a:lnTo>
                  <a:lnTo>
                    <a:pt x="151130" y="6350"/>
                  </a:lnTo>
                  <a:lnTo>
                    <a:pt x="152400" y="6350"/>
                  </a:lnTo>
                  <a:lnTo>
                    <a:pt x="152400" y="5080"/>
                  </a:lnTo>
                  <a:lnTo>
                    <a:pt x="153670" y="5080"/>
                  </a:lnTo>
                  <a:lnTo>
                    <a:pt x="153670" y="2540"/>
                  </a:lnTo>
                  <a:lnTo>
                    <a:pt x="154940" y="2540"/>
                  </a:lnTo>
                  <a:lnTo>
                    <a:pt x="154940" y="0"/>
                  </a:lnTo>
                  <a:close/>
                </a:path>
                <a:path w="715010" h="12700">
                  <a:moveTo>
                    <a:pt x="715010" y="11430"/>
                  </a:moveTo>
                  <a:lnTo>
                    <a:pt x="713740" y="11430"/>
                  </a:lnTo>
                  <a:lnTo>
                    <a:pt x="713740" y="10160"/>
                  </a:lnTo>
                  <a:lnTo>
                    <a:pt x="713740" y="7620"/>
                  </a:lnTo>
                  <a:lnTo>
                    <a:pt x="713740" y="5080"/>
                  </a:lnTo>
                  <a:lnTo>
                    <a:pt x="712470" y="5080"/>
                  </a:lnTo>
                  <a:lnTo>
                    <a:pt x="712470" y="3810"/>
                  </a:lnTo>
                  <a:lnTo>
                    <a:pt x="712470" y="0"/>
                  </a:lnTo>
                  <a:lnTo>
                    <a:pt x="570230" y="0"/>
                  </a:lnTo>
                  <a:lnTo>
                    <a:pt x="570230" y="3810"/>
                  </a:lnTo>
                  <a:lnTo>
                    <a:pt x="571500" y="3810"/>
                  </a:lnTo>
                  <a:lnTo>
                    <a:pt x="571500" y="5080"/>
                  </a:lnTo>
                  <a:lnTo>
                    <a:pt x="571500" y="7620"/>
                  </a:lnTo>
                  <a:lnTo>
                    <a:pt x="572770" y="7620"/>
                  </a:lnTo>
                  <a:lnTo>
                    <a:pt x="572770" y="10160"/>
                  </a:lnTo>
                  <a:lnTo>
                    <a:pt x="574040" y="10160"/>
                  </a:lnTo>
                  <a:lnTo>
                    <a:pt x="574040" y="11430"/>
                  </a:lnTo>
                  <a:lnTo>
                    <a:pt x="574040" y="12700"/>
                  </a:lnTo>
                  <a:lnTo>
                    <a:pt x="715010" y="12700"/>
                  </a:lnTo>
                  <a:lnTo>
                    <a:pt x="715010" y="11430"/>
                  </a:lnTo>
                  <a:close/>
                </a:path>
              </a:pathLst>
            </a:custGeom>
            <a:solidFill>
              <a:srgbClr val="7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053080" y="1583689"/>
              <a:ext cx="721360" cy="12700"/>
            </a:xfrm>
            <a:custGeom>
              <a:avLst/>
              <a:gdLst/>
              <a:ahLst/>
              <a:cxnLst/>
              <a:rect l="l" t="t" r="r" b="b"/>
              <a:pathLst>
                <a:path w="721360" h="12700">
                  <a:moveTo>
                    <a:pt x="152387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381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46050" y="12700"/>
                  </a:lnTo>
                  <a:lnTo>
                    <a:pt x="146050" y="11430"/>
                  </a:lnTo>
                  <a:lnTo>
                    <a:pt x="147320" y="11430"/>
                  </a:lnTo>
                  <a:lnTo>
                    <a:pt x="147320" y="10160"/>
                  </a:lnTo>
                  <a:lnTo>
                    <a:pt x="147320" y="8890"/>
                  </a:lnTo>
                  <a:lnTo>
                    <a:pt x="148590" y="8890"/>
                  </a:lnTo>
                  <a:lnTo>
                    <a:pt x="148590" y="6350"/>
                  </a:lnTo>
                  <a:lnTo>
                    <a:pt x="149860" y="6350"/>
                  </a:lnTo>
                  <a:lnTo>
                    <a:pt x="149860" y="3810"/>
                  </a:lnTo>
                  <a:lnTo>
                    <a:pt x="151117" y="3810"/>
                  </a:lnTo>
                  <a:lnTo>
                    <a:pt x="151117" y="1270"/>
                  </a:lnTo>
                  <a:lnTo>
                    <a:pt x="152387" y="1270"/>
                  </a:lnTo>
                  <a:lnTo>
                    <a:pt x="152387" y="0"/>
                  </a:lnTo>
                  <a:close/>
                </a:path>
                <a:path w="721360" h="12700">
                  <a:moveTo>
                    <a:pt x="721360" y="8890"/>
                  </a:moveTo>
                  <a:lnTo>
                    <a:pt x="720090" y="8890"/>
                  </a:lnTo>
                  <a:lnTo>
                    <a:pt x="720090" y="5080"/>
                  </a:lnTo>
                  <a:lnTo>
                    <a:pt x="720090" y="3810"/>
                  </a:lnTo>
                  <a:lnTo>
                    <a:pt x="718820" y="3810"/>
                  </a:lnTo>
                  <a:lnTo>
                    <a:pt x="718820" y="1270"/>
                  </a:lnTo>
                  <a:lnTo>
                    <a:pt x="718820" y="0"/>
                  </a:lnTo>
                  <a:lnTo>
                    <a:pt x="577850" y="0"/>
                  </a:lnTo>
                  <a:lnTo>
                    <a:pt x="577850" y="1270"/>
                  </a:lnTo>
                  <a:lnTo>
                    <a:pt x="579120" y="1270"/>
                  </a:lnTo>
                  <a:lnTo>
                    <a:pt x="579120" y="3810"/>
                  </a:lnTo>
                  <a:lnTo>
                    <a:pt x="579120" y="5080"/>
                  </a:lnTo>
                  <a:lnTo>
                    <a:pt x="580390" y="5080"/>
                  </a:lnTo>
                  <a:lnTo>
                    <a:pt x="580390" y="8890"/>
                  </a:lnTo>
                  <a:lnTo>
                    <a:pt x="581660" y="8890"/>
                  </a:lnTo>
                  <a:lnTo>
                    <a:pt x="581660" y="12700"/>
                  </a:lnTo>
                  <a:lnTo>
                    <a:pt x="721360" y="12700"/>
                  </a:lnTo>
                  <a:lnTo>
                    <a:pt x="721360" y="8890"/>
                  </a:lnTo>
                  <a:close/>
                </a:path>
              </a:pathLst>
            </a:custGeom>
            <a:solidFill>
              <a:srgbClr val="8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050540" y="1596389"/>
              <a:ext cx="726440" cy="12700"/>
            </a:xfrm>
            <a:custGeom>
              <a:avLst/>
              <a:gdLst/>
              <a:ahLst/>
              <a:cxnLst/>
              <a:rect l="l" t="t" r="r" b="b"/>
              <a:pathLst>
                <a:path w="726439" h="12700">
                  <a:moveTo>
                    <a:pt x="14859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43510" y="12700"/>
                  </a:lnTo>
                  <a:lnTo>
                    <a:pt x="143510" y="11430"/>
                  </a:lnTo>
                  <a:lnTo>
                    <a:pt x="144780" y="11430"/>
                  </a:lnTo>
                  <a:lnTo>
                    <a:pt x="144780" y="7620"/>
                  </a:lnTo>
                  <a:lnTo>
                    <a:pt x="146050" y="7620"/>
                  </a:lnTo>
                  <a:lnTo>
                    <a:pt x="146050" y="6350"/>
                  </a:lnTo>
                  <a:lnTo>
                    <a:pt x="146050" y="5080"/>
                  </a:lnTo>
                  <a:lnTo>
                    <a:pt x="147320" y="5080"/>
                  </a:lnTo>
                  <a:lnTo>
                    <a:pt x="147320" y="2540"/>
                  </a:lnTo>
                  <a:lnTo>
                    <a:pt x="148590" y="2540"/>
                  </a:lnTo>
                  <a:lnTo>
                    <a:pt x="148590" y="1270"/>
                  </a:lnTo>
                  <a:lnTo>
                    <a:pt x="148590" y="0"/>
                  </a:lnTo>
                  <a:close/>
                </a:path>
                <a:path w="726439" h="12700">
                  <a:moveTo>
                    <a:pt x="726440" y="8890"/>
                  </a:moveTo>
                  <a:lnTo>
                    <a:pt x="725157" y="8890"/>
                  </a:lnTo>
                  <a:lnTo>
                    <a:pt x="725157" y="5080"/>
                  </a:lnTo>
                  <a:lnTo>
                    <a:pt x="725170" y="2540"/>
                  </a:lnTo>
                  <a:lnTo>
                    <a:pt x="725170" y="1270"/>
                  </a:lnTo>
                  <a:lnTo>
                    <a:pt x="723900" y="1270"/>
                  </a:lnTo>
                  <a:lnTo>
                    <a:pt x="723900" y="0"/>
                  </a:lnTo>
                  <a:lnTo>
                    <a:pt x="585470" y="0"/>
                  </a:lnTo>
                  <a:lnTo>
                    <a:pt x="585470" y="1270"/>
                  </a:lnTo>
                  <a:lnTo>
                    <a:pt x="585470" y="2540"/>
                  </a:lnTo>
                  <a:lnTo>
                    <a:pt x="585470" y="5080"/>
                  </a:lnTo>
                  <a:lnTo>
                    <a:pt x="586740" y="5080"/>
                  </a:lnTo>
                  <a:lnTo>
                    <a:pt x="586740" y="8890"/>
                  </a:lnTo>
                  <a:lnTo>
                    <a:pt x="586740" y="10160"/>
                  </a:lnTo>
                  <a:lnTo>
                    <a:pt x="588010" y="10160"/>
                  </a:lnTo>
                  <a:lnTo>
                    <a:pt x="588010" y="12700"/>
                  </a:lnTo>
                  <a:lnTo>
                    <a:pt x="726440" y="12700"/>
                  </a:lnTo>
                  <a:lnTo>
                    <a:pt x="726440" y="10160"/>
                  </a:lnTo>
                  <a:lnTo>
                    <a:pt x="726440" y="8890"/>
                  </a:lnTo>
                  <a:close/>
                </a:path>
              </a:pathLst>
            </a:custGeom>
            <a:solidFill>
              <a:srgbClr val="8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048000" y="1609089"/>
              <a:ext cx="730250" cy="11430"/>
            </a:xfrm>
            <a:custGeom>
              <a:avLst/>
              <a:gdLst/>
              <a:ahLst/>
              <a:cxnLst/>
              <a:rect l="l" t="t" r="r" b="b"/>
              <a:pathLst>
                <a:path w="730250" h="11430">
                  <a:moveTo>
                    <a:pt x="14605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42240" y="11430"/>
                  </a:lnTo>
                  <a:lnTo>
                    <a:pt x="142240" y="7620"/>
                  </a:lnTo>
                  <a:lnTo>
                    <a:pt x="143497" y="7620"/>
                  </a:lnTo>
                  <a:lnTo>
                    <a:pt x="143497" y="5080"/>
                  </a:lnTo>
                  <a:lnTo>
                    <a:pt x="144780" y="5080"/>
                  </a:lnTo>
                  <a:lnTo>
                    <a:pt x="144780" y="2540"/>
                  </a:lnTo>
                  <a:lnTo>
                    <a:pt x="144780" y="1270"/>
                  </a:lnTo>
                  <a:lnTo>
                    <a:pt x="146050" y="1270"/>
                  </a:lnTo>
                  <a:lnTo>
                    <a:pt x="146050" y="0"/>
                  </a:lnTo>
                  <a:close/>
                </a:path>
                <a:path w="730250" h="11430">
                  <a:moveTo>
                    <a:pt x="730250" y="5080"/>
                  </a:moveTo>
                  <a:lnTo>
                    <a:pt x="728980" y="5080"/>
                  </a:lnTo>
                  <a:lnTo>
                    <a:pt x="728980" y="2540"/>
                  </a:lnTo>
                  <a:lnTo>
                    <a:pt x="728980" y="0"/>
                  </a:lnTo>
                  <a:lnTo>
                    <a:pt x="590550" y="0"/>
                  </a:lnTo>
                  <a:lnTo>
                    <a:pt x="590550" y="2540"/>
                  </a:lnTo>
                  <a:lnTo>
                    <a:pt x="591820" y="2540"/>
                  </a:lnTo>
                  <a:lnTo>
                    <a:pt x="591820" y="5080"/>
                  </a:lnTo>
                  <a:lnTo>
                    <a:pt x="591820" y="6350"/>
                  </a:lnTo>
                  <a:lnTo>
                    <a:pt x="593090" y="6350"/>
                  </a:lnTo>
                  <a:lnTo>
                    <a:pt x="593090" y="11430"/>
                  </a:lnTo>
                  <a:lnTo>
                    <a:pt x="730250" y="11430"/>
                  </a:lnTo>
                  <a:lnTo>
                    <a:pt x="730250" y="6350"/>
                  </a:lnTo>
                  <a:lnTo>
                    <a:pt x="730250" y="5080"/>
                  </a:lnTo>
                  <a:close/>
                </a:path>
              </a:pathLst>
            </a:custGeom>
            <a:solidFill>
              <a:srgbClr val="8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045460" y="1620519"/>
              <a:ext cx="735330" cy="12700"/>
            </a:xfrm>
            <a:custGeom>
              <a:avLst/>
              <a:gdLst/>
              <a:ahLst/>
              <a:cxnLst/>
              <a:rect l="l" t="t" r="r" b="b"/>
              <a:pathLst>
                <a:path w="735329" h="12700">
                  <a:moveTo>
                    <a:pt x="139700" y="10172"/>
                  </a:moveTo>
                  <a:lnTo>
                    <a:pt x="0" y="10172"/>
                  </a:lnTo>
                  <a:lnTo>
                    <a:pt x="0" y="12700"/>
                  </a:lnTo>
                  <a:lnTo>
                    <a:pt x="139700" y="12700"/>
                  </a:lnTo>
                  <a:lnTo>
                    <a:pt x="139700" y="10172"/>
                  </a:lnTo>
                  <a:close/>
                </a:path>
                <a:path w="735329" h="12700">
                  <a:moveTo>
                    <a:pt x="143510" y="0"/>
                  </a:moveTo>
                  <a:lnTo>
                    <a:pt x="2540" y="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40970" y="10160"/>
                  </a:lnTo>
                  <a:lnTo>
                    <a:pt x="140970" y="8890"/>
                  </a:lnTo>
                  <a:lnTo>
                    <a:pt x="140970" y="6350"/>
                  </a:lnTo>
                  <a:lnTo>
                    <a:pt x="142240" y="6350"/>
                  </a:lnTo>
                  <a:lnTo>
                    <a:pt x="142240" y="3810"/>
                  </a:lnTo>
                  <a:lnTo>
                    <a:pt x="143510" y="3810"/>
                  </a:lnTo>
                  <a:lnTo>
                    <a:pt x="143510" y="2540"/>
                  </a:lnTo>
                  <a:lnTo>
                    <a:pt x="143510" y="0"/>
                  </a:lnTo>
                  <a:close/>
                </a:path>
                <a:path w="735329" h="12700">
                  <a:moveTo>
                    <a:pt x="734060" y="2540"/>
                  </a:moveTo>
                  <a:lnTo>
                    <a:pt x="732790" y="2540"/>
                  </a:lnTo>
                  <a:lnTo>
                    <a:pt x="732790" y="0"/>
                  </a:lnTo>
                  <a:lnTo>
                    <a:pt x="596900" y="0"/>
                  </a:lnTo>
                  <a:lnTo>
                    <a:pt x="596900" y="2540"/>
                  </a:lnTo>
                  <a:lnTo>
                    <a:pt x="596900" y="5080"/>
                  </a:lnTo>
                  <a:lnTo>
                    <a:pt x="598170" y="5080"/>
                  </a:lnTo>
                  <a:lnTo>
                    <a:pt x="598170" y="10160"/>
                  </a:lnTo>
                  <a:lnTo>
                    <a:pt x="734047" y="10160"/>
                  </a:lnTo>
                  <a:lnTo>
                    <a:pt x="734047" y="5080"/>
                  </a:lnTo>
                  <a:lnTo>
                    <a:pt x="734060" y="2540"/>
                  </a:lnTo>
                  <a:close/>
                </a:path>
                <a:path w="735329" h="12700">
                  <a:moveTo>
                    <a:pt x="735330" y="10172"/>
                  </a:moveTo>
                  <a:lnTo>
                    <a:pt x="599440" y="10172"/>
                  </a:lnTo>
                  <a:lnTo>
                    <a:pt x="599440" y="12700"/>
                  </a:lnTo>
                  <a:lnTo>
                    <a:pt x="735330" y="12700"/>
                  </a:lnTo>
                  <a:lnTo>
                    <a:pt x="735330" y="10172"/>
                  </a:lnTo>
                  <a:close/>
                </a:path>
              </a:pathLst>
            </a:custGeom>
            <a:solidFill>
              <a:srgbClr val="8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041650" y="1633219"/>
              <a:ext cx="740410" cy="12700"/>
            </a:xfrm>
            <a:custGeom>
              <a:avLst/>
              <a:gdLst/>
              <a:ahLst/>
              <a:cxnLst/>
              <a:rect l="l" t="t" r="r" b="b"/>
              <a:pathLst>
                <a:path w="740410" h="12700">
                  <a:moveTo>
                    <a:pt x="142240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381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38430" y="12700"/>
                  </a:lnTo>
                  <a:lnTo>
                    <a:pt x="138430" y="11430"/>
                  </a:lnTo>
                  <a:lnTo>
                    <a:pt x="138430" y="10160"/>
                  </a:lnTo>
                  <a:lnTo>
                    <a:pt x="139700" y="10160"/>
                  </a:lnTo>
                  <a:lnTo>
                    <a:pt x="139700" y="7620"/>
                  </a:lnTo>
                  <a:lnTo>
                    <a:pt x="140970" y="7620"/>
                  </a:lnTo>
                  <a:lnTo>
                    <a:pt x="140970" y="6350"/>
                  </a:lnTo>
                  <a:lnTo>
                    <a:pt x="140970" y="3810"/>
                  </a:lnTo>
                  <a:lnTo>
                    <a:pt x="142240" y="3810"/>
                  </a:lnTo>
                  <a:lnTo>
                    <a:pt x="142240" y="1270"/>
                  </a:lnTo>
                  <a:lnTo>
                    <a:pt x="142240" y="0"/>
                  </a:lnTo>
                  <a:close/>
                </a:path>
                <a:path w="740410" h="12700">
                  <a:moveTo>
                    <a:pt x="740410" y="6350"/>
                  </a:moveTo>
                  <a:lnTo>
                    <a:pt x="739140" y="6350"/>
                  </a:lnTo>
                  <a:lnTo>
                    <a:pt x="739140" y="3810"/>
                  </a:lnTo>
                  <a:lnTo>
                    <a:pt x="739140" y="0"/>
                  </a:lnTo>
                  <a:lnTo>
                    <a:pt x="603250" y="0"/>
                  </a:lnTo>
                  <a:lnTo>
                    <a:pt x="603250" y="3810"/>
                  </a:lnTo>
                  <a:lnTo>
                    <a:pt x="604520" y="3810"/>
                  </a:lnTo>
                  <a:lnTo>
                    <a:pt x="604520" y="6350"/>
                  </a:lnTo>
                  <a:lnTo>
                    <a:pt x="604520" y="8890"/>
                  </a:lnTo>
                  <a:lnTo>
                    <a:pt x="605790" y="8890"/>
                  </a:lnTo>
                  <a:lnTo>
                    <a:pt x="605790" y="12700"/>
                  </a:lnTo>
                  <a:lnTo>
                    <a:pt x="740410" y="12700"/>
                  </a:lnTo>
                  <a:lnTo>
                    <a:pt x="740410" y="8890"/>
                  </a:lnTo>
                  <a:lnTo>
                    <a:pt x="740410" y="6350"/>
                  </a:lnTo>
                  <a:close/>
                </a:path>
              </a:pathLst>
            </a:custGeom>
            <a:solidFill>
              <a:srgbClr val="8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039110" y="1645919"/>
              <a:ext cx="744220" cy="12700"/>
            </a:xfrm>
            <a:custGeom>
              <a:avLst/>
              <a:gdLst/>
              <a:ahLst/>
              <a:cxnLst/>
              <a:rect l="l" t="t" r="r" b="b"/>
              <a:pathLst>
                <a:path w="744220" h="12700">
                  <a:moveTo>
                    <a:pt x="137160" y="10172"/>
                  </a:moveTo>
                  <a:lnTo>
                    <a:pt x="0" y="10172"/>
                  </a:lnTo>
                  <a:lnTo>
                    <a:pt x="0" y="12700"/>
                  </a:lnTo>
                  <a:lnTo>
                    <a:pt x="137160" y="12700"/>
                  </a:lnTo>
                  <a:lnTo>
                    <a:pt x="137160" y="10172"/>
                  </a:lnTo>
                  <a:close/>
                </a:path>
                <a:path w="744220" h="12700">
                  <a:moveTo>
                    <a:pt x="14097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10160"/>
                  </a:lnTo>
                  <a:lnTo>
                    <a:pt x="138430" y="10160"/>
                  </a:lnTo>
                  <a:lnTo>
                    <a:pt x="138430" y="5080"/>
                  </a:lnTo>
                  <a:lnTo>
                    <a:pt x="139700" y="5080"/>
                  </a:lnTo>
                  <a:lnTo>
                    <a:pt x="139700" y="3810"/>
                  </a:lnTo>
                  <a:lnTo>
                    <a:pt x="139700" y="1270"/>
                  </a:lnTo>
                  <a:lnTo>
                    <a:pt x="140970" y="1270"/>
                  </a:lnTo>
                  <a:lnTo>
                    <a:pt x="140970" y="0"/>
                  </a:lnTo>
                  <a:close/>
                </a:path>
                <a:path w="744220" h="12700">
                  <a:moveTo>
                    <a:pt x="744220" y="10172"/>
                  </a:moveTo>
                  <a:lnTo>
                    <a:pt x="610870" y="10172"/>
                  </a:lnTo>
                  <a:lnTo>
                    <a:pt x="610870" y="12700"/>
                  </a:lnTo>
                  <a:lnTo>
                    <a:pt x="744220" y="12700"/>
                  </a:lnTo>
                  <a:lnTo>
                    <a:pt x="744220" y="10172"/>
                  </a:lnTo>
                  <a:close/>
                </a:path>
                <a:path w="744220" h="12700">
                  <a:moveTo>
                    <a:pt x="744220" y="2540"/>
                  </a:moveTo>
                  <a:lnTo>
                    <a:pt x="742950" y="2540"/>
                  </a:lnTo>
                  <a:lnTo>
                    <a:pt x="742950" y="0"/>
                  </a:lnTo>
                  <a:lnTo>
                    <a:pt x="608330" y="0"/>
                  </a:lnTo>
                  <a:lnTo>
                    <a:pt x="608330" y="2540"/>
                  </a:lnTo>
                  <a:lnTo>
                    <a:pt x="609600" y="2540"/>
                  </a:lnTo>
                  <a:lnTo>
                    <a:pt x="609600" y="8890"/>
                  </a:lnTo>
                  <a:lnTo>
                    <a:pt x="610870" y="8890"/>
                  </a:lnTo>
                  <a:lnTo>
                    <a:pt x="610870" y="10160"/>
                  </a:lnTo>
                  <a:lnTo>
                    <a:pt x="744220" y="10160"/>
                  </a:lnTo>
                  <a:lnTo>
                    <a:pt x="744220" y="8890"/>
                  </a:lnTo>
                  <a:lnTo>
                    <a:pt x="744220" y="2540"/>
                  </a:lnTo>
                  <a:close/>
                </a:path>
              </a:pathLst>
            </a:custGeom>
            <a:solidFill>
              <a:srgbClr val="8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037840" y="1658619"/>
              <a:ext cx="748030" cy="12700"/>
            </a:xfrm>
            <a:custGeom>
              <a:avLst/>
              <a:gdLst/>
              <a:ahLst/>
              <a:cxnLst/>
              <a:rect l="l" t="t" r="r" b="b"/>
              <a:pathLst>
                <a:path w="748029" h="12700">
                  <a:moveTo>
                    <a:pt x="137160" y="1282"/>
                  </a:moveTo>
                  <a:lnTo>
                    <a:pt x="1270" y="1282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34607" y="12700"/>
                  </a:lnTo>
                  <a:lnTo>
                    <a:pt x="134607" y="11430"/>
                  </a:lnTo>
                  <a:lnTo>
                    <a:pt x="135877" y="11430"/>
                  </a:lnTo>
                  <a:lnTo>
                    <a:pt x="135877" y="6350"/>
                  </a:lnTo>
                  <a:lnTo>
                    <a:pt x="137160" y="6350"/>
                  </a:lnTo>
                  <a:lnTo>
                    <a:pt x="137160" y="1282"/>
                  </a:lnTo>
                  <a:close/>
                </a:path>
                <a:path w="748029" h="12700">
                  <a:moveTo>
                    <a:pt x="13843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138430" y="1270"/>
                  </a:lnTo>
                  <a:lnTo>
                    <a:pt x="138430" y="0"/>
                  </a:lnTo>
                  <a:close/>
                </a:path>
                <a:path w="748029" h="12700">
                  <a:moveTo>
                    <a:pt x="748030" y="10160"/>
                  </a:moveTo>
                  <a:lnTo>
                    <a:pt x="746760" y="10160"/>
                  </a:lnTo>
                  <a:lnTo>
                    <a:pt x="746760" y="8890"/>
                  </a:lnTo>
                  <a:lnTo>
                    <a:pt x="746760" y="1270"/>
                  </a:lnTo>
                  <a:lnTo>
                    <a:pt x="746760" y="0"/>
                  </a:lnTo>
                  <a:lnTo>
                    <a:pt x="612140" y="0"/>
                  </a:lnTo>
                  <a:lnTo>
                    <a:pt x="612140" y="1270"/>
                  </a:lnTo>
                  <a:lnTo>
                    <a:pt x="613410" y="1270"/>
                  </a:lnTo>
                  <a:lnTo>
                    <a:pt x="613410" y="8890"/>
                  </a:lnTo>
                  <a:lnTo>
                    <a:pt x="614680" y="8890"/>
                  </a:lnTo>
                  <a:lnTo>
                    <a:pt x="614680" y="10160"/>
                  </a:lnTo>
                  <a:lnTo>
                    <a:pt x="614680" y="12700"/>
                  </a:lnTo>
                  <a:lnTo>
                    <a:pt x="748030" y="12700"/>
                  </a:lnTo>
                  <a:lnTo>
                    <a:pt x="748030" y="10160"/>
                  </a:lnTo>
                  <a:close/>
                </a:path>
              </a:pathLst>
            </a:custGeom>
            <a:solidFill>
              <a:srgbClr val="8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036570" y="1671319"/>
              <a:ext cx="750570" cy="11430"/>
            </a:xfrm>
            <a:custGeom>
              <a:avLst/>
              <a:gdLst/>
              <a:ahLst/>
              <a:cxnLst/>
              <a:rect l="l" t="t" r="r" b="b"/>
              <a:pathLst>
                <a:path w="750570" h="11430">
                  <a:moveTo>
                    <a:pt x="135877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34620" y="11430"/>
                  </a:lnTo>
                  <a:lnTo>
                    <a:pt x="134620" y="5080"/>
                  </a:lnTo>
                  <a:lnTo>
                    <a:pt x="135877" y="5080"/>
                  </a:lnTo>
                  <a:lnTo>
                    <a:pt x="135877" y="2540"/>
                  </a:lnTo>
                  <a:lnTo>
                    <a:pt x="135877" y="0"/>
                  </a:lnTo>
                  <a:close/>
                </a:path>
                <a:path w="750570" h="11430">
                  <a:moveTo>
                    <a:pt x="750570" y="8890"/>
                  </a:moveTo>
                  <a:lnTo>
                    <a:pt x="749287" y="8890"/>
                  </a:lnTo>
                  <a:lnTo>
                    <a:pt x="749287" y="5080"/>
                  </a:lnTo>
                  <a:lnTo>
                    <a:pt x="749300" y="0"/>
                  </a:lnTo>
                  <a:lnTo>
                    <a:pt x="615950" y="0"/>
                  </a:lnTo>
                  <a:lnTo>
                    <a:pt x="615950" y="5080"/>
                  </a:lnTo>
                  <a:lnTo>
                    <a:pt x="617220" y="5080"/>
                  </a:lnTo>
                  <a:lnTo>
                    <a:pt x="617220" y="8890"/>
                  </a:lnTo>
                  <a:lnTo>
                    <a:pt x="617220" y="11430"/>
                  </a:lnTo>
                  <a:lnTo>
                    <a:pt x="750570" y="11430"/>
                  </a:lnTo>
                  <a:lnTo>
                    <a:pt x="750570" y="8890"/>
                  </a:lnTo>
                  <a:close/>
                </a:path>
              </a:pathLst>
            </a:custGeom>
            <a:solidFill>
              <a:srgbClr val="8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034030" y="1682749"/>
              <a:ext cx="754380" cy="12700"/>
            </a:xfrm>
            <a:custGeom>
              <a:avLst/>
              <a:gdLst/>
              <a:ahLst/>
              <a:cxnLst/>
              <a:rect l="l" t="t" r="r" b="b"/>
              <a:pathLst>
                <a:path w="754379" h="12700">
                  <a:moveTo>
                    <a:pt x="133350" y="11442"/>
                  </a:moveTo>
                  <a:lnTo>
                    <a:pt x="0" y="11442"/>
                  </a:lnTo>
                  <a:lnTo>
                    <a:pt x="0" y="12700"/>
                  </a:lnTo>
                  <a:lnTo>
                    <a:pt x="133350" y="12700"/>
                  </a:lnTo>
                  <a:lnTo>
                    <a:pt x="133350" y="11442"/>
                  </a:lnTo>
                  <a:close/>
                </a:path>
                <a:path w="754379" h="12700">
                  <a:moveTo>
                    <a:pt x="135890" y="0"/>
                  </a:moveTo>
                  <a:lnTo>
                    <a:pt x="1270" y="0"/>
                  </a:lnTo>
                  <a:lnTo>
                    <a:pt x="1270" y="508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33350" y="11430"/>
                  </a:lnTo>
                  <a:lnTo>
                    <a:pt x="133350" y="10160"/>
                  </a:lnTo>
                  <a:lnTo>
                    <a:pt x="134620" y="10160"/>
                  </a:lnTo>
                  <a:lnTo>
                    <a:pt x="134620" y="8890"/>
                  </a:lnTo>
                  <a:lnTo>
                    <a:pt x="134620" y="5080"/>
                  </a:lnTo>
                  <a:lnTo>
                    <a:pt x="135890" y="5080"/>
                  </a:lnTo>
                  <a:lnTo>
                    <a:pt x="135890" y="0"/>
                  </a:lnTo>
                  <a:close/>
                </a:path>
                <a:path w="754379" h="12700">
                  <a:moveTo>
                    <a:pt x="754367" y="11442"/>
                  </a:moveTo>
                  <a:lnTo>
                    <a:pt x="622300" y="11442"/>
                  </a:lnTo>
                  <a:lnTo>
                    <a:pt x="622300" y="12700"/>
                  </a:lnTo>
                  <a:lnTo>
                    <a:pt x="754367" y="12700"/>
                  </a:lnTo>
                  <a:lnTo>
                    <a:pt x="754367" y="11442"/>
                  </a:lnTo>
                  <a:close/>
                </a:path>
                <a:path w="754379" h="12700">
                  <a:moveTo>
                    <a:pt x="754380" y="8890"/>
                  </a:moveTo>
                  <a:lnTo>
                    <a:pt x="753110" y="8890"/>
                  </a:lnTo>
                  <a:lnTo>
                    <a:pt x="753110" y="2540"/>
                  </a:lnTo>
                  <a:lnTo>
                    <a:pt x="753110" y="0"/>
                  </a:lnTo>
                  <a:lnTo>
                    <a:pt x="619760" y="0"/>
                  </a:lnTo>
                  <a:lnTo>
                    <a:pt x="619760" y="2540"/>
                  </a:lnTo>
                  <a:lnTo>
                    <a:pt x="621030" y="2540"/>
                  </a:lnTo>
                  <a:lnTo>
                    <a:pt x="621030" y="8890"/>
                  </a:lnTo>
                  <a:lnTo>
                    <a:pt x="621030" y="11430"/>
                  </a:lnTo>
                  <a:lnTo>
                    <a:pt x="754380" y="11430"/>
                  </a:lnTo>
                  <a:lnTo>
                    <a:pt x="754380" y="8890"/>
                  </a:lnTo>
                  <a:close/>
                </a:path>
              </a:pathLst>
            </a:custGeom>
            <a:solidFill>
              <a:srgbClr val="8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032760" y="1695449"/>
              <a:ext cx="756920" cy="12700"/>
            </a:xfrm>
            <a:custGeom>
              <a:avLst/>
              <a:gdLst/>
              <a:ahLst/>
              <a:cxnLst/>
              <a:rect l="l" t="t" r="r" b="b"/>
              <a:pathLst>
                <a:path w="756920" h="12700">
                  <a:moveTo>
                    <a:pt x="13462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132080" y="12700"/>
                  </a:lnTo>
                  <a:lnTo>
                    <a:pt x="132080" y="10160"/>
                  </a:lnTo>
                  <a:lnTo>
                    <a:pt x="133350" y="10160"/>
                  </a:lnTo>
                  <a:lnTo>
                    <a:pt x="133350" y="5080"/>
                  </a:lnTo>
                  <a:lnTo>
                    <a:pt x="133350" y="3810"/>
                  </a:lnTo>
                  <a:lnTo>
                    <a:pt x="134620" y="3810"/>
                  </a:lnTo>
                  <a:lnTo>
                    <a:pt x="134620" y="0"/>
                  </a:lnTo>
                  <a:close/>
                </a:path>
                <a:path w="756920" h="12700">
                  <a:moveTo>
                    <a:pt x="756920" y="6350"/>
                  </a:moveTo>
                  <a:lnTo>
                    <a:pt x="755637" y="6350"/>
                  </a:lnTo>
                  <a:lnTo>
                    <a:pt x="755637" y="0"/>
                  </a:lnTo>
                  <a:lnTo>
                    <a:pt x="623570" y="0"/>
                  </a:lnTo>
                  <a:lnTo>
                    <a:pt x="623570" y="6350"/>
                  </a:lnTo>
                  <a:lnTo>
                    <a:pt x="623570" y="10160"/>
                  </a:lnTo>
                  <a:lnTo>
                    <a:pt x="624840" y="10160"/>
                  </a:lnTo>
                  <a:lnTo>
                    <a:pt x="624840" y="12700"/>
                  </a:lnTo>
                  <a:lnTo>
                    <a:pt x="756920" y="12700"/>
                  </a:lnTo>
                  <a:lnTo>
                    <a:pt x="756920" y="10160"/>
                  </a:lnTo>
                  <a:lnTo>
                    <a:pt x="756920" y="6350"/>
                  </a:lnTo>
                  <a:close/>
                </a:path>
              </a:pathLst>
            </a:custGeom>
            <a:solidFill>
              <a:srgbClr val="8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031490" y="1708149"/>
              <a:ext cx="759460" cy="12700"/>
            </a:xfrm>
            <a:custGeom>
              <a:avLst/>
              <a:gdLst/>
              <a:ahLst/>
              <a:cxnLst/>
              <a:rect l="l" t="t" r="r" b="b"/>
              <a:pathLst>
                <a:path w="759460" h="12700">
                  <a:moveTo>
                    <a:pt x="13335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30810" y="12700"/>
                  </a:lnTo>
                  <a:lnTo>
                    <a:pt x="130810" y="11430"/>
                  </a:lnTo>
                  <a:lnTo>
                    <a:pt x="132080" y="11430"/>
                  </a:lnTo>
                  <a:lnTo>
                    <a:pt x="132080" y="3810"/>
                  </a:lnTo>
                  <a:lnTo>
                    <a:pt x="133350" y="3810"/>
                  </a:lnTo>
                  <a:lnTo>
                    <a:pt x="133350" y="0"/>
                  </a:lnTo>
                  <a:close/>
                </a:path>
                <a:path w="759460" h="12700">
                  <a:moveTo>
                    <a:pt x="759460" y="8890"/>
                  </a:moveTo>
                  <a:lnTo>
                    <a:pt x="758190" y="8890"/>
                  </a:lnTo>
                  <a:lnTo>
                    <a:pt x="758190" y="0"/>
                  </a:lnTo>
                  <a:lnTo>
                    <a:pt x="626110" y="0"/>
                  </a:lnTo>
                  <a:lnTo>
                    <a:pt x="626110" y="8890"/>
                  </a:lnTo>
                  <a:lnTo>
                    <a:pt x="626110" y="10160"/>
                  </a:lnTo>
                  <a:lnTo>
                    <a:pt x="627380" y="10160"/>
                  </a:lnTo>
                  <a:lnTo>
                    <a:pt x="627380" y="12700"/>
                  </a:lnTo>
                  <a:lnTo>
                    <a:pt x="759460" y="12700"/>
                  </a:lnTo>
                  <a:lnTo>
                    <a:pt x="759460" y="10160"/>
                  </a:lnTo>
                  <a:lnTo>
                    <a:pt x="759460" y="8890"/>
                  </a:lnTo>
                  <a:close/>
                </a:path>
              </a:pathLst>
            </a:custGeom>
            <a:solidFill>
              <a:srgbClr val="8A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030220" y="1720849"/>
              <a:ext cx="760730" cy="12700"/>
            </a:xfrm>
            <a:custGeom>
              <a:avLst/>
              <a:gdLst/>
              <a:ahLst/>
              <a:cxnLst/>
              <a:rect l="l" t="t" r="r" b="b"/>
              <a:pathLst>
                <a:path w="760729" h="12700">
                  <a:moveTo>
                    <a:pt x="132080" y="0"/>
                  </a:moveTo>
                  <a:lnTo>
                    <a:pt x="1270" y="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30810" y="12700"/>
                  </a:lnTo>
                  <a:lnTo>
                    <a:pt x="130810" y="7620"/>
                  </a:lnTo>
                  <a:lnTo>
                    <a:pt x="132080" y="7620"/>
                  </a:lnTo>
                  <a:lnTo>
                    <a:pt x="132080" y="5080"/>
                  </a:lnTo>
                  <a:lnTo>
                    <a:pt x="132080" y="0"/>
                  </a:lnTo>
                  <a:close/>
                </a:path>
                <a:path w="760729" h="12700">
                  <a:moveTo>
                    <a:pt x="760730" y="0"/>
                  </a:moveTo>
                  <a:lnTo>
                    <a:pt x="628650" y="0"/>
                  </a:lnTo>
                  <a:lnTo>
                    <a:pt x="628650" y="5080"/>
                  </a:lnTo>
                  <a:lnTo>
                    <a:pt x="628650" y="10160"/>
                  </a:lnTo>
                  <a:lnTo>
                    <a:pt x="629920" y="10160"/>
                  </a:lnTo>
                  <a:lnTo>
                    <a:pt x="629920" y="12700"/>
                  </a:lnTo>
                  <a:lnTo>
                    <a:pt x="760730" y="12700"/>
                  </a:lnTo>
                  <a:lnTo>
                    <a:pt x="760730" y="10160"/>
                  </a:lnTo>
                  <a:lnTo>
                    <a:pt x="760730" y="5080"/>
                  </a:lnTo>
                  <a:lnTo>
                    <a:pt x="760730" y="0"/>
                  </a:lnTo>
                  <a:close/>
                </a:path>
              </a:pathLst>
            </a:custGeom>
            <a:solidFill>
              <a:srgbClr val="8B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030220" y="1733549"/>
              <a:ext cx="762000" cy="12700"/>
            </a:xfrm>
            <a:custGeom>
              <a:avLst/>
              <a:gdLst/>
              <a:ahLst/>
              <a:cxnLst/>
              <a:rect l="l" t="t" r="r" b="b"/>
              <a:pathLst>
                <a:path w="762000" h="12700">
                  <a:moveTo>
                    <a:pt x="1308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29527" y="12700"/>
                  </a:lnTo>
                  <a:lnTo>
                    <a:pt x="129527" y="8890"/>
                  </a:lnTo>
                  <a:lnTo>
                    <a:pt x="130810" y="8890"/>
                  </a:lnTo>
                  <a:lnTo>
                    <a:pt x="130810" y="0"/>
                  </a:lnTo>
                  <a:close/>
                </a:path>
                <a:path w="762000" h="12700">
                  <a:moveTo>
                    <a:pt x="761987" y="1270"/>
                  </a:moveTo>
                  <a:lnTo>
                    <a:pt x="760730" y="1270"/>
                  </a:lnTo>
                  <a:lnTo>
                    <a:pt x="760730" y="0"/>
                  </a:lnTo>
                  <a:lnTo>
                    <a:pt x="629920" y="0"/>
                  </a:lnTo>
                  <a:lnTo>
                    <a:pt x="629920" y="1270"/>
                  </a:lnTo>
                  <a:lnTo>
                    <a:pt x="629920" y="12700"/>
                  </a:lnTo>
                  <a:lnTo>
                    <a:pt x="761987" y="12700"/>
                  </a:lnTo>
                  <a:lnTo>
                    <a:pt x="761987" y="1270"/>
                  </a:lnTo>
                  <a:close/>
                </a:path>
              </a:pathLst>
            </a:custGeom>
            <a:solidFill>
              <a:srgbClr val="8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030220" y="1746249"/>
              <a:ext cx="763270" cy="11430"/>
            </a:xfrm>
            <a:custGeom>
              <a:avLst/>
              <a:gdLst/>
              <a:ahLst/>
              <a:cxnLst/>
              <a:rect l="l" t="t" r="r" b="b"/>
              <a:pathLst>
                <a:path w="763270" h="11430">
                  <a:moveTo>
                    <a:pt x="129527" y="2552"/>
                  </a:moveTo>
                  <a:lnTo>
                    <a:pt x="0" y="2552"/>
                  </a:lnTo>
                  <a:lnTo>
                    <a:pt x="0" y="11430"/>
                  </a:lnTo>
                  <a:lnTo>
                    <a:pt x="129527" y="11430"/>
                  </a:lnTo>
                  <a:lnTo>
                    <a:pt x="129527" y="2552"/>
                  </a:lnTo>
                  <a:close/>
                </a:path>
                <a:path w="763270" h="11430">
                  <a:moveTo>
                    <a:pt x="12952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9527" y="2540"/>
                  </a:lnTo>
                  <a:lnTo>
                    <a:pt x="129527" y="0"/>
                  </a:lnTo>
                  <a:close/>
                </a:path>
                <a:path w="763270" h="11430">
                  <a:moveTo>
                    <a:pt x="763270" y="7620"/>
                  </a:moveTo>
                  <a:lnTo>
                    <a:pt x="762000" y="7620"/>
                  </a:lnTo>
                  <a:lnTo>
                    <a:pt x="762000" y="2540"/>
                  </a:lnTo>
                  <a:lnTo>
                    <a:pt x="761987" y="0"/>
                  </a:lnTo>
                  <a:lnTo>
                    <a:pt x="629920" y="0"/>
                  </a:lnTo>
                  <a:lnTo>
                    <a:pt x="629920" y="2540"/>
                  </a:lnTo>
                  <a:lnTo>
                    <a:pt x="631190" y="2540"/>
                  </a:lnTo>
                  <a:lnTo>
                    <a:pt x="631190" y="7620"/>
                  </a:lnTo>
                  <a:lnTo>
                    <a:pt x="631190" y="11430"/>
                  </a:lnTo>
                  <a:lnTo>
                    <a:pt x="763270" y="11430"/>
                  </a:lnTo>
                  <a:lnTo>
                    <a:pt x="763270" y="7620"/>
                  </a:lnTo>
                  <a:close/>
                </a:path>
              </a:pathLst>
            </a:custGeom>
            <a:solidFill>
              <a:srgbClr val="8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028950" y="1757679"/>
              <a:ext cx="764540" cy="12700"/>
            </a:xfrm>
            <a:custGeom>
              <a:avLst/>
              <a:gdLst/>
              <a:ahLst/>
              <a:cxnLst/>
              <a:rect l="l" t="t" r="r" b="b"/>
              <a:pathLst>
                <a:path w="764539" h="12700">
                  <a:moveTo>
                    <a:pt x="130797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29540" y="12700"/>
                  </a:lnTo>
                  <a:lnTo>
                    <a:pt x="129540" y="5080"/>
                  </a:lnTo>
                  <a:lnTo>
                    <a:pt x="129540" y="3810"/>
                  </a:lnTo>
                  <a:lnTo>
                    <a:pt x="130797" y="3810"/>
                  </a:lnTo>
                  <a:lnTo>
                    <a:pt x="130797" y="0"/>
                  </a:lnTo>
                  <a:close/>
                </a:path>
                <a:path w="764539" h="12700">
                  <a:moveTo>
                    <a:pt x="764540" y="0"/>
                  </a:moveTo>
                  <a:lnTo>
                    <a:pt x="632460" y="0"/>
                  </a:lnTo>
                  <a:lnTo>
                    <a:pt x="632460" y="11430"/>
                  </a:lnTo>
                  <a:lnTo>
                    <a:pt x="633730" y="11430"/>
                  </a:lnTo>
                  <a:lnTo>
                    <a:pt x="633730" y="12700"/>
                  </a:lnTo>
                  <a:lnTo>
                    <a:pt x="764540" y="12700"/>
                  </a:lnTo>
                  <a:lnTo>
                    <a:pt x="764540" y="11430"/>
                  </a:lnTo>
                  <a:lnTo>
                    <a:pt x="764540" y="0"/>
                  </a:lnTo>
                  <a:close/>
                </a:path>
              </a:pathLst>
            </a:custGeom>
            <a:solidFill>
              <a:srgbClr val="8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028950" y="1770379"/>
              <a:ext cx="764540" cy="12700"/>
            </a:xfrm>
            <a:custGeom>
              <a:avLst/>
              <a:gdLst/>
              <a:ahLst/>
              <a:cxnLst/>
              <a:rect l="l" t="t" r="r" b="b"/>
              <a:pathLst>
                <a:path w="764539" h="12700">
                  <a:moveTo>
                    <a:pt x="12954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9540" y="12700"/>
                  </a:lnTo>
                  <a:lnTo>
                    <a:pt x="129540" y="0"/>
                  </a:lnTo>
                  <a:close/>
                </a:path>
                <a:path w="764539" h="12700">
                  <a:moveTo>
                    <a:pt x="764540" y="0"/>
                  </a:moveTo>
                  <a:lnTo>
                    <a:pt x="633730" y="0"/>
                  </a:lnTo>
                  <a:lnTo>
                    <a:pt x="633730" y="12700"/>
                  </a:lnTo>
                  <a:lnTo>
                    <a:pt x="764540" y="12700"/>
                  </a:lnTo>
                  <a:lnTo>
                    <a:pt x="764540" y="0"/>
                  </a:lnTo>
                  <a:close/>
                </a:path>
              </a:pathLst>
            </a:custGeom>
            <a:solidFill>
              <a:srgbClr val="8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028950" y="1783079"/>
              <a:ext cx="765810" cy="12700"/>
            </a:xfrm>
            <a:custGeom>
              <a:avLst/>
              <a:gdLst/>
              <a:ahLst/>
              <a:cxnLst/>
              <a:rect l="l" t="t" r="r" b="b"/>
              <a:pathLst>
                <a:path w="765810" h="12700">
                  <a:moveTo>
                    <a:pt x="12954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9540" y="12700"/>
                  </a:lnTo>
                  <a:lnTo>
                    <a:pt x="129540" y="0"/>
                  </a:lnTo>
                  <a:close/>
                </a:path>
                <a:path w="765810" h="12700">
                  <a:moveTo>
                    <a:pt x="765797" y="10160"/>
                  </a:moveTo>
                  <a:lnTo>
                    <a:pt x="764540" y="10160"/>
                  </a:lnTo>
                  <a:lnTo>
                    <a:pt x="764540" y="0"/>
                  </a:lnTo>
                  <a:lnTo>
                    <a:pt x="633730" y="0"/>
                  </a:lnTo>
                  <a:lnTo>
                    <a:pt x="633730" y="10160"/>
                  </a:lnTo>
                  <a:lnTo>
                    <a:pt x="633730" y="12700"/>
                  </a:lnTo>
                  <a:lnTo>
                    <a:pt x="765797" y="12700"/>
                  </a:lnTo>
                  <a:lnTo>
                    <a:pt x="765797" y="10160"/>
                  </a:lnTo>
                  <a:close/>
                </a:path>
              </a:pathLst>
            </a:custGeom>
            <a:solidFill>
              <a:srgbClr val="9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028950" y="1795779"/>
              <a:ext cx="765810" cy="12700"/>
            </a:xfrm>
            <a:custGeom>
              <a:avLst/>
              <a:gdLst/>
              <a:ahLst/>
              <a:cxnLst/>
              <a:rect l="l" t="t" r="r" b="b"/>
              <a:pathLst>
                <a:path w="765810" h="12700">
                  <a:moveTo>
                    <a:pt x="129540" y="6362"/>
                  </a:moveTo>
                  <a:lnTo>
                    <a:pt x="0" y="6362"/>
                  </a:lnTo>
                  <a:lnTo>
                    <a:pt x="0" y="12700"/>
                  </a:lnTo>
                  <a:lnTo>
                    <a:pt x="129540" y="12700"/>
                  </a:lnTo>
                  <a:lnTo>
                    <a:pt x="129540" y="6362"/>
                  </a:lnTo>
                  <a:close/>
                </a:path>
                <a:path w="765810" h="12700">
                  <a:moveTo>
                    <a:pt x="12954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29540" y="6350"/>
                  </a:lnTo>
                  <a:lnTo>
                    <a:pt x="129540" y="0"/>
                  </a:lnTo>
                  <a:close/>
                </a:path>
                <a:path w="765810" h="12700">
                  <a:moveTo>
                    <a:pt x="765797" y="0"/>
                  </a:moveTo>
                  <a:lnTo>
                    <a:pt x="633730" y="0"/>
                  </a:lnTo>
                  <a:lnTo>
                    <a:pt x="633730" y="6350"/>
                  </a:lnTo>
                  <a:lnTo>
                    <a:pt x="765797" y="6350"/>
                  </a:lnTo>
                  <a:lnTo>
                    <a:pt x="765797" y="0"/>
                  </a:lnTo>
                  <a:close/>
                </a:path>
                <a:path w="765810" h="12700">
                  <a:moveTo>
                    <a:pt x="765810" y="6362"/>
                  </a:moveTo>
                  <a:lnTo>
                    <a:pt x="635000" y="6362"/>
                  </a:lnTo>
                  <a:lnTo>
                    <a:pt x="635000" y="12700"/>
                  </a:lnTo>
                  <a:lnTo>
                    <a:pt x="765810" y="12700"/>
                  </a:lnTo>
                  <a:lnTo>
                    <a:pt x="765810" y="6362"/>
                  </a:lnTo>
                  <a:close/>
                </a:path>
              </a:pathLst>
            </a:custGeom>
            <a:solidFill>
              <a:srgbClr val="9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028950" y="1808479"/>
              <a:ext cx="765810" cy="11430"/>
            </a:xfrm>
            <a:custGeom>
              <a:avLst/>
              <a:gdLst/>
              <a:ahLst/>
              <a:cxnLst/>
              <a:rect l="l" t="t" r="r" b="b"/>
              <a:pathLst>
                <a:path w="765810" h="11430">
                  <a:moveTo>
                    <a:pt x="130810" y="5080"/>
                  </a:moveTo>
                  <a:lnTo>
                    <a:pt x="129540" y="5080"/>
                  </a:lnTo>
                  <a:lnTo>
                    <a:pt x="12954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11430"/>
                  </a:lnTo>
                  <a:lnTo>
                    <a:pt x="130810" y="11430"/>
                  </a:lnTo>
                  <a:lnTo>
                    <a:pt x="130810" y="7620"/>
                  </a:lnTo>
                  <a:lnTo>
                    <a:pt x="130810" y="5080"/>
                  </a:lnTo>
                  <a:close/>
                </a:path>
                <a:path w="765810" h="11430">
                  <a:moveTo>
                    <a:pt x="765810" y="0"/>
                  </a:moveTo>
                  <a:lnTo>
                    <a:pt x="635000" y="0"/>
                  </a:lnTo>
                  <a:lnTo>
                    <a:pt x="635000" y="11430"/>
                  </a:lnTo>
                  <a:lnTo>
                    <a:pt x="765810" y="11430"/>
                  </a:lnTo>
                  <a:lnTo>
                    <a:pt x="765810" y="0"/>
                  </a:lnTo>
                  <a:close/>
                </a:path>
              </a:pathLst>
            </a:custGeom>
            <a:solidFill>
              <a:srgbClr val="9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030220" y="1819909"/>
              <a:ext cx="764540" cy="12700"/>
            </a:xfrm>
            <a:custGeom>
              <a:avLst/>
              <a:gdLst/>
              <a:ahLst/>
              <a:cxnLst/>
              <a:rect l="l" t="t" r="r" b="b"/>
              <a:pathLst>
                <a:path w="764539" h="12700">
                  <a:moveTo>
                    <a:pt x="130810" y="8890"/>
                  </a:moveTo>
                  <a:lnTo>
                    <a:pt x="129540" y="8890"/>
                  </a:lnTo>
                  <a:lnTo>
                    <a:pt x="12954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30810" y="12700"/>
                  </a:lnTo>
                  <a:lnTo>
                    <a:pt x="130810" y="8890"/>
                  </a:lnTo>
                  <a:close/>
                </a:path>
                <a:path w="764539" h="12700">
                  <a:moveTo>
                    <a:pt x="764540" y="0"/>
                  </a:moveTo>
                  <a:lnTo>
                    <a:pt x="633730" y="0"/>
                  </a:lnTo>
                  <a:lnTo>
                    <a:pt x="633730" y="12700"/>
                  </a:lnTo>
                  <a:lnTo>
                    <a:pt x="764540" y="12700"/>
                  </a:lnTo>
                  <a:lnTo>
                    <a:pt x="764540" y="0"/>
                  </a:lnTo>
                  <a:close/>
                </a:path>
              </a:pathLst>
            </a:custGeom>
            <a:solidFill>
              <a:srgbClr val="9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030220" y="1832609"/>
              <a:ext cx="764540" cy="12700"/>
            </a:xfrm>
            <a:custGeom>
              <a:avLst/>
              <a:gdLst/>
              <a:ahLst/>
              <a:cxnLst/>
              <a:rect l="l" t="t" r="r" b="b"/>
              <a:pathLst>
                <a:path w="764539" h="12700">
                  <a:moveTo>
                    <a:pt x="132080" y="11430"/>
                  </a:moveTo>
                  <a:lnTo>
                    <a:pt x="130810" y="11430"/>
                  </a:lnTo>
                  <a:lnTo>
                    <a:pt x="13081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32080" y="12700"/>
                  </a:lnTo>
                  <a:lnTo>
                    <a:pt x="132080" y="11430"/>
                  </a:lnTo>
                  <a:close/>
                </a:path>
                <a:path w="764539" h="12700">
                  <a:moveTo>
                    <a:pt x="764540" y="0"/>
                  </a:moveTo>
                  <a:lnTo>
                    <a:pt x="633730" y="0"/>
                  </a:lnTo>
                  <a:lnTo>
                    <a:pt x="633730" y="2540"/>
                  </a:lnTo>
                  <a:lnTo>
                    <a:pt x="633730" y="12700"/>
                  </a:lnTo>
                  <a:lnTo>
                    <a:pt x="763270" y="12700"/>
                  </a:lnTo>
                  <a:lnTo>
                    <a:pt x="763270" y="2540"/>
                  </a:lnTo>
                  <a:lnTo>
                    <a:pt x="764540" y="2540"/>
                  </a:lnTo>
                  <a:lnTo>
                    <a:pt x="764540" y="0"/>
                  </a:lnTo>
                  <a:close/>
                </a:path>
              </a:pathLst>
            </a:custGeom>
            <a:solidFill>
              <a:srgbClr val="9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031490" y="1845309"/>
              <a:ext cx="762000" cy="12700"/>
            </a:xfrm>
            <a:custGeom>
              <a:avLst/>
              <a:gdLst/>
              <a:ahLst/>
              <a:cxnLst/>
              <a:rect l="l" t="t" r="r" b="b"/>
              <a:pathLst>
                <a:path w="762000" h="12700">
                  <a:moveTo>
                    <a:pt x="132080" y="10160"/>
                  </a:moveTo>
                  <a:lnTo>
                    <a:pt x="130810" y="10160"/>
                  </a:lnTo>
                  <a:lnTo>
                    <a:pt x="130810" y="7620"/>
                  </a:lnTo>
                  <a:lnTo>
                    <a:pt x="130810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132080" y="12700"/>
                  </a:lnTo>
                  <a:lnTo>
                    <a:pt x="132080" y="10160"/>
                  </a:lnTo>
                  <a:close/>
                </a:path>
                <a:path w="762000" h="12700">
                  <a:moveTo>
                    <a:pt x="762000" y="7632"/>
                  </a:moveTo>
                  <a:lnTo>
                    <a:pt x="629920" y="7632"/>
                  </a:lnTo>
                  <a:lnTo>
                    <a:pt x="629920" y="12700"/>
                  </a:lnTo>
                  <a:lnTo>
                    <a:pt x="762000" y="12700"/>
                  </a:lnTo>
                  <a:lnTo>
                    <a:pt x="762000" y="7632"/>
                  </a:lnTo>
                  <a:close/>
                </a:path>
                <a:path w="762000" h="12700">
                  <a:moveTo>
                    <a:pt x="762000" y="0"/>
                  </a:moveTo>
                  <a:lnTo>
                    <a:pt x="631190" y="0"/>
                  </a:lnTo>
                  <a:lnTo>
                    <a:pt x="631190" y="7620"/>
                  </a:lnTo>
                  <a:lnTo>
                    <a:pt x="762000" y="762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9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032760" y="1858009"/>
              <a:ext cx="760730" cy="11430"/>
            </a:xfrm>
            <a:custGeom>
              <a:avLst/>
              <a:gdLst/>
              <a:ahLst/>
              <a:cxnLst/>
              <a:rect l="l" t="t" r="r" b="b"/>
              <a:pathLst>
                <a:path w="760729" h="11430">
                  <a:moveTo>
                    <a:pt x="132080" y="5080"/>
                  </a:moveTo>
                  <a:lnTo>
                    <a:pt x="130810" y="5080"/>
                  </a:lnTo>
                  <a:lnTo>
                    <a:pt x="13081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32080" y="11430"/>
                  </a:lnTo>
                  <a:lnTo>
                    <a:pt x="132080" y="5080"/>
                  </a:lnTo>
                  <a:close/>
                </a:path>
                <a:path w="760729" h="11430">
                  <a:moveTo>
                    <a:pt x="760730" y="0"/>
                  </a:moveTo>
                  <a:lnTo>
                    <a:pt x="628650" y="0"/>
                  </a:lnTo>
                  <a:lnTo>
                    <a:pt x="628650" y="2540"/>
                  </a:lnTo>
                  <a:lnTo>
                    <a:pt x="628650" y="7620"/>
                  </a:lnTo>
                  <a:lnTo>
                    <a:pt x="627380" y="7620"/>
                  </a:lnTo>
                  <a:lnTo>
                    <a:pt x="627380" y="11430"/>
                  </a:lnTo>
                  <a:lnTo>
                    <a:pt x="759447" y="11430"/>
                  </a:lnTo>
                  <a:lnTo>
                    <a:pt x="759447" y="7620"/>
                  </a:lnTo>
                  <a:lnTo>
                    <a:pt x="759460" y="2540"/>
                  </a:lnTo>
                  <a:lnTo>
                    <a:pt x="760730" y="2540"/>
                  </a:lnTo>
                  <a:lnTo>
                    <a:pt x="760730" y="0"/>
                  </a:lnTo>
                  <a:close/>
                </a:path>
              </a:pathLst>
            </a:custGeom>
            <a:solidFill>
              <a:srgbClr val="9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034030" y="1870709"/>
              <a:ext cx="758190" cy="12700"/>
            </a:xfrm>
            <a:custGeom>
              <a:avLst/>
              <a:gdLst/>
              <a:ahLst/>
              <a:cxnLst/>
              <a:rect l="l" t="t" r="r" b="b"/>
              <a:pathLst>
                <a:path w="758189" h="12700">
                  <a:moveTo>
                    <a:pt x="1320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32080" y="3810"/>
                  </a:lnTo>
                  <a:lnTo>
                    <a:pt x="132080" y="0"/>
                  </a:lnTo>
                  <a:close/>
                </a:path>
                <a:path w="758189" h="12700">
                  <a:moveTo>
                    <a:pt x="133350" y="3810"/>
                  </a:moveTo>
                  <a:lnTo>
                    <a:pt x="132080" y="3810"/>
                  </a:lnTo>
                  <a:lnTo>
                    <a:pt x="132080" y="508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133350" y="10160"/>
                  </a:lnTo>
                  <a:lnTo>
                    <a:pt x="133350" y="5080"/>
                  </a:lnTo>
                  <a:lnTo>
                    <a:pt x="133350" y="3810"/>
                  </a:lnTo>
                  <a:close/>
                </a:path>
                <a:path w="758189" h="12700">
                  <a:moveTo>
                    <a:pt x="134620" y="11430"/>
                  </a:moveTo>
                  <a:lnTo>
                    <a:pt x="0" y="11430"/>
                  </a:lnTo>
                  <a:lnTo>
                    <a:pt x="0" y="12700"/>
                  </a:lnTo>
                  <a:lnTo>
                    <a:pt x="134620" y="12700"/>
                  </a:lnTo>
                  <a:lnTo>
                    <a:pt x="134620" y="11430"/>
                  </a:lnTo>
                  <a:close/>
                </a:path>
                <a:path w="758189" h="12700">
                  <a:moveTo>
                    <a:pt x="756920" y="11430"/>
                  </a:moveTo>
                  <a:lnTo>
                    <a:pt x="624840" y="11430"/>
                  </a:lnTo>
                  <a:lnTo>
                    <a:pt x="624840" y="10160"/>
                  </a:lnTo>
                  <a:lnTo>
                    <a:pt x="623570" y="10160"/>
                  </a:lnTo>
                  <a:lnTo>
                    <a:pt x="623570" y="11430"/>
                  </a:lnTo>
                  <a:lnTo>
                    <a:pt x="623570" y="12700"/>
                  </a:lnTo>
                  <a:lnTo>
                    <a:pt x="756920" y="12700"/>
                  </a:lnTo>
                  <a:lnTo>
                    <a:pt x="756920" y="11430"/>
                  </a:lnTo>
                  <a:close/>
                </a:path>
                <a:path w="758189" h="12700">
                  <a:moveTo>
                    <a:pt x="758177" y="0"/>
                  </a:moveTo>
                  <a:lnTo>
                    <a:pt x="626110" y="0"/>
                  </a:lnTo>
                  <a:lnTo>
                    <a:pt x="626110" y="3810"/>
                  </a:lnTo>
                  <a:lnTo>
                    <a:pt x="758177" y="3810"/>
                  </a:lnTo>
                  <a:lnTo>
                    <a:pt x="758177" y="0"/>
                  </a:lnTo>
                  <a:close/>
                </a:path>
                <a:path w="758189" h="12700">
                  <a:moveTo>
                    <a:pt x="758190" y="5080"/>
                  </a:moveTo>
                  <a:lnTo>
                    <a:pt x="626110" y="5080"/>
                  </a:lnTo>
                  <a:lnTo>
                    <a:pt x="626110" y="6350"/>
                  </a:lnTo>
                  <a:lnTo>
                    <a:pt x="624840" y="6350"/>
                  </a:lnTo>
                  <a:lnTo>
                    <a:pt x="624840" y="10160"/>
                  </a:lnTo>
                  <a:lnTo>
                    <a:pt x="758190" y="10160"/>
                  </a:lnTo>
                  <a:lnTo>
                    <a:pt x="758190" y="6350"/>
                  </a:lnTo>
                  <a:lnTo>
                    <a:pt x="758190" y="5080"/>
                  </a:lnTo>
                  <a:close/>
                </a:path>
              </a:pathLst>
            </a:custGeom>
            <a:solidFill>
              <a:srgbClr val="9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035300" y="1883409"/>
              <a:ext cx="755650" cy="11430"/>
            </a:xfrm>
            <a:custGeom>
              <a:avLst/>
              <a:gdLst/>
              <a:ahLst/>
              <a:cxnLst/>
              <a:rect l="l" t="t" r="r" b="b"/>
              <a:pathLst>
                <a:path w="755650" h="11430">
                  <a:moveTo>
                    <a:pt x="134620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134620" y="6350"/>
                  </a:lnTo>
                  <a:lnTo>
                    <a:pt x="134620" y="5080"/>
                  </a:lnTo>
                  <a:close/>
                </a:path>
                <a:path w="755650" h="11430">
                  <a:moveTo>
                    <a:pt x="134620" y="1270"/>
                  </a:moveTo>
                  <a:lnTo>
                    <a:pt x="133350" y="1270"/>
                  </a:lnTo>
                  <a:lnTo>
                    <a:pt x="1333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34620" y="3810"/>
                  </a:lnTo>
                  <a:lnTo>
                    <a:pt x="134620" y="1270"/>
                  </a:lnTo>
                  <a:close/>
                </a:path>
                <a:path w="755650" h="11430">
                  <a:moveTo>
                    <a:pt x="135890" y="6350"/>
                  </a:moveTo>
                  <a:lnTo>
                    <a:pt x="134620" y="6350"/>
                  </a:lnTo>
                  <a:lnTo>
                    <a:pt x="134620" y="762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35890" y="10160"/>
                  </a:lnTo>
                  <a:lnTo>
                    <a:pt x="135890" y="7620"/>
                  </a:lnTo>
                  <a:lnTo>
                    <a:pt x="135890" y="6350"/>
                  </a:lnTo>
                  <a:close/>
                </a:path>
                <a:path w="755650" h="11430">
                  <a:moveTo>
                    <a:pt x="351790" y="10160"/>
                  </a:moveTo>
                  <a:lnTo>
                    <a:pt x="350520" y="10160"/>
                  </a:lnTo>
                  <a:lnTo>
                    <a:pt x="350520" y="11430"/>
                  </a:lnTo>
                  <a:lnTo>
                    <a:pt x="351790" y="11430"/>
                  </a:lnTo>
                  <a:lnTo>
                    <a:pt x="351790" y="10160"/>
                  </a:lnTo>
                  <a:close/>
                </a:path>
                <a:path w="755650" h="11430">
                  <a:moveTo>
                    <a:pt x="391160" y="3810"/>
                  </a:moveTo>
                  <a:lnTo>
                    <a:pt x="387350" y="3810"/>
                  </a:lnTo>
                  <a:lnTo>
                    <a:pt x="387350" y="5080"/>
                  </a:lnTo>
                  <a:lnTo>
                    <a:pt x="372110" y="5080"/>
                  </a:lnTo>
                  <a:lnTo>
                    <a:pt x="372110" y="3810"/>
                  </a:lnTo>
                  <a:lnTo>
                    <a:pt x="365760" y="3810"/>
                  </a:lnTo>
                  <a:lnTo>
                    <a:pt x="365760" y="5080"/>
                  </a:lnTo>
                  <a:lnTo>
                    <a:pt x="365760" y="6350"/>
                  </a:lnTo>
                  <a:lnTo>
                    <a:pt x="391160" y="6350"/>
                  </a:lnTo>
                  <a:lnTo>
                    <a:pt x="391160" y="5080"/>
                  </a:lnTo>
                  <a:lnTo>
                    <a:pt x="391160" y="3810"/>
                  </a:lnTo>
                  <a:close/>
                </a:path>
                <a:path w="755650" h="11430">
                  <a:moveTo>
                    <a:pt x="401307" y="7620"/>
                  </a:moveTo>
                  <a:lnTo>
                    <a:pt x="398780" y="7620"/>
                  </a:lnTo>
                  <a:lnTo>
                    <a:pt x="398780" y="6350"/>
                  </a:lnTo>
                  <a:lnTo>
                    <a:pt x="397510" y="6350"/>
                  </a:lnTo>
                  <a:lnTo>
                    <a:pt x="397510" y="7620"/>
                  </a:lnTo>
                  <a:lnTo>
                    <a:pt x="359410" y="7620"/>
                  </a:lnTo>
                  <a:lnTo>
                    <a:pt x="359410" y="6350"/>
                  </a:lnTo>
                  <a:lnTo>
                    <a:pt x="355600" y="6350"/>
                  </a:lnTo>
                  <a:lnTo>
                    <a:pt x="355600" y="7620"/>
                  </a:lnTo>
                  <a:lnTo>
                    <a:pt x="354330" y="7620"/>
                  </a:lnTo>
                  <a:lnTo>
                    <a:pt x="354330" y="10160"/>
                  </a:lnTo>
                  <a:lnTo>
                    <a:pt x="401307" y="10160"/>
                  </a:lnTo>
                  <a:lnTo>
                    <a:pt x="401307" y="7620"/>
                  </a:lnTo>
                  <a:close/>
                </a:path>
                <a:path w="755650" h="11430">
                  <a:moveTo>
                    <a:pt x="406400" y="10160"/>
                  </a:moveTo>
                  <a:lnTo>
                    <a:pt x="405130" y="10160"/>
                  </a:lnTo>
                  <a:lnTo>
                    <a:pt x="405130" y="11430"/>
                  </a:lnTo>
                  <a:lnTo>
                    <a:pt x="406400" y="11430"/>
                  </a:lnTo>
                  <a:lnTo>
                    <a:pt x="406400" y="10160"/>
                  </a:lnTo>
                  <a:close/>
                </a:path>
                <a:path w="755650" h="11430">
                  <a:moveTo>
                    <a:pt x="755650" y="7620"/>
                  </a:moveTo>
                  <a:lnTo>
                    <a:pt x="619760" y="7620"/>
                  </a:lnTo>
                  <a:lnTo>
                    <a:pt x="619760" y="10160"/>
                  </a:lnTo>
                  <a:lnTo>
                    <a:pt x="755650" y="10160"/>
                  </a:lnTo>
                  <a:lnTo>
                    <a:pt x="755650" y="7620"/>
                  </a:lnTo>
                  <a:close/>
                </a:path>
                <a:path w="755650" h="11430">
                  <a:moveTo>
                    <a:pt x="755650" y="5080"/>
                  </a:moveTo>
                  <a:lnTo>
                    <a:pt x="621030" y="5080"/>
                  </a:lnTo>
                  <a:lnTo>
                    <a:pt x="621030" y="6350"/>
                  </a:lnTo>
                  <a:lnTo>
                    <a:pt x="755650" y="6350"/>
                  </a:lnTo>
                  <a:lnTo>
                    <a:pt x="755650" y="5080"/>
                  </a:lnTo>
                  <a:close/>
                </a:path>
                <a:path w="755650" h="11430">
                  <a:moveTo>
                    <a:pt x="755650" y="0"/>
                  </a:moveTo>
                  <a:lnTo>
                    <a:pt x="622300" y="0"/>
                  </a:lnTo>
                  <a:lnTo>
                    <a:pt x="622300" y="3810"/>
                  </a:lnTo>
                  <a:lnTo>
                    <a:pt x="755650" y="3810"/>
                  </a:lnTo>
                  <a:lnTo>
                    <a:pt x="755650" y="0"/>
                  </a:lnTo>
                  <a:close/>
                </a:path>
              </a:pathLst>
            </a:custGeom>
            <a:solidFill>
              <a:srgbClr val="9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036570" y="1894839"/>
              <a:ext cx="753110" cy="12700"/>
            </a:xfrm>
            <a:custGeom>
              <a:avLst/>
              <a:gdLst/>
              <a:ahLst/>
              <a:cxnLst/>
              <a:rect l="l" t="t" r="r" b="b"/>
              <a:pathLst>
                <a:path w="753110" h="12700">
                  <a:moveTo>
                    <a:pt x="1346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34620" y="1270"/>
                  </a:lnTo>
                  <a:lnTo>
                    <a:pt x="134620" y="0"/>
                  </a:lnTo>
                  <a:close/>
                </a:path>
                <a:path w="753110" h="12700">
                  <a:moveTo>
                    <a:pt x="135877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5080"/>
                  </a:lnTo>
                  <a:lnTo>
                    <a:pt x="135877" y="5080"/>
                  </a:lnTo>
                  <a:lnTo>
                    <a:pt x="135877" y="2540"/>
                  </a:lnTo>
                  <a:close/>
                </a:path>
                <a:path w="753110" h="12700">
                  <a:moveTo>
                    <a:pt x="137147" y="6350"/>
                  </a:moveTo>
                  <a:lnTo>
                    <a:pt x="1270" y="6350"/>
                  </a:lnTo>
                  <a:lnTo>
                    <a:pt x="1270" y="7620"/>
                  </a:lnTo>
                  <a:lnTo>
                    <a:pt x="137147" y="7620"/>
                  </a:lnTo>
                  <a:lnTo>
                    <a:pt x="137147" y="6350"/>
                  </a:lnTo>
                  <a:close/>
                </a:path>
                <a:path w="753110" h="12700">
                  <a:moveTo>
                    <a:pt x="138430" y="8890"/>
                  </a:moveTo>
                  <a:lnTo>
                    <a:pt x="1270" y="8890"/>
                  </a:lnTo>
                  <a:lnTo>
                    <a:pt x="1270" y="12700"/>
                  </a:lnTo>
                  <a:lnTo>
                    <a:pt x="138430" y="12700"/>
                  </a:lnTo>
                  <a:lnTo>
                    <a:pt x="138430" y="8890"/>
                  </a:lnTo>
                  <a:close/>
                </a:path>
                <a:path w="753110" h="12700">
                  <a:moveTo>
                    <a:pt x="405130" y="0"/>
                  </a:moveTo>
                  <a:lnTo>
                    <a:pt x="349250" y="0"/>
                  </a:lnTo>
                  <a:lnTo>
                    <a:pt x="349250" y="1270"/>
                  </a:lnTo>
                  <a:lnTo>
                    <a:pt x="405130" y="1270"/>
                  </a:lnTo>
                  <a:lnTo>
                    <a:pt x="405130" y="0"/>
                  </a:lnTo>
                  <a:close/>
                </a:path>
                <a:path w="753110" h="12700">
                  <a:moveTo>
                    <a:pt x="410210" y="2540"/>
                  </a:moveTo>
                  <a:lnTo>
                    <a:pt x="407670" y="2540"/>
                  </a:lnTo>
                  <a:lnTo>
                    <a:pt x="407670" y="1270"/>
                  </a:lnTo>
                  <a:lnTo>
                    <a:pt x="406400" y="1270"/>
                  </a:lnTo>
                  <a:lnTo>
                    <a:pt x="406400" y="2540"/>
                  </a:lnTo>
                  <a:lnTo>
                    <a:pt x="347980" y="2540"/>
                  </a:lnTo>
                  <a:lnTo>
                    <a:pt x="347980" y="1270"/>
                  </a:lnTo>
                  <a:lnTo>
                    <a:pt x="345440" y="1270"/>
                  </a:lnTo>
                  <a:lnTo>
                    <a:pt x="345440" y="2540"/>
                  </a:lnTo>
                  <a:lnTo>
                    <a:pt x="344170" y="2540"/>
                  </a:lnTo>
                  <a:lnTo>
                    <a:pt x="344170" y="5080"/>
                  </a:lnTo>
                  <a:lnTo>
                    <a:pt x="410210" y="5080"/>
                  </a:lnTo>
                  <a:lnTo>
                    <a:pt x="410210" y="2540"/>
                  </a:lnTo>
                  <a:close/>
                </a:path>
                <a:path w="753110" h="12700">
                  <a:moveTo>
                    <a:pt x="414020" y="5080"/>
                  </a:moveTo>
                  <a:lnTo>
                    <a:pt x="411480" y="5080"/>
                  </a:lnTo>
                  <a:lnTo>
                    <a:pt x="411480" y="6350"/>
                  </a:lnTo>
                  <a:lnTo>
                    <a:pt x="342900" y="6350"/>
                  </a:lnTo>
                  <a:lnTo>
                    <a:pt x="342900" y="5080"/>
                  </a:lnTo>
                  <a:lnTo>
                    <a:pt x="340360" y="5080"/>
                  </a:lnTo>
                  <a:lnTo>
                    <a:pt x="340360" y="6350"/>
                  </a:lnTo>
                  <a:lnTo>
                    <a:pt x="340360" y="7620"/>
                  </a:lnTo>
                  <a:lnTo>
                    <a:pt x="414020" y="7620"/>
                  </a:lnTo>
                  <a:lnTo>
                    <a:pt x="414020" y="6350"/>
                  </a:lnTo>
                  <a:lnTo>
                    <a:pt x="414020" y="5080"/>
                  </a:lnTo>
                  <a:close/>
                </a:path>
                <a:path w="753110" h="12700">
                  <a:moveTo>
                    <a:pt x="417830" y="11430"/>
                  </a:moveTo>
                  <a:lnTo>
                    <a:pt x="416560" y="11430"/>
                  </a:lnTo>
                  <a:lnTo>
                    <a:pt x="416560" y="8890"/>
                  </a:lnTo>
                  <a:lnTo>
                    <a:pt x="337820" y="8890"/>
                  </a:lnTo>
                  <a:lnTo>
                    <a:pt x="337820" y="7620"/>
                  </a:lnTo>
                  <a:lnTo>
                    <a:pt x="336550" y="7620"/>
                  </a:lnTo>
                  <a:lnTo>
                    <a:pt x="336550" y="8890"/>
                  </a:lnTo>
                  <a:lnTo>
                    <a:pt x="335280" y="8890"/>
                  </a:lnTo>
                  <a:lnTo>
                    <a:pt x="335280" y="11430"/>
                  </a:lnTo>
                  <a:lnTo>
                    <a:pt x="334010" y="11430"/>
                  </a:lnTo>
                  <a:lnTo>
                    <a:pt x="334010" y="12700"/>
                  </a:lnTo>
                  <a:lnTo>
                    <a:pt x="417830" y="12700"/>
                  </a:lnTo>
                  <a:lnTo>
                    <a:pt x="417830" y="11430"/>
                  </a:lnTo>
                  <a:close/>
                </a:path>
                <a:path w="753110" h="12700">
                  <a:moveTo>
                    <a:pt x="751840" y="8890"/>
                  </a:moveTo>
                  <a:lnTo>
                    <a:pt x="615950" y="8890"/>
                  </a:lnTo>
                  <a:lnTo>
                    <a:pt x="615950" y="12700"/>
                  </a:lnTo>
                  <a:lnTo>
                    <a:pt x="751840" y="12700"/>
                  </a:lnTo>
                  <a:lnTo>
                    <a:pt x="751840" y="8890"/>
                  </a:lnTo>
                  <a:close/>
                </a:path>
                <a:path w="753110" h="12700">
                  <a:moveTo>
                    <a:pt x="753110" y="6350"/>
                  </a:moveTo>
                  <a:lnTo>
                    <a:pt x="617220" y="6350"/>
                  </a:lnTo>
                  <a:lnTo>
                    <a:pt x="617220" y="7620"/>
                  </a:lnTo>
                  <a:lnTo>
                    <a:pt x="751840" y="7620"/>
                  </a:lnTo>
                  <a:lnTo>
                    <a:pt x="751840" y="8890"/>
                  </a:lnTo>
                  <a:lnTo>
                    <a:pt x="753110" y="8890"/>
                  </a:lnTo>
                  <a:lnTo>
                    <a:pt x="753110" y="7620"/>
                  </a:lnTo>
                  <a:lnTo>
                    <a:pt x="753110" y="6350"/>
                  </a:lnTo>
                  <a:close/>
                </a:path>
                <a:path w="753110" h="12700">
                  <a:moveTo>
                    <a:pt x="753110" y="2540"/>
                  </a:moveTo>
                  <a:lnTo>
                    <a:pt x="618490" y="2540"/>
                  </a:lnTo>
                  <a:lnTo>
                    <a:pt x="618490" y="1270"/>
                  </a:lnTo>
                  <a:lnTo>
                    <a:pt x="617220" y="1270"/>
                  </a:lnTo>
                  <a:lnTo>
                    <a:pt x="617220" y="2540"/>
                  </a:lnTo>
                  <a:lnTo>
                    <a:pt x="617220" y="5080"/>
                  </a:lnTo>
                  <a:lnTo>
                    <a:pt x="753110" y="5080"/>
                  </a:lnTo>
                  <a:lnTo>
                    <a:pt x="753110" y="2540"/>
                  </a:lnTo>
                  <a:close/>
                </a:path>
                <a:path w="753110" h="12700">
                  <a:moveTo>
                    <a:pt x="753110" y="0"/>
                  </a:moveTo>
                  <a:lnTo>
                    <a:pt x="618490" y="0"/>
                  </a:lnTo>
                  <a:lnTo>
                    <a:pt x="618490" y="1270"/>
                  </a:lnTo>
                  <a:lnTo>
                    <a:pt x="753110" y="1270"/>
                  </a:lnTo>
                  <a:lnTo>
                    <a:pt x="753110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037840" y="1907539"/>
              <a:ext cx="750570" cy="12700"/>
            </a:xfrm>
            <a:custGeom>
              <a:avLst/>
              <a:gdLst/>
              <a:ahLst/>
              <a:cxnLst/>
              <a:rect l="l" t="t" r="r" b="b"/>
              <a:pathLst>
                <a:path w="750570" h="12700">
                  <a:moveTo>
                    <a:pt x="1371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37160" y="1270"/>
                  </a:lnTo>
                  <a:lnTo>
                    <a:pt x="137160" y="0"/>
                  </a:lnTo>
                  <a:close/>
                </a:path>
                <a:path w="750570" h="12700">
                  <a:moveTo>
                    <a:pt x="138430" y="6350"/>
                  </a:moveTo>
                  <a:lnTo>
                    <a:pt x="1270" y="6350"/>
                  </a:lnTo>
                  <a:lnTo>
                    <a:pt x="1270" y="7620"/>
                  </a:lnTo>
                  <a:lnTo>
                    <a:pt x="138430" y="7620"/>
                  </a:lnTo>
                  <a:lnTo>
                    <a:pt x="138430" y="6350"/>
                  </a:lnTo>
                  <a:close/>
                </a:path>
                <a:path w="750570" h="12700">
                  <a:moveTo>
                    <a:pt x="138430" y="1270"/>
                  </a:moveTo>
                  <a:lnTo>
                    <a:pt x="137160" y="1270"/>
                  </a:lnTo>
                  <a:lnTo>
                    <a:pt x="13716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138430" y="5080"/>
                  </a:lnTo>
                  <a:lnTo>
                    <a:pt x="138430" y="2540"/>
                  </a:lnTo>
                  <a:lnTo>
                    <a:pt x="138430" y="1270"/>
                  </a:lnTo>
                  <a:close/>
                </a:path>
                <a:path w="750570" h="12700">
                  <a:moveTo>
                    <a:pt x="139700" y="8890"/>
                  </a:moveTo>
                  <a:lnTo>
                    <a:pt x="2540" y="8890"/>
                  </a:lnTo>
                  <a:lnTo>
                    <a:pt x="2540" y="11430"/>
                  </a:lnTo>
                  <a:lnTo>
                    <a:pt x="2540" y="12700"/>
                  </a:lnTo>
                  <a:lnTo>
                    <a:pt x="3810" y="12700"/>
                  </a:lnTo>
                  <a:lnTo>
                    <a:pt x="3810" y="11430"/>
                  </a:lnTo>
                  <a:lnTo>
                    <a:pt x="139700" y="11430"/>
                  </a:lnTo>
                  <a:lnTo>
                    <a:pt x="139700" y="8890"/>
                  </a:lnTo>
                  <a:close/>
                </a:path>
                <a:path w="750570" h="12700">
                  <a:moveTo>
                    <a:pt x="325120" y="11430"/>
                  </a:moveTo>
                  <a:lnTo>
                    <a:pt x="323850" y="11430"/>
                  </a:lnTo>
                  <a:lnTo>
                    <a:pt x="323850" y="12700"/>
                  </a:lnTo>
                  <a:lnTo>
                    <a:pt x="325120" y="12700"/>
                  </a:lnTo>
                  <a:lnTo>
                    <a:pt x="325120" y="11430"/>
                  </a:lnTo>
                  <a:close/>
                </a:path>
                <a:path w="750570" h="12700">
                  <a:moveTo>
                    <a:pt x="416560" y="0"/>
                  </a:moveTo>
                  <a:lnTo>
                    <a:pt x="332740" y="0"/>
                  </a:lnTo>
                  <a:lnTo>
                    <a:pt x="332740" y="1270"/>
                  </a:lnTo>
                  <a:lnTo>
                    <a:pt x="416560" y="1270"/>
                  </a:lnTo>
                  <a:lnTo>
                    <a:pt x="416560" y="0"/>
                  </a:lnTo>
                  <a:close/>
                </a:path>
                <a:path w="750570" h="12700">
                  <a:moveTo>
                    <a:pt x="420370" y="2540"/>
                  </a:moveTo>
                  <a:lnTo>
                    <a:pt x="419100" y="2540"/>
                  </a:lnTo>
                  <a:lnTo>
                    <a:pt x="419100" y="1270"/>
                  </a:lnTo>
                  <a:lnTo>
                    <a:pt x="417830" y="1270"/>
                  </a:lnTo>
                  <a:lnTo>
                    <a:pt x="417830" y="2540"/>
                  </a:lnTo>
                  <a:lnTo>
                    <a:pt x="331470" y="2540"/>
                  </a:lnTo>
                  <a:lnTo>
                    <a:pt x="331470" y="1270"/>
                  </a:lnTo>
                  <a:lnTo>
                    <a:pt x="330200" y="1270"/>
                  </a:lnTo>
                  <a:lnTo>
                    <a:pt x="330200" y="2540"/>
                  </a:lnTo>
                  <a:lnTo>
                    <a:pt x="328930" y="2540"/>
                  </a:lnTo>
                  <a:lnTo>
                    <a:pt x="328930" y="5080"/>
                  </a:lnTo>
                  <a:lnTo>
                    <a:pt x="420370" y="5080"/>
                  </a:lnTo>
                  <a:lnTo>
                    <a:pt x="420370" y="2540"/>
                  </a:lnTo>
                  <a:close/>
                </a:path>
                <a:path w="750570" h="12700">
                  <a:moveTo>
                    <a:pt x="421640" y="6350"/>
                  </a:moveTo>
                  <a:lnTo>
                    <a:pt x="328930" y="6350"/>
                  </a:lnTo>
                  <a:lnTo>
                    <a:pt x="328930" y="5080"/>
                  </a:lnTo>
                  <a:lnTo>
                    <a:pt x="327660" y="5080"/>
                  </a:lnTo>
                  <a:lnTo>
                    <a:pt x="327660" y="6350"/>
                  </a:lnTo>
                  <a:lnTo>
                    <a:pt x="327660" y="7620"/>
                  </a:lnTo>
                  <a:lnTo>
                    <a:pt x="421640" y="7620"/>
                  </a:lnTo>
                  <a:lnTo>
                    <a:pt x="421640" y="6350"/>
                  </a:lnTo>
                  <a:close/>
                </a:path>
                <a:path w="750570" h="12700">
                  <a:moveTo>
                    <a:pt x="425450" y="8890"/>
                  </a:moveTo>
                  <a:lnTo>
                    <a:pt x="424167" y="8890"/>
                  </a:lnTo>
                  <a:lnTo>
                    <a:pt x="424167" y="7620"/>
                  </a:lnTo>
                  <a:lnTo>
                    <a:pt x="422910" y="7620"/>
                  </a:lnTo>
                  <a:lnTo>
                    <a:pt x="422910" y="8890"/>
                  </a:lnTo>
                  <a:lnTo>
                    <a:pt x="327660" y="8890"/>
                  </a:lnTo>
                  <a:lnTo>
                    <a:pt x="327660" y="7620"/>
                  </a:lnTo>
                  <a:lnTo>
                    <a:pt x="326390" y="7620"/>
                  </a:lnTo>
                  <a:lnTo>
                    <a:pt x="326390" y="8890"/>
                  </a:lnTo>
                  <a:lnTo>
                    <a:pt x="325120" y="8890"/>
                  </a:lnTo>
                  <a:lnTo>
                    <a:pt x="325120" y="11430"/>
                  </a:lnTo>
                  <a:lnTo>
                    <a:pt x="425450" y="11430"/>
                  </a:lnTo>
                  <a:lnTo>
                    <a:pt x="425450" y="8890"/>
                  </a:lnTo>
                  <a:close/>
                </a:path>
                <a:path w="750570" h="12700">
                  <a:moveTo>
                    <a:pt x="426720" y="11430"/>
                  </a:moveTo>
                  <a:lnTo>
                    <a:pt x="425450" y="11430"/>
                  </a:lnTo>
                  <a:lnTo>
                    <a:pt x="425450" y="12700"/>
                  </a:lnTo>
                  <a:lnTo>
                    <a:pt x="426720" y="12700"/>
                  </a:lnTo>
                  <a:lnTo>
                    <a:pt x="426720" y="11430"/>
                  </a:lnTo>
                  <a:close/>
                </a:path>
                <a:path w="750570" h="12700">
                  <a:moveTo>
                    <a:pt x="749300" y="8890"/>
                  </a:moveTo>
                  <a:lnTo>
                    <a:pt x="612140" y="8890"/>
                  </a:lnTo>
                  <a:lnTo>
                    <a:pt x="612140" y="11430"/>
                  </a:lnTo>
                  <a:lnTo>
                    <a:pt x="749300" y="11430"/>
                  </a:lnTo>
                  <a:lnTo>
                    <a:pt x="749300" y="8890"/>
                  </a:lnTo>
                  <a:close/>
                </a:path>
                <a:path w="750570" h="12700">
                  <a:moveTo>
                    <a:pt x="749300" y="6350"/>
                  </a:moveTo>
                  <a:lnTo>
                    <a:pt x="613410" y="6350"/>
                  </a:lnTo>
                  <a:lnTo>
                    <a:pt x="613410" y="5080"/>
                  </a:lnTo>
                  <a:lnTo>
                    <a:pt x="612140" y="5080"/>
                  </a:lnTo>
                  <a:lnTo>
                    <a:pt x="612140" y="6350"/>
                  </a:lnTo>
                  <a:lnTo>
                    <a:pt x="612140" y="7620"/>
                  </a:lnTo>
                  <a:lnTo>
                    <a:pt x="749300" y="7620"/>
                  </a:lnTo>
                  <a:lnTo>
                    <a:pt x="749300" y="6350"/>
                  </a:lnTo>
                  <a:close/>
                </a:path>
                <a:path w="750570" h="12700">
                  <a:moveTo>
                    <a:pt x="749300" y="2540"/>
                  </a:moveTo>
                  <a:lnTo>
                    <a:pt x="613410" y="2540"/>
                  </a:lnTo>
                  <a:lnTo>
                    <a:pt x="613410" y="5080"/>
                  </a:lnTo>
                  <a:lnTo>
                    <a:pt x="749300" y="5080"/>
                  </a:lnTo>
                  <a:lnTo>
                    <a:pt x="749300" y="2540"/>
                  </a:lnTo>
                  <a:close/>
                </a:path>
                <a:path w="750570" h="12700">
                  <a:moveTo>
                    <a:pt x="750570" y="0"/>
                  </a:moveTo>
                  <a:lnTo>
                    <a:pt x="614680" y="0"/>
                  </a:lnTo>
                  <a:lnTo>
                    <a:pt x="614680" y="1270"/>
                  </a:lnTo>
                  <a:lnTo>
                    <a:pt x="750570" y="1270"/>
                  </a:lnTo>
                  <a:lnTo>
                    <a:pt x="750570" y="0"/>
                  </a:lnTo>
                  <a:close/>
                </a:path>
              </a:pathLst>
            </a:custGeom>
            <a:solidFill>
              <a:srgbClr val="9A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041650" y="1920239"/>
              <a:ext cx="744220" cy="12700"/>
            </a:xfrm>
            <a:custGeom>
              <a:avLst/>
              <a:gdLst/>
              <a:ahLst/>
              <a:cxnLst/>
              <a:rect l="l" t="t" r="r" b="b"/>
              <a:pathLst>
                <a:path w="744220" h="12700">
                  <a:moveTo>
                    <a:pt x="1371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37160" y="1270"/>
                  </a:lnTo>
                  <a:lnTo>
                    <a:pt x="137160" y="0"/>
                  </a:lnTo>
                  <a:close/>
                </a:path>
                <a:path w="744220" h="12700">
                  <a:moveTo>
                    <a:pt x="138430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5080"/>
                  </a:lnTo>
                  <a:lnTo>
                    <a:pt x="138430" y="5080"/>
                  </a:lnTo>
                  <a:lnTo>
                    <a:pt x="138430" y="2540"/>
                  </a:lnTo>
                  <a:close/>
                </a:path>
                <a:path w="744220" h="12700">
                  <a:moveTo>
                    <a:pt x="139700" y="6350"/>
                  </a:moveTo>
                  <a:lnTo>
                    <a:pt x="1270" y="6350"/>
                  </a:lnTo>
                  <a:lnTo>
                    <a:pt x="1270" y="7620"/>
                  </a:lnTo>
                  <a:lnTo>
                    <a:pt x="139700" y="7620"/>
                  </a:lnTo>
                  <a:lnTo>
                    <a:pt x="139700" y="6350"/>
                  </a:lnTo>
                  <a:close/>
                </a:path>
                <a:path w="744220" h="12700">
                  <a:moveTo>
                    <a:pt x="140970" y="7620"/>
                  </a:moveTo>
                  <a:lnTo>
                    <a:pt x="139700" y="7620"/>
                  </a:lnTo>
                  <a:lnTo>
                    <a:pt x="139700" y="8890"/>
                  </a:lnTo>
                  <a:lnTo>
                    <a:pt x="1270" y="8890"/>
                  </a:lnTo>
                  <a:lnTo>
                    <a:pt x="1270" y="11430"/>
                  </a:lnTo>
                  <a:lnTo>
                    <a:pt x="140970" y="11430"/>
                  </a:lnTo>
                  <a:lnTo>
                    <a:pt x="140970" y="8890"/>
                  </a:lnTo>
                  <a:lnTo>
                    <a:pt x="140970" y="7620"/>
                  </a:lnTo>
                  <a:close/>
                </a:path>
                <a:path w="744220" h="12700">
                  <a:moveTo>
                    <a:pt x="142240" y="11430"/>
                  </a:moveTo>
                  <a:lnTo>
                    <a:pt x="140970" y="11430"/>
                  </a:lnTo>
                  <a:lnTo>
                    <a:pt x="140970" y="12700"/>
                  </a:lnTo>
                  <a:lnTo>
                    <a:pt x="142240" y="12700"/>
                  </a:lnTo>
                  <a:lnTo>
                    <a:pt x="142240" y="11430"/>
                  </a:lnTo>
                  <a:close/>
                </a:path>
                <a:path w="744220" h="12700">
                  <a:moveTo>
                    <a:pt x="422910" y="0"/>
                  </a:moveTo>
                  <a:lnTo>
                    <a:pt x="320040" y="0"/>
                  </a:lnTo>
                  <a:lnTo>
                    <a:pt x="320040" y="1270"/>
                  </a:lnTo>
                  <a:lnTo>
                    <a:pt x="422910" y="1270"/>
                  </a:lnTo>
                  <a:lnTo>
                    <a:pt x="422910" y="0"/>
                  </a:lnTo>
                  <a:close/>
                </a:path>
                <a:path w="744220" h="12700">
                  <a:moveTo>
                    <a:pt x="424180" y="1270"/>
                  </a:moveTo>
                  <a:lnTo>
                    <a:pt x="422910" y="1270"/>
                  </a:lnTo>
                  <a:lnTo>
                    <a:pt x="422910" y="2540"/>
                  </a:lnTo>
                  <a:lnTo>
                    <a:pt x="317500" y="2540"/>
                  </a:lnTo>
                  <a:lnTo>
                    <a:pt x="317500" y="5080"/>
                  </a:lnTo>
                  <a:lnTo>
                    <a:pt x="424180" y="5080"/>
                  </a:lnTo>
                  <a:lnTo>
                    <a:pt x="424180" y="2540"/>
                  </a:lnTo>
                  <a:lnTo>
                    <a:pt x="424180" y="1270"/>
                  </a:lnTo>
                  <a:close/>
                </a:path>
                <a:path w="744220" h="12700">
                  <a:moveTo>
                    <a:pt x="426707" y="5080"/>
                  </a:moveTo>
                  <a:lnTo>
                    <a:pt x="425450" y="5080"/>
                  </a:lnTo>
                  <a:lnTo>
                    <a:pt x="425450" y="6350"/>
                  </a:lnTo>
                  <a:lnTo>
                    <a:pt x="317500" y="6350"/>
                  </a:lnTo>
                  <a:lnTo>
                    <a:pt x="317500" y="5080"/>
                  </a:lnTo>
                  <a:lnTo>
                    <a:pt x="316230" y="5080"/>
                  </a:lnTo>
                  <a:lnTo>
                    <a:pt x="316230" y="6350"/>
                  </a:lnTo>
                  <a:lnTo>
                    <a:pt x="316230" y="7620"/>
                  </a:lnTo>
                  <a:lnTo>
                    <a:pt x="426707" y="7620"/>
                  </a:lnTo>
                  <a:lnTo>
                    <a:pt x="426707" y="6350"/>
                  </a:lnTo>
                  <a:lnTo>
                    <a:pt x="426707" y="5080"/>
                  </a:lnTo>
                  <a:close/>
                </a:path>
                <a:path w="744220" h="12700">
                  <a:moveTo>
                    <a:pt x="427990" y="7620"/>
                  </a:moveTo>
                  <a:lnTo>
                    <a:pt x="426707" y="7620"/>
                  </a:lnTo>
                  <a:lnTo>
                    <a:pt x="426707" y="8890"/>
                  </a:lnTo>
                  <a:lnTo>
                    <a:pt x="316230" y="8890"/>
                  </a:lnTo>
                  <a:lnTo>
                    <a:pt x="316230" y="7620"/>
                  </a:lnTo>
                  <a:lnTo>
                    <a:pt x="314960" y="7620"/>
                  </a:lnTo>
                  <a:lnTo>
                    <a:pt x="314960" y="8890"/>
                  </a:lnTo>
                  <a:lnTo>
                    <a:pt x="314960" y="11430"/>
                  </a:lnTo>
                  <a:lnTo>
                    <a:pt x="427990" y="11430"/>
                  </a:lnTo>
                  <a:lnTo>
                    <a:pt x="427990" y="8890"/>
                  </a:lnTo>
                  <a:lnTo>
                    <a:pt x="427990" y="7620"/>
                  </a:lnTo>
                  <a:close/>
                </a:path>
                <a:path w="744220" h="12700">
                  <a:moveTo>
                    <a:pt x="430530" y="11430"/>
                  </a:moveTo>
                  <a:lnTo>
                    <a:pt x="429260" y="11430"/>
                  </a:lnTo>
                  <a:lnTo>
                    <a:pt x="429260" y="12700"/>
                  </a:lnTo>
                  <a:lnTo>
                    <a:pt x="430530" y="12700"/>
                  </a:lnTo>
                  <a:lnTo>
                    <a:pt x="430530" y="11430"/>
                  </a:lnTo>
                  <a:close/>
                </a:path>
                <a:path w="744220" h="12700">
                  <a:moveTo>
                    <a:pt x="601980" y="11430"/>
                  </a:moveTo>
                  <a:lnTo>
                    <a:pt x="600710" y="11430"/>
                  </a:lnTo>
                  <a:lnTo>
                    <a:pt x="600710" y="12700"/>
                  </a:lnTo>
                  <a:lnTo>
                    <a:pt x="601980" y="12700"/>
                  </a:lnTo>
                  <a:lnTo>
                    <a:pt x="601980" y="11430"/>
                  </a:lnTo>
                  <a:close/>
                </a:path>
                <a:path w="744220" h="12700">
                  <a:moveTo>
                    <a:pt x="742950" y="8890"/>
                  </a:moveTo>
                  <a:lnTo>
                    <a:pt x="601980" y="8890"/>
                  </a:lnTo>
                  <a:lnTo>
                    <a:pt x="601980" y="11430"/>
                  </a:lnTo>
                  <a:lnTo>
                    <a:pt x="742950" y="11430"/>
                  </a:lnTo>
                  <a:lnTo>
                    <a:pt x="742950" y="8890"/>
                  </a:lnTo>
                  <a:close/>
                </a:path>
                <a:path w="744220" h="12700">
                  <a:moveTo>
                    <a:pt x="742950" y="6350"/>
                  </a:moveTo>
                  <a:lnTo>
                    <a:pt x="604520" y="6350"/>
                  </a:lnTo>
                  <a:lnTo>
                    <a:pt x="604520" y="7620"/>
                  </a:lnTo>
                  <a:lnTo>
                    <a:pt x="742950" y="7620"/>
                  </a:lnTo>
                  <a:lnTo>
                    <a:pt x="742950" y="6350"/>
                  </a:lnTo>
                  <a:close/>
                </a:path>
                <a:path w="744220" h="12700">
                  <a:moveTo>
                    <a:pt x="744220" y="2540"/>
                  </a:moveTo>
                  <a:lnTo>
                    <a:pt x="607060" y="2540"/>
                  </a:lnTo>
                  <a:lnTo>
                    <a:pt x="607060" y="1270"/>
                  </a:lnTo>
                  <a:lnTo>
                    <a:pt x="605790" y="1270"/>
                  </a:lnTo>
                  <a:lnTo>
                    <a:pt x="605790" y="2540"/>
                  </a:lnTo>
                  <a:lnTo>
                    <a:pt x="605790" y="5080"/>
                  </a:lnTo>
                  <a:lnTo>
                    <a:pt x="742950" y="5080"/>
                  </a:lnTo>
                  <a:lnTo>
                    <a:pt x="742950" y="6350"/>
                  </a:lnTo>
                  <a:lnTo>
                    <a:pt x="744220" y="6350"/>
                  </a:lnTo>
                  <a:lnTo>
                    <a:pt x="744220" y="5080"/>
                  </a:lnTo>
                  <a:lnTo>
                    <a:pt x="744220" y="2540"/>
                  </a:lnTo>
                  <a:close/>
                </a:path>
                <a:path w="744220" h="12700">
                  <a:moveTo>
                    <a:pt x="744220" y="0"/>
                  </a:moveTo>
                  <a:lnTo>
                    <a:pt x="607060" y="0"/>
                  </a:lnTo>
                  <a:lnTo>
                    <a:pt x="607060" y="1270"/>
                  </a:lnTo>
                  <a:lnTo>
                    <a:pt x="744220" y="1270"/>
                  </a:lnTo>
                  <a:lnTo>
                    <a:pt x="744220" y="0"/>
                  </a:lnTo>
                  <a:close/>
                </a:path>
              </a:pathLst>
            </a:custGeom>
            <a:solidFill>
              <a:srgbClr val="9B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044190" y="1932939"/>
              <a:ext cx="739140" cy="12700"/>
            </a:xfrm>
            <a:custGeom>
              <a:avLst/>
              <a:gdLst/>
              <a:ahLst/>
              <a:cxnLst/>
              <a:rect l="l" t="t" r="r" b="b"/>
              <a:pathLst>
                <a:path w="739139" h="12700">
                  <a:moveTo>
                    <a:pt x="1397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39700" y="1270"/>
                  </a:lnTo>
                  <a:lnTo>
                    <a:pt x="139700" y="0"/>
                  </a:lnTo>
                  <a:close/>
                </a:path>
                <a:path w="739139" h="12700">
                  <a:moveTo>
                    <a:pt x="140970" y="2540"/>
                  </a:moveTo>
                  <a:lnTo>
                    <a:pt x="140957" y="1270"/>
                  </a:lnTo>
                  <a:lnTo>
                    <a:pt x="139700" y="1270"/>
                  </a:lnTo>
                  <a:lnTo>
                    <a:pt x="139700" y="254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140970" y="5080"/>
                  </a:lnTo>
                  <a:lnTo>
                    <a:pt x="140970" y="2540"/>
                  </a:lnTo>
                  <a:close/>
                </a:path>
                <a:path w="739139" h="12700">
                  <a:moveTo>
                    <a:pt x="142240" y="5080"/>
                  </a:moveTo>
                  <a:lnTo>
                    <a:pt x="140970" y="5080"/>
                  </a:lnTo>
                  <a:lnTo>
                    <a:pt x="14097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42240" y="7620"/>
                  </a:lnTo>
                  <a:lnTo>
                    <a:pt x="142240" y="6350"/>
                  </a:lnTo>
                  <a:lnTo>
                    <a:pt x="142240" y="5080"/>
                  </a:lnTo>
                  <a:close/>
                </a:path>
                <a:path w="739139" h="12700">
                  <a:moveTo>
                    <a:pt x="143510" y="8890"/>
                  </a:moveTo>
                  <a:lnTo>
                    <a:pt x="2540" y="8890"/>
                  </a:lnTo>
                  <a:lnTo>
                    <a:pt x="2540" y="11430"/>
                  </a:lnTo>
                  <a:lnTo>
                    <a:pt x="143510" y="11430"/>
                  </a:lnTo>
                  <a:lnTo>
                    <a:pt x="143510" y="8890"/>
                  </a:lnTo>
                  <a:close/>
                </a:path>
                <a:path w="739139" h="12700">
                  <a:moveTo>
                    <a:pt x="144780" y="11430"/>
                  </a:moveTo>
                  <a:lnTo>
                    <a:pt x="143510" y="11430"/>
                  </a:lnTo>
                  <a:lnTo>
                    <a:pt x="143510" y="12700"/>
                  </a:lnTo>
                  <a:lnTo>
                    <a:pt x="144780" y="12700"/>
                  </a:lnTo>
                  <a:lnTo>
                    <a:pt x="144780" y="11430"/>
                  </a:lnTo>
                  <a:close/>
                </a:path>
                <a:path w="739139" h="12700">
                  <a:moveTo>
                    <a:pt x="427990" y="0"/>
                  </a:moveTo>
                  <a:lnTo>
                    <a:pt x="311150" y="0"/>
                  </a:lnTo>
                  <a:lnTo>
                    <a:pt x="311150" y="1270"/>
                  </a:lnTo>
                  <a:lnTo>
                    <a:pt x="427990" y="1270"/>
                  </a:lnTo>
                  <a:lnTo>
                    <a:pt x="427990" y="0"/>
                  </a:lnTo>
                  <a:close/>
                </a:path>
                <a:path w="739139" h="12700">
                  <a:moveTo>
                    <a:pt x="429260" y="1270"/>
                  </a:moveTo>
                  <a:lnTo>
                    <a:pt x="427990" y="1270"/>
                  </a:lnTo>
                  <a:lnTo>
                    <a:pt x="427990" y="2540"/>
                  </a:lnTo>
                  <a:lnTo>
                    <a:pt x="309880" y="2540"/>
                  </a:lnTo>
                  <a:lnTo>
                    <a:pt x="309880" y="5080"/>
                  </a:lnTo>
                  <a:lnTo>
                    <a:pt x="429260" y="5080"/>
                  </a:lnTo>
                  <a:lnTo>
                    <a:pt x="429260" y="2540"/>
                  </a:lnTo>
                  <a:lnTo>
                    <a:pt x="429260" y="1270"/>
                  </a:lnTo>
                  <a:close/>
                </a:path>
                <a:path w="739139" h="12700">
                  <a:moveTo>
                    <a:pt x="431800" y="5080"/>
                  </a:moveTo>
                  <a:lnTo>
                    <a:pt x="430530" y="5080"/>
                  </a:lnTo>
                  <a:lnTo>
                    <a:pt x="430530" y="6350"/>
                  </a:lnTo>
                  <a:lnTo>
                    <a:pt x="308610" y="6350"/>
                  </a:lnTo>
                  <a:lnTo>
                    <a:pt x="308610" y="7620"/>
                  </a:lnTo>
                  <a:lnTo>
                    <a:pt x="431800" y="7620"/>
                  </a:lnTo>
                  <a:lnTo>
                    <a:pt x="431800" y="6350"/>
                  </a:lnTo>
                  <a:lnTo>
                    <a:pt x="431800" y="5080"/>
                  </a:lnTo>
                  <a:close/>
                </a:path>
                <a:path w="739139" h="12700">
                  <a:moveTo>
                    <a:pt x="434340" y="8890"/>
                  </a:moveTo>
                  <a:lnTo>
                    <a:pt x="433057" y="8890"/>
                  </a:lnTo>
                  <a:lnTo>
                    <a:pt x="433057" y="7620"/>
                  </a:lnTo>
                  <a:lnTo>
                    <a:pt x="431800" y="7620"/>
                  </a:lnTo>
                  <a:lnTo>
                    <a:pt x="431800" y="8890"/>
                  </a:lnTo>
                  <a:lnTo>
                    <a:pt x="308610" y="8890"/>
                  </a:lnTo>
                  <a:lnTo>
                    <a:pt x="308610" y="7620"/>
                  </a:lnTo>
                  <a:lnTo>
                    <a:pt x="307340" y="7620"/>
                  </a:lnTo>
                  <a:lnTo>
                    <a:pt x="307340" y="8890"/>
                  </a:lnTo>
                  <a:lnTo>
                    <a:pt x="307340" y="11430"/>
                  </a:lnTo>
                  <a:lnTo>
                    <a:pt x="434340" y="11430"/>
                  </a:lnTo>
                  <a:lnTo>
                    <a:pt x="434340" y="8890"/>
                  </a:lnTo>
                  <a:close/>
                </a:path>
                <a:path w="739139" h="12700">
                  <a:moveTo>
                    <a:pt x="435610" y="11430"/>
                  </a:moveTo>
                  <a:lnTo>
                    <a:pt x="434340" y="11430"/>
                  </a:lnTo>
                  <a:lnTo>
                    <a:pt x="434340" y="12700"/>
                  </a:lnTo>
                  <a:lnTo>
                    <a:pt x="435610" y="12700"/>
                  </a:lnTo>
                  <a:lnTo>
                    <a:pt x="435610" y="11430"/>
                  </a:lnTo>
                  <a:close/>
                </a:path>
                <a:path w="739139" h="12700">
                  <a:moveTo>
                    <a:pt x="736600" y="8890"/>
                  </a:moveTo>
                  <a:lnTo>
                    <a:pt x="595630" y="8890"/>
                  </a:lnTo>
                  <a:lnTo>
                    <a:pt x="595630" y="11430"/>
                  </a:lnTo>
                  <a:lnTo>
                    <a:pt x="736600" y="11430"/>
                  </a:lnTo>
                  <a:lnTo>
                    <a:pt x="736600" y="8890"/>
                  </a:lnTo>
                  <a:close/>
                </a:path>
                <a:path w="739139" h="12700">
                  <a:moveTo>
                    <a:pt x="737870" y="6350"/>
                  </a:moveTo>
                  <a:lnTo>
                    <a:pt x="596900" y="6350"/>
                  </a:lnTo>
                  <a:lnTo>
                    <a:pt x="596900" y="7620"/>
                  </a:lnTo>
                  <a:lnTo>
                    <a:pt x="737870" y="7620"/>
                  </a:lnTo>
                  <a:lnTo>
                    <a:pt x="737870" y="6350"/>
                  </a:lnTo>
                  <a:close/>
                </a:path>
                <a:path w="739139" h="12700">
                  <a:moveTo>
                    <a:pt x="739140" y="2540"/>
                  </a:moveTo>
                  <a:lnTo>
                    <a:pt x="596900" y="2540"/>
                  </a:lnTo>
                  <a:lnTo>
                    <a:pt x="596900" y="5080"/>
                  </a:lnTo>
                  <a:lnTo>
                    <a:pt x="739140" y="5080"/>
                  </a:lnTo>
                  <a:lnTo>
                    <a:pt x="739140" y="2540"/>
                  </a:lnTo>
                  <a:close/>
                </a:path>
                <a:path w="739139" h="12700">
                  <a:moveTo>
                    <a:pt x="739140" y="0"/>
                  </a:moveTo>
                  <a:lnTo>
                    <a:pt x="598170" y="0"/>
                  </a:lnTo>
                  <a:lnTo>
                    <a:pt x="598170" y="1270"/>
                  </a:lnTo>
                  <a:lnTo>
                    <a:pt x="739140" y="127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9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046730" y="1945639"/>
              <a:ext cx="734060" cy="11430"/>
            </a:xfrm>
            <a:custGeom>
              <a:avLst/>
              <a:gdLst/>
              <a:ahLst/>
              <a:cxnLst/>
              <a:rect l="l" t="t" r="r" b="b"/>
              <a:pathLst>
                <a:path w="734060" h="11430">
                  <a:moveTo>
                    <a:pt x="1422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2240" y="1270"/>
                  </a:lnTo>
                  <a:lnTo>
                    <a:pt x="142240" y="0"/>
                  </a:lnTo>
                  <a:close/>
                </a:path>
                <a:path w="734060" h="11430">
                  <a:moveTo>
                    <a:pt x="143510" y="1270"/>
                  </a:moveTo>
                  <a:lnTo>
                    <a:pt x="142240" y="1270"/>
                  </a:lnTo>
                  <a:lnTo>
                    <a:pt x="14224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143510" y="5080"/>
                  </a:lnTo>
                  <a:lnTo>
                    <a:pt x="143510" y="2540"/>
                  </a:lnTo>
                  <a:lnTo>
                    <a:pt x="143510" y="1270"/>
                  </a:lnTo>
                  <a:close/>
                </a:path>
                <a:path w="734060" h="11430">
                  <a:moveTo>
                    <a:pt x="144780" y="6350"/>
                  </a:move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2540" y="8890"/>
                  </a:lnTo>
                  <a:lnTo>
                    <a:pt x="2540" y="7620"/>
                  </a:lnTo>
                  <a:lnTo>
                    <a:pt x="144780" y="7620"/>
                  </a:lnTo>
                  <a:lnTo>
                    <a:pt x="144780" y="6350"/>
                  </a:lnTo>
                  <a:close/>
                </a:path>
                <a:path w="734060" h="11430">
                  <a:moveTo>
                    <a:pt x="146050" y="8890"/>
                  </a:moveTo>
                  <a:lnTo>
                    <a:pt x="2540" y="8890"/>
                  </a:lnTo>
                  <a:lnTo>
                    <a:pt x="2540" y="11430"/>
                  </a:lnTo>
                  <a:lnTo>
                    <a:pt x="146050" y="11430"/>
                  </a:lnTo>
                  <a:lnTo>
                    <a:pt x="146050" y="8890"/>
                  </a:lnTo>
                  <a:close/>
                </a:path>
                <a:path w="734060" h="11430">
                  <a:moveTo>
                    <a:pt x="433070" y="0"/>
                  </a:moveTo>
                  <a:lnTo>
                    <a:pt x="304800" y="0"/>
                  </a:lnTo>
                  <a:lnTo>
                    <a:pt x="304800" y="1270"/>
                  </a:lnTo>
                  <a:lnTo>
                    <a:pt x="433070" y="1270"/>
                  </a:lnTo>
                  <a:lnTo>
                    <a:pt x="433070" y="0"/>
                  </a:lnTo>
                  <a:close/>
                </a:path>
                <a:path w="734060" h="11430">
                  <a:moveTo>
                    <a:pt x="435610" y="2540"/>
                  </a:moveTo>
                  <a:lnTo>
                    <a:pt x="434340" y="2540"/>
                  </a:lnTo>
                  <a:lnTo>
                    <a:pt x="434340" y="1270"/>
                  </a:lnTo>
                  <a:lnTo>
                    <a:pt x="433070" y="1270"/>
                  </a:lnTo>
                  <a:lnTo>
                    <a:pt x="433070" y="2540"/>
                  </a:lnTo>
                  <a:lnTo>
                    <a:pt x="303530" y="2540"/>
                  </a:lnTo>
                  <a:lnTo>
                    <a:pt x="303530" y="5080"/>
                  </a:lnTo>
                  <a:lnTo>
                    <a:pt x="435610" y="5080"/>
                  </a:lnTo>
                  <a:lnTo>
                    <a:pt x="435610" y="2540"/>
                  </a:lnTo>
                  <a:close/>
                </a:path>
                <a:path w="734060" h="11430">
                  <a:moveTo>
                    <a:pt x="436880" y="5080"/>
                  </a:moveTo>
                  <a:lnTo>
                    <a:pt x="435610" y="5080"/>
                  </a:lnTo>
                  <a:lnTo>
                    <a:pt x="435610" y="6350"/>
                  </a:lnTo>
                  <a:lnTo>
                    <a:pt x="303530" y="6350"/>
                  </a:lnTo>
                  <a:lnTo>
                    <a:pt x="303530" y="7620"/>
                  </a:lnTo>
                  <a:lnTo>
                    <a:pt x="436880" y="7620"/>
                  </a:lnTo>
                  <a:lnTo>
                    <a:pt x="436880" y="6350"/>
                  </a:lnTo>
                  <a:lnTo>
                    <a:pt x="436880" y="5080"/>
                  </a:lnTo>
                  <a:close/>
                </a:path>
                <a:path w="734060" h="11430">
                  <a:moveTo>
                    <a:pt x="439420" y="8890"/>
                  </a:moveTo>
                  <a:lnTo>
                    <a:pt x="438150" y="8890"/>
                  </a:lnTo>
                  <a:lnTo>
                    <a:pt x="438150" y="7620"/>
                  </a:lnTo>
                  <a:lnTo>
                    <a:pt x="436880" y="7620"/>
                  </a:lnTo>
                  <a:lnTo>
                    <a:pt x="436880" y="8890"/>
                  </a:lnTo>
                  <a:lnTo>
                    <a:pt x="302260" y="8890"/>
                  </a:lnTo>
                  <a:lnTo>
                    <a:pt x="302260" y="11430"/>
                  </a:lnTo>
                  <a:lnTo>
                    <a:pt x="439420" y="11430"/>
                  </a:lnTo>
                  <a:lnTo>
                    <a:pt x="439420" y="8890"/>
                  </a:lnTo>
                  <a:close/>
                </a:path>
                <a:path w="734060" h="11430">
                  <a:moveTo>
                    <a:pt x="731520" y="8890"/>
                  </a:moveTo>
                  <a:lnTo>
                    <a:pt x="586740" y="8890"/>
                  </a:lnTo>
                  <a:lnTo>
                    <a:pt x="586740" y="11430"/>
                  </a:lnTo>
                  <a:lnTo>
                    <a:pt x="731520" y="11430"/>
                  </a:lnTo>
                  <a:lnTo>
                    <a:pt x="731520" y="8890"/>
                  </a:lnTo>
                  <a:close/>
                </a:path>
                <a:path w="734060" h="11430">
                  <a:moveTo>
                    <a:pt x="732777" y="2540"/>
                  </a:moveTo>
                  <a:lnTo>
                    <a:pt x="591820" y="2540"/>
                  </a:lnTo>
                  <a:lnTo>
                    <a:pt x="591820" y="1270"/>
                  </a:lnTo>
                  <a:lnTo>
                    <a:pt x="590550" y="1270"/>
                  </a:lnTo>
                  <a:lnTo>
                    <a:pt x="590550" y="2540"/>
                  </a:lnTo>
                  <a:lnTo>
                    <a:pt x="590550" y="5080"/>
                  </a:lnTo>
                  <a:lnTo>
                    <a:pt x="732777" y="5080"/>
                  </a:lnTo>
                  <a:lnTo>
                    <a:pt x="732777" y="2540"/>
                  </a:lnTo>
                  <a:close/>
                </a:path>
                <a:path w="734060" h="11430">
                  <a:moveTo>
                    <a:pt x="732790" y="6350"/>
                  </a:moveTo>
                  <a:lnTo>
                    <a:pt x="589280" y="6350"/>
                  </a:lnTo>
                  <a:lnTo>
                    <a:pt x="589280" y="7620"/>
                  </a:lnTo>
                  <a:lnTo>
                    <a:pt x="731520" y="7620"/>
                  </a:lnTo>
                  <a:lnTo>
                    <a:pt x="731520" y="8890"/>
                  </a:lnTo>
                  <a:lnTo>
                    <a:pt x="732777" y="8890"/>
                  </a:lnTo>
                  <a:lnTo>
                    <a:pt x="732777" y="7620"/>
                  </a:lnTo>
                  <a:lnTo>
                    <a:pt x="732790" y="6350"/>
                  </a:lnTo>
                  <a:close/>
                </a:path>
                <a:path w="734060" h="11430">
                  <a:moveTo>
                    <a:pt x="734060" y="0"/>
                  </a:moveTo>
                  <a:lnTo>
                    <a:pt x="591820" y="0"/>
                  </a:lnTo>
                  <a:lnTo>
                    <a:pt x="591820" y="1270"/>
                  </a:lnTo>
                  <a:lnTo>
                    <a:pt x="734060" y="1270"/>
                  </a:lnTo>
                  <a:lnTo>
                    <a:pt x="734060" y="0"/>
                  </a:lnTo>
                  <a:close/>
                </a:path>
              </a:pathLst>
            </a:custGeom>
            <a:solidFill>
              <a:srgbClr val="9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049270" y="1957069"/>
              <a:ext cx="728980" cy="12700"/>
            </a:xfrm>
            <a:custGeom>
              <a:avLst/>
              <a:gdLst/>
              <a:ahLst/>
              <a:cxnLst/>
              <a:rect l="l" t="t" r="r" b="b"/>
              <a:pathLst>
                <a:path w="728979" h="12700">
                  <a:moveTo>
                    <a:pt x="144780" y="1270"/>
                  </a:moveTo>
                  <a:lnTo>
                    <a:pt x="0" y="1270"/>
                  </a:lnTo>
                  <a:lnTo>
                    <a:pt x="0" y="2540"/>
                  </a:lnTo>
                  <a:lnTo>
                    <a:pt x="144780" y="2540"/>
                  </a:lnTo>
                  <a:lnTo>
                    <a:pt x="144780" y="1270"/>
                  </a:lnTo>
                  <a:close/>
                </a:path>
                <a:path w="728979" h="12700">
                  <a:moveTo>
                    <a:pt x="147320" y="3810"/>
                  </a:moveTo>
                  <a:lnTo>
                    <a:pt x="1270" y="381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2540" y="7620"/>
                  </a:lnTo>
                  <a:lnTo>
                    <a:pt x="2540" y="6350"/>
                  </a:lnTo>
                  <a:lnTo>
                    <a:pt x="147320" y="6350"/>
                  </a:lnTo>
                  <a:lnTo>
                    <a:pt x="147320" y="3810"/>
                  </a:lnTo>
                  <a:close/>
                </a:path>
                <a:path w="728979" h="12700">
                  <a:moveTo>
                    <a:pt x="148590" y="6350"/>
                  </a:moveTo>
                  <a:lnTo>
                    <a:pt x="147320" y="6350"/>
                  </a:lnTo>
                  <a:lnTo>
                    <a:pt x="14732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48590" y="8890"/>
                  </a:lnTo>
                  <a:lnTo>
                    <a:pt x="148590" y="7620"/>
                  </a:lnTo>
                  <a:lnTo>
                    <a:pt x="148590" y="6350"/>
                  </a:lnTo>
                  <a:close/>
                </a:path>
                <a:path w="728979" h="12700">
                  <a:moveTo>
                    <a:pt x="149860" y="8890"/>
                  </a:moveTo>
                  <a:lnTo>
                    <a:pt x="148590" y="8890"/>
                  </a:lnTo>
                  <a:lnTo>
                    <a:pt x="148590" y="10160"/>
                  </a:lnTo>
                  <a:lnTo>
                    <a:pt x="2540" y="10160"/>
                  </a:lnTo>
                  <a:lnTo>
                    <a:pt x="2540" y="12700"/>
                  </a:lnTo>
                  <a:lnTo>
                    <a:pt x="149860" y="12700"/>
                  </a:lnTo>
                  <a:lnTo>
                    <a:pt x="149860" y="10160"/>
                  </a:lnTo>
                  <a:lnTo>
                    <a:pt x="149860" y="8890"/>
                  </a:lnTo>
                  <a:close/>
                </a:path>
                <a:path w="728979" h="12700">
                  <a:moveTo>
                    <a:pt x="438137" y="0"/>
                  </a:moveTo>
                  <a:lnTo>
                    <a:pt x="436880" y="0"/>
                  </a:lnTo>
                  <a:lnTo>
                    <a:pt x="436880" y="1270"/>
                  </a:lnTo>
                  <a:lnTo>
                    <a:pt x="299720" y="1270"/>
                  </a:lnTo>
                  <a:lnTo>
                    <a:pt x="299720" y="2540"/>
                  </a:lnTo>
                  <a:lnTo>
                    <a:pt x="438137" y="2540"/>
                  </a:lnTo>
                  <a:lnTo>
                    <a:pt x="438137" y="1270"/>
                  </a:lnTo>
                  <a:lnTo>
                    <a:pt x="438137" y="0"/>
                  </a:lnTo>
                  <a:close/>
                </a:path>
                <a:path w="728979" h="12700">
                  <a:moveTo>
                    <a:pt x="440690" y="3810"/>
                  </a:moveTo>
                  <a:lnTo>
                    <a:pt x="439420" y="3810"/>
                  </a:lnTo>
                  <a:lnTo>
                    <a:pt x="439420" y="2540"/>
                  </a:lnTo>
                  <a:lnTo>
                    <a:pt x="438137" y="2540"/>
                  </a:lnTo>
                  <a:lnTo>
                    <a:pt x="438137" y="3810"/>
                  </a:lnTo>
                  <a:lnTo>
                    <a:pt x="299720" y="3810"/>
                  </a:lnTo>
                  <a:lnTo>
                    <a:pt x="299720" y="6350"/>
                  </a:lnTo>
                  <a:lnTo>
                    <a:pt x="440690" y="6350"/>
                  </a:lnTo>
                  <a:lnTo>
                    <a:pt x="440690" y="3810"/>
                  </a:lnTo>
                  <a:close/>
                </a:path>
                <a:path w="728979" h="12700">
                  <a:moveTo>
                    <a:pt x="441960" y="6350"/>
                  </a:moveTo>
                  <a:lnTo>
                    <a:pt x="440690" y="6350"/>
                  </a:lnTo>
                  <a:lnTo>
                    <a:pt x="440690" y="7620"/>
                  </a:lnTo>
                  <a:lnTo>
                    <a:pt x="299720" y="7620"/>
                  </a:lnTo>
                  <a:lnTo>
                    <a:pt x="299720" y="8890"/>
                  </a:lnTo>
                  <a:lnTo>
                    <a:pt x="441960" y="8890"/>
                  </a:lnTo>
                  <a:lnTo>
                    <a:pt x="441960" y="7620"/>
                  </a:lnTo>
                  <a:lnTo>
                    <a:pt x="441960" y="6350"/>
                  </a:lnTo>
                  <a:close/>
                </a:path>
                <a:path w="728979" h="12700">
                  <a:moveTo>
                    <a:pt x="444487" y="10160"/>
                  </a:moveTo>
                  <a:lnTo>
                    <a:pt x="299720" y="10160"/>
                  </a:lnTo>
                  <a:lnTo>
                    <a:pt x="299720" y="12700"/>
                  </a:lnTo>
                  <a:lnTo>
                    <a:pt x="444487" y="12700"/>
                  </a:lnTo>
                  <a:lnTo>
                    <a:pt x="444487" y="10160"/>
                  </a:lnTo>
                  <a:close/>
                </a:path>
                <a:path w="728979" h="12700">
                  <a:moveTo>
                    <a:pt x="726440" y="10160"/>
                  </a:moveTo>
                  <a:lnTo>
                    <a:pt x="579120" y="10160"/>
                  </a:lnTo>
                  <a:lnTo>
                    <a:pt x="579120" y="8890"/>
                  </a:lnTo>
                  <a:lnTo>
                    <a:pt x="577850" y="8890"/>
                  </a:lnTo>
                  <a:lnTo>
                    <a:pt x="577850" y="10160"/>
                  </a:lnTo>
                  <a:lnTo>
                    <a:pt x="576580" y="10160"/>
                  </a:lnTo>
                  <a:lnTo>
                    <a:pt x="576580" y="12700"/>
                  </a:lnTo>
                  <a:lnTo>
                    <a:pt x="726440" y="12700"/>
                  </a:lnTo>
                  <a:lnTo>
                    <a:pt x="726440" y="10160"/>
                  </a:lnTo>
                  <a:close/>
                </a:path>
                <a:path w="728979" h="12700">
                  <a:moveTo>
                    <a:pt x="727710" y="7620"/>
                  </a:moveTo>
                  <a:lnTo>
                    <a:pt x="580390" y="7620"/>
                  </a:lnTo>
                  <a:lnTo>
                    <a:pt x="580390" y="6350"/>
                  </a:lnTo>
                  <a:lnTo>
                    <a:pt x="579120" y="6350"/>
                  </a:lnTo>
                  <a:lnTo>
                    <a:pt x="579120" y="7620"/>
                  </a:lnTo>
                  <a:lnTo>
                    <a:pt x="579120" y="8890"/>
                  </a:lnTo>
                  <a:lnTo>
                    <a:pt x="727710" y="8890"/>
                  </a:lnTo>
                  <a:lnTo>
                    <a:pt x="727710" y="7620"/>
                  </a:lnTo>
                  <a:close/>
                </a:path>
                <a:path w="728979" h="12700">
                  <a:moveTo>
                    <a:pt x="727710" y="3810"/>
                  </a:moveTo>
                  <a:lnTo>
                    <a:pt x="582930" y="3810"/>
                  </a:lnTo>
                  <a:lnTo>
                    <a:pt x="582930" y="2540"/>
                  </a:lnTo>
                  <a:lnTo>
                    <a:pt x="581660" y="2540"/>
                  </a:lnTo>
                  <a:lnTo>
                    <a:pt x="581660" y="3810"/>
                  </a:lnTo>
                  <a:lnTo>
                    <a:pt x="581660" y="6350"/>
                  </a:lnTo>
                  <a:lnTo>
                    <a:pt x="727710" y="6350"/>
                  </a:lnTo>
                  <a:lnTo>
                    <a:pt x="727710" y="3810"/>
                  </a:lnTo>
                  <a:close/>
                </a:path>
                <a:path w="728979" h="12700">
                  <a:moveTo>
                    <a:pt x="728980" y="1270"/>
                  </a:moveTo>
                  <a:lnTo>
                    <a:pt x="584200" y="1270"/>
                  </a:lnTo>
                  <a:lnTo>
                    <a:pt x="584200" y="0"/>
                  </a:lnTo>
                  <a:lnTo>
                    <a:pt x="582930" y="0"/>
                  </a:lnTo>
                  <a:lnTo>
                    <a:pt x="582930" y="1270"/>
                  </a:lnTo>
                  <a:lnTo>
                    <a:pt x="582930" y="2540"/>
                  </a:lnTo>
                  <a:lnTo>
                    <a:pt x="727710" y="2540"/>
                  </a:lnTo>
                  <a:lnTo>
                    <a:pt x="727710" y="3810"/>
                  </a:lnTo>
                  <a:lnTo>
                    <a:pt x="728980" y="3810"/>
                  </a:lnTo>
                  <a:lnTo>
                    <a:pt x="728980" y="2540"/>
                  </a:lnTo>
                  <a:lnTo>
                    <a:pt x="728980" y="1270"/>
                  </a:lnTo>
                  <a:close/>
                </a:path>
              </a:pathLst>
            </a:custGeom>
            <a:solidFill>
              <a:srgbClr val="9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053080" y="1969769"/>
              <a:ext cx="722630" cy="12700"/>
            </a:xfrm>
            <a:custGeom>
              <a:avLst/>
              <a:gdLst/>
              <a:ahLst/>
              <a:cxnLst/>
              <a:rect l="l" t="t" r="r" b="b"/>
              <a:pathLst>
                <a:path w="722629" h="12700">
                  <a:moveTo>
                    <a:pt x="147320" y="1270"/>
                  </a:move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2540"/>
                  </a:lnTo>
                  <a:lnTo>
                    <a:pt x="147320" y="2540"/>
                  </a:lnTo>
                  <a:lnTo>
                    <a:pt x="147320" y="1270"/>
                  </a:lnTo>
                  <a:close/>
                </a:path>
                <a:path w="722629" h="12700">
                  <a:moveTo>
                    <a:pt x="149860" y="3810"/>
                  </a:moveTo>
                  <a:lnTo>
                    <a:pt x="1270" y="3810"/>
                  </a:lnTo>
                  <a:lnTo>
                    <a:pt x="1270" y="6350"/>
                  </a:lnTo>
                  <a:lnTo>
                    <a:pt x="149860" y="6350"/>
                  </a:lnTo>
                  <a:lnTo>
                    <a:pt x="149860" y="3810"/>
                  </a:lnTo>
                  <a:close/>
                </a:path>
                <a:path w="722629" h="12700">
                  <a:moveTo>
                    <a:pt x="152400" y="8890"/>
                  </a:moveTo>
                  <a:lnTo>
                    <a:pt x="151130" y="8890"/>
                  </a:lnTo>
                  <a:lnTo>
                    <a:pt x="151130" y="7620"/>
                  </a:lnTo>
                  <a:lnTo>
                    <a:pt x="151130" y="6350"/>
                  </a:lnTo>
                  <a:lnTo>
                    <a:pt x="149860" y="6350"/>
                  </a:lnTo>
                  <a:lnTo>
                    <a:pt x="14986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51117" y="8890"/>
                  </a:lnTo>
                  <a:lnTo>
                    <a:pt x="151117" y="10160"/>
                  </a:lnTo>
                  <a:lnTo>
                    <a:pt x="2540" y="10160"/>
                  </a:lnTo>
                  <a:lnTo>
                    <a:pt x="2540" y="12700"/>
                  </a:lnTo>
                  <a:lnTo>
                    <a:pt x="152400" y="12700"/>
                  </a:lnTo>
                  <a:lnTo>
                    <a:pt x="152400" y="10160"/>
                  </a:lnTo>
                  <a:lnTo>
                    <a:pt x="152400" y="8890"/>
                  </a:lnTo>
                  <a:close/>
                </a:path>
                <a:path w="722629" h="12700">
                  <a:moveTo>
                    <a:pt x="441960" y="1270"/>
                  </a:moveTo>
                  <a:lnTo>
                    <a:pt x="295910" y="1270"/>
                  </a:lnTo>
                  <a:lnTo>
                    <a:pt x="295910" y="2540"/>
                  </a:lnTo>
                  <a:lnTo>
                    <a:pt x="441960" y="2540"/>
                  </a:lnTo>
                  <a:lnTo>
                    <a:pt x="441960" y="1270"/>
                  </a:lnTo>
                  <a:close/>
                </a:path>
                <a:path w="722629" h="12700">
                  <a:moveTo>
                    <a:pt x="444500" y="2540"/>
                  </a:moveTo>
                  <a:lnTo>
                    <a:pt x="443230" y="2540"/>
                  </a:lnTo>
                  <a:lnTo>
                    <a:pt x="443230" y="3810"/>
                  </a:lnTo>
                  <a:lnTo>
                    <a:pt x="294640" y="3810"/>
                  </a:lnTo>
                  <a:lnTo>
                    <a:pt x="294640" y="6350"/>
                  </a:lnTo>
                  <a:lnTo>
                    <a:pt x="444500" y="6350"/>
                  </a:lnTo>
                  <a:lnTo>
                    <a:pt x="444500" y="3810"/>
                  </a:lnTo>
                  <a:lnTo>
                    <a:pt x="444500" y="2540"/>
                  </a:lnTo>
                  <a:close/>
                </a:path>
                <a:path w="722629" h="12700">
                  <a:moveTo>
                    <a:pt x="447040" y="6350"/>
                  </a:moveTo>
                  <a:lnTo>
                    <a:pt x="445770" y="6350"/>
                  </a:lnTo>
                  <a:lnTo>
                    <a:pt x="445770" y="7620"/>
                  </a:lnTo>
                  <a:lnTo>
                    <a:pt x="294640" y="7620"/>
                  </a:lnTo>
                  <a:lnTo>
                    <a:pt x="294640" y="8890"/>
                  </a:lnTo>
                  <a:lnTo>
                    <a:pt x="294640" y="10160"/>
                  </a:lnTo>
                  <a:lnTo>
                    <a:pt x="295910" y="10160"/>
                  </a:lnTo>
                  <a:lnTo>
                    <a:pt x="295910" y="8890"/>
                  </a:lnTo>
                  <a:lnTo>
                    <a:pt x="447040" y="8890"/>
                  </a:lnTo>
                  <a:lnTo>
                    <a:pt x="447040" y="7620"/>
                  </a:lnTo>
                  <a:lnTo>
                    <a:pt x="447040" y="6350"/>
                  </a:lnTo>
                  <a:close/>
                </a:path>
                <a:path w="722629" h="12700">
                  <a:moveTo>
                    <a:pt x="448310" y="8890"/>
                  </a:moveTo>
                  <a:lnTo>
                    <a:pt x="447040" y="8890"/>
                  </a:lnTo>
                  <a:lnTo>
                    <a:pt x="447040" y="10160"/>
                  </a:lnTo>
                  <a:lnTo>
                    <a:pt x="295910" y="10160"/>
                  </a:lnTo>
                  <a:lnTo>
                    <a:pt x="295910" y="12700"/>
                  </a:lnTo>
                  <a:lnTo>
                    <a:pt x="448310" y="12700"/>
                  </a:lnTo>
                  <a:lnTo>
                    <a:pt x="448310" y="10160"/>
                  </a:lnTo>
                  <a:lnTo>
                    <a:pt x="448310" y="8890"/>
                  </a:lnTo>
                  <a:close/>
                </a:path>
                <a:path w="722629" h="12700">
                  <a:moveTo>
                    <a:pt x="718820" y="10160"/>
                  </a:moveTo>
                  <a:lnTo>
                    <a:pt x="565150" y="10160"/>
                  </a:lnTo>
                  <a:lnTo>
                    <a:pt x="565150" y="12700"/>
                  </a:lnTo>
                  <a:lnTo>
                    <a:pt x="718820" y="12700"/>
                  </a:lnTo>
                  <a:lnTo>
                    <a:pt x="718820" y="10160"/>
                  </a:lnTo>
                  <a:close/>
                </a:path>
                <a:path w="722629" h="12700">
                  <a:moveTo>
                    <a:pt x="720090" y="7620"/>
                  </a:moveTo>
                  <a:lnTo>
                    <a:pt x="568960" y="7620"/>
                  </a:lnTo>
                  <a:lnTo>
                    <a:pt x="568960" y="6350"/>
                  </a:lnTo>
                  <a:lnTo>
                    <a:pt x="567690" y="6350"/>
                  </a:lnTo>
                  <a:lnTo>
                    <a:pt x="567690" y="7620"/>
                  </a:lnTo>
                  <a:lnTo>
                    <a:pt x="567690" y="8890"/>
                  </a:lnTo>
                  <a:lnTo>
                    <a:pt x="720090" y="8890"/>
                  </a:lnTo>
                  <a:lnTo>
                    <a:pt x="720090" y="7620"/>
                  </a:lnTo>
                  <a:close/>
                </a:path>
                <a:path w="722629" h="12700">
                  <a:moveTo>
                    <a:pt x="720090" y="6350"/>
                  </a:moveTo>
                  <a:lnTo>
                    <a:pt x="720077" y="3810"/>
                  </a:lnTo>
                  <a:lnTo>
                    <a:pt x="571500" y="3810"/>
                  </a:lnTo>
                  <a:lnTo>
                    <a:pt x="571500" y="2540"/>
                  </a:lnTo>
                  <a:lnTo>
                    <a:pt x="570230" y="2540"/>
                  </a:lnTo>
                  <a:lnTo>
                    <a:pt x="570230" y="3810"/>
                  </a:lnTo>
                  <a:lnTo>
                    <a:pt x="568960" y="3810"/>
                  </a:lnTo>
                  <a:lnTo>
                    <a:pt x="568960" y="6350"/>
                  </a:lnTo>
                  <a:lnTo>
                    <a:pt x="720090" y="6350"/>
                  </a:lnTo>
                  <a:close/>
                </a:path>
                <a:path w="722629" h="12700">
                  <a:moveTo>
                    <a:pt x="721360" y="1270"/>
                  </a:moveTo>
                  <a:lnTo>
                    <a:pt x="572770" y="1270"/>
                  </a:lnTo>
                  <a:lnTo>
                    <a:pt x="572770" y="0"/>
                  </a:lnTo>
                  <a:lnTo>
                    <a:pt x="571500" y="0"/>
                  </a:lnTo>
                  <a:lnTo>
                    <a:pt x="571500" y="1270"/>
                  </a:lnTo>
                  <a:lnTo>
                    <a:pt x="571500" y="2540"/>
                  </a:lnTo>
                  <a:lnTo>
                    <a:pt x="721360" y="2540"/>
                  </a:lnTo>
                  <a:lnTo>
                    <a:pt x="721360" y="1270"/>
                  </a:lnTo>
                  <a:close/>
                </a:path>
                <a:path w="722629" h="12700">
                  <a:moveTo>
                    <a:pt x="722630" y="0"/>
                  </a:moveTo>
                  <a:lnTo>
                    <a:pt x="721360" y="0"/>
                  </a:lnTo>
                  <a:lnTo>
                    <a:pt x="721360" y="1270"/>
                  </a:lnTo>
                  <a:lnTo>
                    <a:pt x="722630" y="1270"/>
                  </a:lnTo>
                  <a:lnTo>
                    <a:pt x="722630" y="0"/>
                  </a:lnTo>
                  <a:close/>
                </a:path>
              </a:pathLst>
            </a:custGeom>
            <a:solidFill>
              <a:srgbClr val="9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056890" y="1982469"/>
              <a:ext cx="713740" cy="12700"/>
            </a:xfrm>
            <a:custGeom>
              <a:avLst/>
              <a:gdLst/>
              <a:ahLst/>
              <a:cxnLst/>
              <a:rect l="l" t="t" r="r" b="b"/>
              <a:pathLst>
                <a:path w="713739" h="12700">
                  <a:moveTo>
                    <a:pt x="149860" y="1270"/>
                  </a:move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2540"/>
                  </a:lnTo>
                  <a:lnTo>
                    <a:pt x="149860" y="2540"/>
                  </a:lnTo>
                  <a:lnTo>
                    <a:pt x="149860" y="1270"/>
                  </a:lnTo>
                  <a:close/>
                </a:path>
                <a:path w="713739" h="12700">
                  <a:moveTo>
                    <a:pt x="152400" y="3810"/>
                  </a:moveTo>
                  <a:lnTo>
                    <a:pt x="1270" y="381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2540" y="7620"/>
                  </a:lnTo>
                  <a:lnTo>
                    <a:pt x="2540" y="6350"/>
                  </a:lnTo>
                  <a:lnTo>
                    <a:pt x="152400" y="6350"/>
                  </a:lnTo>
                  <a:lnTo>
                    <a:pt x="152400" y="3810"/>
                  </a:lnTo>
                  <a:close/>
                </a:path>
                <a:path w="713739" h="12700">
                  <a:moveTo>
                    <a:pt x="153670" y="6350"/>
                  </a:moveTo>
                  <a:lnTo>
                    <a:pt x="152400" y="6350"/>
                  </a:lnTo>
                  <a:lnTo>
                    <a:pt x="15240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3810" y="10160"/>
                  </a:lnTo>
                  <a:lnTo>
                    <a:pt x="3810" y="8890"/>
                  </a:lnTo>
                  <a:lnTo>
                    <a:pt x="153670" y="8890"/>
                  </a:lnTo>
                  <a:lnTo>
                    <a:pt x="153670" y="7620"/>
                  </a:lnTo>
                  <a:lnTo>
                    <a:pt x="153670" y="6350"/>
                  </a:lnTo>
                  <a:close/>
                </a:path>
                <a:path w="713739" h="12700">
                  <a:moveTo>
                    <a:pt x="154940" y="8890"/>
                  </a:moveTo>
                  <a:lnTo>
                    <a:pt x="153670" y="8890"/>
                  </a:lnTo>
                  <a:lnTo>
                    <a:pt x="153670" y="10160"/>
                  </a:lnTo>
                  <a:lnTo>
                    <a:pt x="3810" y="10160"/>
                  </a:lnTo>
                  <a:lnTo>
                    <a:pt x="3810" y="12700"/>
                  </a:lnTo>
                  <a:lnTo>
                    <a:pt x="154940" y="12700"/>
                  </a:lnTo>
                  <a:lnTo>
                    <a:pt x="154940" y="10160"/>
                  </a:lnTo>
                  <a:lnTo>
                    <a:pt x="154940" y="8890"/>
                  </a:lnTo>
                  <a:close/>
                </a:path>
                <a:path w="713739" h="12700">
                  <a:moveTo>
                    <a:pt x="447040" y="0"/>
                  </a:moveTo>
                  <a:lnTo>
                    <a:pt x="445770" y="0"/>
                  </a:lnTo>
                  <a:lnTo>
                    <a:pt x="445770" y="1270"/>
                  </a:lnTo>
                  <a:lnTo>
                    <a:pt x="292100" y="1270"/>
                  </a:lnTo>
                  <a:lnTo>
                    <a:pt x="292100" y="2540"/>
                  </a:lnTo>
                  <a:lnTo>
                    <a:pt x="447040" y="2540"/>
                  </a:lnTo>
                  <a:lnTo>
                    <a:pt x="447040" y="1270"/>
                  </a:lnTo>
                  <a:lnTo>
                    <a:pt x="447040" y="0"/>
                  </a:lnTo>
                  <a:close/>
                </a:path>
                <a:path w="713739" h="12700">
                  <a:moveTo>
                    <a:pt x="449567" y="3810"/>
                  </a:moveTo>
                  <a:lnTo>
                    <a:pt x="448310" y="3810"/>
                  </a:lnTo>
                  <a:lnTo>
                    <a:pt x="448310" y="2540"/>
                  </a:lnTo>
                  <a:lnTo>
                    <a:pt x="447040" y="2540"/>
                  </a:lnTo>
                  <a:lnTo>
                    <a:pt x="447040" y="3810"/>
                  </a:lnTo>
                  <a:lnTo>
                    <a:pt x="292100" y="3810"/>
                  </a:lnTo>
                  <a:lnTo>
                    <a:pt x="292100" y="6350"/>
                  </a:lnTo>
                  <a:lnTo>
                    <a:pt x="449567" y="6350"/>
                  </a:lnTo>
                  <a:lnTo>
                    <a:pt x="449567" y="3810"/>
                  </a:lnTo>
                  <a:close/>
                </a:path>
                <a:path w="713739" h="12700">
                  <a:moveTo>
                    <a:pt x="450850" y="6350"/>
                  </a:moveTo>
                  <a:lnTo>
                    <a:pt x="449567" y="6350"/>
                  </a:lnTo>
                  <a:lnTo>
                    <a:pt x="449567" y="7620"/>
                  </a:lnTo>
                  <a:lnTo>
                    <a:pt x="292100" y="7620"/>
                  </a:lnTo>
                  <a:lnTo>
                    <a:pt x="292100" y="8890"/>
                  </a:lnTo>
                  <a:lnTo>
                    <a:pt x="450850" y="8890"/>
                  </a:lnTo>
                  <a:lnTo>
                    <a:pt x="450850" y="7620"/>
                  </a:lnTo>
                  <a:lnTo>
                    <a:pt x="450850" y="6350"/>
                  </a:lnTo>
                  <a:close/>
                </a:path>
                <a:path w="713739" h="12700">
                  <a:moveTo>
                    <a:pt x="453390" y="10160"/>
                  </a:moveTo>
                  <a:lnTo>
                    <a:pt x="292100" y="10160"/>
                  </a:lnTo>
                  <a:lnTo>
                    <a:pt x="292100" y="12700"/>
                  </a:lnTo>
                  <a:lnTo>
                    <a:pt x="453390" y="12700"/>
                  </a:lnTo>
                  <a:lnTo>
                    <a:pt x="453390" y="10160"/>
                  </a:lnTo>
                  <a:close/>
                </a:path>
                <a:path w="713739" h="12700">
                  <a:moveTo>
                    <a:pt x="709930" y="10160"/>
                  </a:moveTo>
                  <a:lnTo>
                    <a:pt x="554990" y="10160"/>
                  </a:lnTo>
                  <a:lnTo>
                    <a:pt x="554990" y="8890"/>
                  </a:lnTo>
                  <a:lnTo>
                    <a:pt x="553720" y="8890"/>
                  </a:lnTo>
                  <a:lnTo>
                    <a:pt x="553720" y="10160"/>
                  </a:lnTo>
                  <a:lnTo>
                    <a:pt x="553720" y="12700"/>
                  </a:lnTo>
                  <a:lnTo>
                    <a:pt x="709930" y="12700"/>
                  </a:lnTo>
                  <a:lnTo>
                    <a:pt x="709930" y="10160"/>
                  </a:lnTo>
                  <a:close/>
                </a:path>
                <a:path w="713739" h="12700">
                  <a:moveTo>
                    <a:pt x="711200" y="7620"/>
                  </a:moveTo>
                  <a:lnTo>
                    <a:pt x="556260" y="7620"/>
                  </a:lnTo>
                  <a:lnTo>
                    <a:pt x="556260" y="8890"/>
                  </a:lnTo>
                  <a:lnTo>
                    <a:pt x="711200" y="8890"/>
                  </a:lnTo>
                  <a:lnTo>
                    <a:pt x="711200" y="7620"/>
                  </a:lnTo>
                  <a:close/>
                </a:path>
                <a:path w="713739" h="12700">
                  <a:moveTo>
                    <a:pt x="712470" y="3810"/>
                  </a:moveTo>
                  <a:lnTo>
                    <a:pt x="557530" y="3810"/>
                  </a:lnTo>
                  <a:lnTo>
                    <a:pt x="557530" y="6350"/>
                  </a:lnTo>
                  <a:lnTo>
                    <a:pt x="711200" y="6350"/>
                  </a:lnTo>
                  <a:lnTo>
                    <a:pt x="711200" y="7620"/>
                  </a:lnTo>
                  <a:lnTo>
                    <a:pt x="712470" y="7620"/>
                  </a:lnTo>
                  <a:lnTo>
                    <a:pt x="712470" y="6350"/>
                  </a:lnTo>
                  <a:lnTo>
                    <a:pt x="712470" y="3810"/>
                  </a:lnTo>
                  <a:close/>
                </a:path>
                <a:path w="713739" h="12700">
                  <a:moveTo>
                    <a:pt x="713740" y="1270"/>
                  </a:moveTo>
                  <a:lnTo>
                    <a:pt x="560070" y="1270"/>
                  </a:lnTo>
                  <a:lnTo>
                    <a:pt x="560070" y="2540"/>
                  </a:lnTo>
                  <a:lnTo>
                    <a:pt x="712470" y="2540"/>
                  </a:lnTo>
                  <a:lnTo>
                    <a:pt x="712470" y="3810"/>
                  </a:lnTo>
                  <a:lnTo>
                    <a:pt x="713740" y="3810"/>
                  </a:lnTo>
                  <a:lnTo>
                    <a:pt x="713740" y="2540"/>
                  </a:lnTo>
                  <a:lnTo>
                    <a:pt x="713740" y="1270"/>
                  </a:lnTo>
                  <a:close/>
                </a:path>
              </a:pathLst>
            </a:custGeom>
            <a:solidFill>
              <a:srgbClr val="A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060700" y="1995169"/>
              <a:ext cx="706120" cy="12700"/>
            </a:xfrm>
            <a:custGeom>
              <a:avLst/>
              <a:gdLst/>
              <a:ahLst/>
              <a:cxnLst/>
              <a:rect l="l" t="t" r="r" b="b"/>
              <a:pathLst>
                <a:path w="706120" h="1270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706120" h="12700">
                  <a:moveTo>
                    <a:pt x="153670" y="0"/>
                  </a:moveTo>
                  <a:lnTo>
                    <a:pt x="152400" y="0"/>
                  </a:lnTo>
                  <a:lnTo>
                    <a:pt x="15240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53670" y="2540"/>
                  </a:lnTo>
                  <a:lnTo>
                    <a:pt x="153670" y="1270"/>
                  </a:lnTo>
                  <a:lnTo>
                    <a:pt x="153670" y="0"/>
                  </a:lnTo>
                  <a:close/>
                </a:path>
                <a:path w="706120" h="12700">
                  <a:moveTo>
                    <a:pt x="154940" y="2540"/>
                  </a:moveTo>
                  <a:lnTo>
                    <a:pt x="153670" y="2540"/>
                  </a:lnTo>
                  <a:lnTo>
                    <a:pt x="153670" y="3810"/>
                  </a:lnTo>
                  <a:lnTo>
                    <a:pt x="2540" y="3810"/>
                  </a:lnTo>
                  <a:lnTo>
                    <a:pt x="2540" y="6350"/>
                  </a:lnTo>
                  <a:lnTo>
                    <a:pt x="154940" y="6350"/>
                  </a:lnTo>
                  <a:lnTo>
                    <a:pt x="154940" y="3810"/>
                  </a:lnTo>
                  <a:lnTo>
                    <a:pt x="154940" y="2540"/>
                  </a:lnTo>
                  <a:close/>
                </a:path>
                <a:path w="706120" h="12700">
                  <a:moveTo>
                    <a:pt x="157480" y="7620"/>
                  </a:moveTo>
                  <a:lnTo>
                    <a:pt x="157467" y="6350"/>
                  </a:lnTo>
                  <a:lnTo>
                    <a:pt x="156197" y="6350"/>
                  </a:lnTo>
                  <a:lnTo>
                    <a:pt x="156197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57480" y="8890"/>
                  </a:lnTo>
                  <a:lnTo>
                    <a:pt x="157480" y="7620"/>
                  </a:lnTo>
                  <a:close/>
                </a:path>
                <a:path w="706120" h="12700">
                  <a:moveTo>
                    <a:pt x="160020" y="10160"/>
                  </a:moveTo>
                  <a:lnTo>
                    <a:pt x="158750" y="10160"/>
                  </a:lnTo>
                  <a:lnTo>
                    <a:pt x="158750" y="8890"/>
                  </a:lnTo>
                  <a:lnTo>
                    <a:pt x="157480" y="8890"/>
                  </a:lnTo>
                  <a:lnTo>
                    <a:pt x="157480" y="10160"/>
                  </a:lnTo>
                  <a:lnTo>
                    <a:pt x="3810" y="10160"/>
                  </a:lnTo>
                  <a:lnTo>
                    <a:pt x="3810" y="12700"/>
                  </a:lnTo>
                  <a:lnTo>
                    <a:pt x="160020" y="12700"/>
                  </a:lnTo>
                  <a:lnTo>
                    <a:pt x="160020" y="10160"/>
                  </a:lnTo>
                  <a:close/>
                </a:path>
                <a:path w="706120" h="12700">
                  <a:moveTo>
                    <a:pt x="450850" y="1270"/>
                  </a:moveTo>
                  <a:lnTo>
                    <a:pt x="289560" y="1270"/>
                  </a:lnTo>
                  <a:lnTo>
                    <a:pt x="289560" y="2540"/>
                  </a:lnTo>
                  <a:lnTo>
                    <a:pt x="450850" y="2540"/>
                  </a:lnTo>
                  <a:lnTo>
                    <a:pt x="450850" y="1270"/>
                  </a:lnTo>
                  <a:close/>
                </a:path>
                <a:path w="706120" h="12700">
                  <a:moveTo>
                    <a:pt x="454660" y="3810"/>
                  </a:moveTo>
                  <a:lnTo>
                    <a:pt x="453390" y="3810"/>
                  </a:lnTo>
                  <a:lnTo>
                    <a:pt x="453390" y="2540"/>
                  </a:lnTo>
                  <a:lnTo>
                    <a:pt x="452120" y="2540"/>
                  </a:lnTo>
                  <a:lnTo>
                    <a:pt x="452120" y="3810"/>
                  </a:lnTo>
                  <a:lnTo>
                    <a:pt x="289560" y="3810"/>
                  </a:lnTo>
                  <a:lnTo>
                    <a:pt x="289560" y="6350"/>
                  </a:lnTo>
                  <a:lnTo>
                    <a:pt x="289560" y="7620"/>
                  </a:lnTo>
                  <a:lnTo>
                    <a:pt x="290830" y="7620"/>
                  </a:lnTo>
                  <a:lnTo>
                    <a:pt x="290830" y="6350"/>
                  </a:lnTo>
                  <a:lnTo>
                    <a:pt x="454660" y="6350"/>
                  </a:lnTo>
                  <a:lnTo>
                    <a:pt x="454660" y="3810"/>
                  </a:lnTo>
                  <a:close/>
                </a:path>
                <a:path w="706120" h="12700">
                  <a:moveTo>
                    <a:pt x="455930" y="6350"/>
                  </a:moveTo>
                  <a:lnTo>
                    <a:pt x="454660" y="6350"/>
                  </a:lnTo>
                  <a:lnTo>
                    <a:pt x="454660" y="7620"/>
                  </a:lnTo>
                  <a:lnTo>
                    <a:pt x="290830" y="7620"/>
                  </a:lnTo>
                  <a:lnTo>
                    <a:pt x="290830" y="8890"/>
                  </a:lnTo>
                  <a:lnTo>
                    <a:pt x="455930" y="8890"/>
                  </a:lnTo>
                  <a:lnTo>
                    <a:pt x="455930" y="7620"/>
                  </a:lnTo>
                  <a:lnTo>
                    <a:pt x="455930" y="6350"/>
                  </a:lnTo>
                  <a:close/>
                </a:path>
                <a:path w="706120" h="12700">
                  <a:moveTo>
                    <a:pt x="458457" y="10160"/>
                  </a:moveTo>
                  <a:lnTo>
                    <a:pt x="290830" y="10160"/>
                  </a:lnTo>
                  <a:lnTo>
                    <a:pt x="290830" y="12700"/>
                  </a:lnTo>
                  <a:lnTo>
                    <a:pt x="458457" y="12700"/>
                  </a:lnTo>
                  <a:lnTo>
                    <a:pt x="458457" y="10160"/>
                  </a:lnTo>
                  <a:close/>
                </a:path>
                <a:path w="706120" h="12700">
                  <a:moveTo>
                    <a:pt x="702310" y="10160"/>
                  </a:moveTo>
                  <a:lnTo>
                    <a:pt x="542290" y="10160"/>
                  </a:lnTo>
                  <a:lnTo>
                    <a:pt x="542290" y="8890"/>
                  </a:lnTo>
                  <a:lnTo>
                    <a:pt x="541020" y="8890"/>
                  </a:lnTo>
                  <a:lnTo>
                    <a:pt x="541020" y="10160"/>
                  </a:lnTo>
                  <a:lnTo>
                    <a:pt x="539750" y="10160"/>
                  </a:lnTo>
                  <a:lnTo>
                    <a:pt x="539750" y="12700"/>
                  </a:lnTo>
                  <a:lnTo>
                    <a:pt x="702297" y="12700"/>
                  </a:lnTo>
                  <a:lnTo>
                    <a:pt x="702310" y="10160"/>
                  </a:lnTo>
                  <a:close/>
                </a:path>
                <a:path w="706120" h="12700">
                  <a:moveTo>
                    <a:pt x="703580" y="7620"/>
                  </a:moveTo>
                  <a:lnTo>
                    <a:pt x="543560" y="7620"/>
                  </a:lnTo>
                  <a:lnTo>
                    <a:pt x="543560" y="8890"/>
                  </a:lnTo>
                  <a:lnTo>
                    <a:pt x="702310" y="8890"/>
                  </a:lnTo>
                  <a:lnTo>
                    <a:pt x="702310" y="10160"/>
                  </a:lnTo>
                  <a:lnTo>
                    <a:pt x="703580" y="10160"/>
                  </a:lnTo>
                  <a:lnTo>
                    <a:pt x="703580" y="8890"/>
                  </a:lnTo>
                  <a:lnTo>
                    <a:pt x="703580" y="7620"/>
                  </a:lnTo>
                  <a:close/>
                </a:path>
                <a:path w="706120" h="12700">
                  <a:moveTo>
                    <a:pt x="704850" y="3810"/>
                  </a:moveTo>
                  <a:lnTo>
                    <a:pt x="547370" y="3810"/>
                  </a:lnTo>
                  <a:lnTo>
                    <a:pt x="547370" y="2540"/>
                  </a:lnTo>
                  <a:lnTo>
                    <a:pt x="546100" y="2540"/>
                  </a:lnTo>
                  <a:lnTo>
                    <a:pt x="546100" y="3810"/>
                  </a:lnTo>
                  <a:lnTo>
                    <a:pt x="544830" y="3810"/>
                  </a:lnTo>
                  <a:lnTo>
                    <a:pt x="544830" y="6350"/>
                  </a:lnTo>
                  <a:lnTo>
                    <a:pt x="704850" y="6350"/>
                  </a:lnTo>
                  <a:lnTo>
                    <a:pt x="704850" y="3810"/>
                  </a:lnTo>
                  <a:close/>
                </a:path>
                <a:path w="706120" h="12700">
                  <a:moveTo>
                    <a:pt x="706120" y="1270"/>
                  </a:moveTo>
                  <a:lnTo>
                    <a:pt x="548640" y="1270"/>
                  </a:lnTo>
                  <a:lnTo>
                    <a:pt x="548640" y="0"/>
                  </a:lnTo>
                  <a:lnTo>
                    <a:pt x="547370" y="0"/>
                  </a:lnTo>
                  <a:lnTo>
                    <a:pt x="547370" y="1270"/>
                  </a:lnTo>
                  <a:lnTo>
                    <a:pt x="547370" y="2540"/>
                  </a:lnTo>
                  <a:lnTo>
                    <a:pt x="706120" y="2540"/>
                  </a:lnTo>
                  <a:lnTo>
                    <a:pt x="706120" y="1270"/>
                  </a:lnTo>
                  <a:close/>
                </a:path>
              </a:pathLst>
            </a:custGeom>
            <a:solidFill>
              <a:srgbClr val="A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65780" y="2007869"/>
              <a:ext cx="697230" cy="12700"/>
            </a:xfrm>
            <a:custGeom>
              <a:avLst/>
              <a:gdLst/>
              <a:ahLst/>
              <a:cxnLst/>
              <a:rect l="l" t="t" r="r" b="b"/>
              <a:pathLst>
                <a:path w="697229" h="12700">
                  <a:moveTo>
                    <a:pt x="156210" y="1270"/>
                  </a:moveTo>
                  <a:lnTo>
                    <a:pt x="154940" y="1270"/>
                  </a:lnTo>
                  <a:lnTo>
                    <a:pt x="1549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2540"/>
                  </a:lnTo>
                  <a:lnTo>
                    <a:pt x="156210" y="2540"/>
                  </a:lnTo>
                  <a:lnTo>
                    <a:pt x="156210" y="1270"/>
                  </a:lnTo>
                  <a:close/>
                </a:path>
                <a:path w="697229" h="12700">
                  <a:moveTo>
                    <a:pt x="158750" y="3810"/>
                  </a:moveTo>
                  <a:lnTo>
                    <a:pt x="157480" y="3810"/>
                  </a:lnTo>
                  <a:lnTo>
                    <a:pt x="157480" y="2540"/>
                  </a:lnTo>
                  <a:lnTo>
                    <a:pt x="156210" y="2540"/>
                  </a:lnTo>
                  <a:lnTo>
                    <a:pt x="156210" y="381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58750" y="6350"/>
                  </a:lnTo>
                  <a:lnTo>
                    <a:pt x="158750" y="3810"/>
                  </a:lnTo>
                  <a:close/>
                </a:path>
                <a:path w="697229" h="12700">
                  <a:moveTo>
                    <a:pt x="160020" y="6350"/>
                  </a:moveTo>
                  <a:lnTo>
                    <a:pt x="158750" y="6350"/>
                  </a:lnTo>
                  <a:lnTo>
                    <a:pt x="15875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3810" y="10160"/>
                  </a:lnTo>
                  <a:lnTo>
                    <a:pt x="3810" y="8890"/>
                  </a:lnTo>
                  <a:lnTo>
                    <a:pt x="160020" y="8890"/>
                  </a:lnTo>
                  <a:lnTo>
                    <a:pt x="160020" y="7620"/>
                  </a:lnTo>
                  <a:lnTo>
                    <a:pt x="160020" y="6350"/>
                  </a:lnTo>
                  <a:close/>
                </a:path>
                <a:path w="697229" h="12700">
                  <a:moveTo>
                    <a:pt x="162560" y="10160"/>
                  </a:moveTo>
                  <a:lnTo>
                    <a:pt x="3810" y="10160"/>
                  </a:lnTo>
                  <a:lnTo>
                    <a:pt x="3810" y="12700"/>
                  </a:lnTo>
                  <a:lnTo>
                    <a:pt x="162560" y="12700"/>
                  </a:lnTo>
                  <a:lnTo>
                    <a:pt x="162560" y="10160"/>
                  </a:lnTo>
                  <a:close/>
                </a:path>
                <a:path w="697229" h="12700">
                  <a:moveTo>
                    <a:pt x="455930" y="1270"/>
                  </a:moveTo>
                  <a:lnTo>
                    <a:pt x="454660" y="1270"/>
                  </a:lnTo>
                  <a:lnTo>
                    <a:pt x="454660" y="0"/>
                  </a:lnTo>
                  <a:lnTo>
                    <a:pt x="285750" y="0"/>
                  </a:lnTo>
                  <a:lnTo>
                    <a:pt x="285750" y="1270"/>
                  </a:lnTo>
                  <a:lnTo>
                    <a:pt x="287020" y="1270"/>
                  </a:lnTo>
                  <a:lnTo>
                    <a:pt x="287020" y="2540"/>
                  </a:lnTo>
                  <a:lnTo>
                    <a:pt x="455930" y="2540"/>
                  </a:lnTo>
                  <a:lnTo>
                    <a:pt x="455930" y="1270"/>
                  </a:lnTo>
                  <a:close/>
                </a:path>
                <a:path w="697229" h="12700">
                  <a:moveTo>
                    <a:pt x="458470" y="3810"/>
                  </a:moveTo>
                  <a:lnTo>
                    <a:pt x="457200" y="3810"/>
                  </a:lnTo>
                  <a:lnTo>
                    <a:pt x="457200" y="2540"/>
                  </a:lnTo>
                  <a:lnTo>
                    <a:pt x="455930" y="2540"/>
                  </a:lnTo>
                  <a:lnTo>
                    <a:pt x="455930" y="3810"/>
                  </a:lnTo>
                  <a:lnTo>
                    <a:pt x="288290" y="3810"/>
                  </a:lnTo>
                  <a:lnTo>
                    <a:pt x="288290" y="6350"/>
                  </a:lnTo>
                  <a:lnTo>
                    <a:pt x="458470" y="6350"/>
                  </a:lnTo>
                  <a:lnTo>
                    <a:pt x="458470" y="3810"/>
                  </a:lnTo>
                  <a:close/>
                </a:path>
                <a:path w="697229" h="12700">
                  <a:moveTo>
                    <a:pt x="459740" y="7620"/>
                  </a:moveTo>
                  <a:lnTo>
                    <a:pt x="288290" y="7620"/>
                  </a:lnTo>
                  <a:lnTo>
                    <a:pt x="288290" y="8890"/>
                  </a:lnTo>
                  <a:lnTo>
                    <a:pt x="459740" y="8890"/>
                  </a:lnTo>
                  <a:lnTo>
                    <a:pt x="459740" y="7620"/>
                  </a:lnTo>
                  <a:close/>
                </a:path>
                <a:path w="697229" h="12700">
                  <a:moveTo>
                    <a:pt x="462280" y="8890"/>
                  </a:moveTo>
                  <a:lnTo>
                    <a:pt x="461010" y="8890"/>
                  </a:lnTo>
                  <a:lnTo>
                    <a:pt x="461010" y="10160"/>
                  </a:lnTo>
                  <a:lnTo>
                    <a:pt x="290830" y="10160"/>
                  </a:lnTo>
                  <a:lnTo>
                    <a:pt x="290830" y="12700"/>
                  </a:lnTo>
                  <a:lnTo>
                    <a:pt x="462280" y="12700"/>
                  </a:lnTo>
                  <a:lnTo>
                    <a:pt x="462280" y="10160"/>
                  </a:lnTo>
                  <a:lnTo>
                    <a:pt x="462280" y="8890"/>
                  </a:lnTo>
                  <a:close/>
                </a:path>
                <a:path w="697229" h="12700">
                  <a:moveTo>
                    <a:pt x="692150" y="10160"/>
                  </a:moveTo>
                  <a:lnTo>
                    <a:pt x="525780" y="10160"/>
                  </a:lnTo>
                  <a:lnTo>
                    <a:pt x="525780" y="8890"/>
                  </a:lnTo>
                  <a:lnTo>
                    <a:pt x="524510" y="8890"/>
                  </a:lnTo>
                  <a:lnTo>
                    <a:pt x="524510" y="10160"/>
                  </a:lnTo>
                  <a:lnTo>
                    <a:pt x="523240" y="10160"/>
                  </a:lnTo>
                  <a:lnTo>
                    <a:pt x="523240" y="12700"/>
                  </a:lnTo>
                  <a:lnTo>
                    <a:pt x="692150" y="12700"/>
                  </a:lnTo>
                  <a:lnTo>
                    <a:pt x="692150" y="10160"/>
                  </a:lnTo>
                  <a:close/>
                </a:path>
                <a:path w="697229" h="12700">
                  <a:moveTo>
                    <a:pt x="694677" y="7620"/>
                  </a:moveTo>
                  <a:lnTo>
                    <a:pt x="528320" y="7620"/>
                  </a:lnTo>
                  <a:lnTo>
                    <a:pt x="528320" y="6350"/>
                  </a:lnTo>
                  <a:lnTo>
                    <a:pt x="527050" y="6350"/>
                  </a:lnTo>
                  <a:lnTo>
                    <a:pt x="527050" y="7620"/>
                  </a:lnTo>
                  <a:lnTo>
                    <a:pt x="527050" y="8890"/>
                  </a:lnTo>
                  <a:lnTo>
                    <a:pt x="694677" y="8890"/>
                  </a:lnTo>
                  <a:lnTo>
                    <a:pt x="694677" y="7620"/>
                  </a:lnTo>
                  <a:close/>
                </a:path>
                <a:path w="697229" h="12700">
                  <a:moveTo>
                    <a:pt x="694690" y="3810"/>
                  </a:moveTo>
                  <a:lnTo>
                    <a:pt x="532130" y="3810"/>
                  </a:lnTo>
                  <a:lnTo>
                    <a:pt x="532130" y="2540"/>
                  </a:lnTo>
                  <a:lnTo>
                    <a:pt x="530860" y="2540"/>
                  </a:lnTo>
                  <a:lnTo>
                    <a:pt x="530860" y="3810"/>
                  </a:lnTo>
                  <a:lnTo>
                    <a:pt x="529590" y="3810"/>
                  </a:lnTo>
                  <a:lnTo>
                    <a:pt x="529590" y="6350"/>
                  </a:lnTo>
                  <a:lnTo>
                    <a:pt x="694690" y="6350"/>
                  </a:lnTo>
                  <a:lnTo>
                    <a:pt x="694690" y="3810"/>
                  </a:lnTo>
                  <a:close/>
                </a:path>
                <a:path w="697229" h="12700">
                  <a:moveTo>
                    <a:pt x="697217" y="0"/>
                  </a:moveTo>
                  <a:lnTo>
                    <a:pt x="533400" y="0"/>
                  </a:lnTo>
                  <a:lnTo>
                    <a:pt x="533400" y="1270"/>
                  </a:lnTo>
                  <a:lnTo>
                    <a:pt x="532130" y="1270"/>
                  </a:lnTo>
                  <a:lnTo>
                    <a:pt x="532130" y="2540"/>
                  </a:lnTo>
                  <a:lnTo>
                    <a:pt x="695960" y="2540"/>
                  </a:lnTo>
                  <a:lnTo>
                    <a:pt x="695960" y="1270"/>
                  </a:lnTo>
                  <a:lnTo>
                    <a:pt x="697217" y="1270"/>
                  </a:lnTo>
                  <a:lnTo>
                    <a:pt x="697217" y="0"/>
                  </a:lnTo>
                  <a:close/>
                </a:path>
              </a:pathLst>
            </a:custGeom>
            <a:solidFill>
              <a:srgbClr val="A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069590" y="2020569"/>
              <a:ext cx="688340" cy="11430"/>
            </a:xfrm>
            <a:custGeom>
              <a:avLst/>
              <a:gdLst/>
              <a:ahLst/>
              <a:cxnLst/>
              <a:rect l="l" t="t" r="r" b="b"/>
              <a:pathLst>
                <a:path w="688339" h="1143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688339" h="11430">
                  <a:moveTo>
                    <a:pt x="160020" y="0"/>
                  </a:moveTo>
                  <a:lnTo>
                    <a:pt x="158750" y="0"/>
                  </a:lnTo>
                  <a:lnTo>
                    <a:pt x="15875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60020" y="2540"/>
                  </a:lnTo>
                  <a:lnTo>
                    <a:pt x="160020" y="1270"/>
                  </a:lnTo>
                  <a:lnTo>
                    <a:pt x="160020" y="0"/>
                  </a:lnTo>
                  <a:close/>
                </a:path>
                <a:path w="688339" h="11430">
                  <a:moveTo>
                    <a:pt x="162560" y="2540"/>
                  </a:moveTo>
                  <a:lnTo>
                    <a:pt x="161290" y="2540"/>
                  </a:lnTo>
                  <a:lnTo>
                    <a:pt x="161290" y="3810"/>
                  </a:lnTo>
                  <a:lnTo>
                    <a:pt x="2540" y="381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3810" y="7620"/>
                  </a:lnTo>
                  <a:lnTo>
                    <a:pt x="3810" y="6350"/>
                  </a:lnTo>
                  <a:lnTo>
                    <a:pt x="162560" y="6350"/>
                  </a:lnTo>
                  <a:lnTo>
                    <a:pt x="162560" y="3810"/>
                  </a:lnTo>
                  <a:lnTo>
                    <a:pt x="162560" y="2540"/>
                  </a:lnTo>
                  <a:close/>
                </a:path>
                <a:path w="688339" h="11430">
                  <a:moveTo>
                    <a:pt x="165100" y="6350"/>
                  </a:moveTo>
                  <a:lnTo>
                    <a:pt x="163830" y="6350"/>
                  </a:lnTo>
                  <a:lnTo>
                    <a:pt x="163830" y="762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165100" y="8890"/>
                  </a:lnTo>
                  <a:lnTo>
                    <a:pt x="165100" y="7620"/>
                  </a:lnTo>
                  <a:lnTo>
                    <a:pt x="165100" y="6350"/>
                  </a:lnTo>
                  <a:close/>
                </a:path>
                <a:path w="688339" h="11430">
                  <a:moveTo>
                    <a:pt x="167640" y="8890"/>
                  </a:moveTo>
                  <a:lnTo>
                    <a:pt x="166370" y="8890"/>
                  </a:lnTo>
                  <a:lnTo>
                    <a:pt x="166370" y="1016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167640" y="11430"/>
                  </a:lnTo>
                  <a:lnTo>
                    <a:pt x="167640" y="10160"/>
                  </a:lnTo>
                  <a:lnTo>
                    <a:pt x="167640" y="8890"/>
                  </a:lnTo>
                  <a:close/>
                </a:path>
                <a:path w="688339" h="11430">
                  <a:moveTo>
                    <a:pt x="288290" y="0"/>
                  </a:moveTo>
                  <a:lnTo>
                    <a:pt x="287020" y="0"/>
                  </a:lnTo>
                  <a:lnTo>
                    <a:pt x="287020" y="1270"/>
                  </a:lnTo>
                  <a:lnTo>
                    <a:pt x="288290" y="1270"/>
                  </a:lnTo>
                  <a:lnTo>
                    <a:pt x="288290" y="0"/>
                  </a:lnTo>
                  <a:close/>
                </a:path>
                <a:path w="688339" h="11430">
                  <a:moveTo>
                    <a:pt x="461010" y="0"/>
                  </a:moveTo>
                  <a:lnTo>
                    <a:pt x="459740" y="0"/>
                  </a:lnTo>
                  <a:lnTo>
                    <a:pt x="459740" y="1270"/>
                  </a:lnTo>
                  <a:lnTo>
                    <a:pt x="288290" y="1270"/>
                  </a:lnTo>
                  <a:lnTo>
                    <a:pt x="288290" y="2540"/>
                  </a:lnTo>
                  <a:lnTo>
                    <a:pt x="461010" y="2540"/>
                  </a:lnTo>
                  <a:lnTo>
                    <a:pt x="461010" y="1270"/>
                  </a:lnTo>
                  <a:lnTo>
                    <a:pt x="461010" y="0"/>
                  </a:lnTo>
                  <a:close/>
                </a:path>
                <a:path w="688339" h="11430">
                  <a:moveTo>
                    <a:pt x="463550" y="3810"/>
                  </a:moveTo>
                  <a:lnTo>
                    <a:pt x="289560" y="3810"/>
                  </a:lnTo>
                  <a:lnTo>
                    <a:pt x="289560" y="6350"/>
                  </a:lnTo>
                  <a:lnTo>
                    <a:pt x="463550" y="6350"/>
                  </a:lnTo>
                  <a:lnTo>
                    <a:pt x="463550" y="3810"/>
                  </a:lnTo>
                  <a:close/>
                </a:path>
                <a:path w="688339" h="11430">
                  <a:moveTo>
                    <a:pt x="466090" y="6350"/>
                  </a:moveTo>
                  <a:lnTo>
                    <a:pt x="464820" y="6350"/>
                  </a:lnTo>
                  <a:lnTo>
                    <a:pt x="464820" y="7620"/>
                  </a:lnTo>
                  <a:lnTo>
                    <a:pt x="289560" y="7620"/>
                  </a:lnTo>
                  <a:lnTo>
                    <a:pt x="289560" y="8890"/>
                  </a:lnTo>
                  <a:lnTo>
                    <a:pt x="466090" y="8890"/>
                  </a:lnTo>
                  <a:lnTo>
                    <a:pt x="466090" y="7620"/>
                  </a:lnTo>
                  <a:lnTo>
                    <a:pt x="466090" y="6350"/>
                  </a:lnTo>
                  <a:close/>
                </a:path>
                <a:path w="688339" h="11430">
                  <a:moveTo>
                    <a:pt x="468630" y="10160"/>
                  </a:moveTo>
                  <a:lnTo>
                    <a:pt x="467360" y="10160"/>
                  </a:lnTo>
                  <a:lnTo>
                    <a:pt x="467360" y="8890"/>
                  </a:lnTo>
                  <a:lnTo>
                    <a:pt x="466090" y="8890"/>
                  </a:lnTo>
                  <a:lnTo>
                    <a:pt x="466090" y="10160"/>
                  </a:lnTo>
                  <a:lnTo>
                    <a:pt x="290830" y="10160"/>
                  </a:lnTo>
                  <a:lnTo>
                    <a:pt x="290830" y="11430"/>
                  </a:lnTo>
                  <a:lnTo>
                    <a:pt x="468630" y="11430"/>
                  </a:lnTo>
                  <a:lnTo>
                    <a:pt x="468630" y="10160"/>
                  </a:lnTo>
                  <a:close/>
                </a:path>
                <a:path w="688339" h="11430">
                  <a:moveTo>
                    <a:pt x="683260" y="10160"/>
                  </a:moveTo>
                  <a:lnTo>
                    <a:pt x="510540" y="10160"/>
                  </a:lnTo>
                  <a:lnTo>
                    <a:pt x="510540" y="8890"/>
                  </a:lnTo>
                  <a:lnTo>
                    <a:pt x="509270" y="8890"/>
                  </a:lnTo>
                  <a:lnTo>
                    <a:pt x="509270" y="10160"/>
                  </a:lnTo>
                  <a:lnTo>
                    <a:pt x="508000" y="10160"/>
                  </a:lnTo>
                  <a:lnTo>
                    <a:pt x="508000" y="11430"/>
                  </a:lnTo>
                  <a:lnTo>
                    <a:pt x="683260" y="11430"/>
                  </a:lnTo>
                  <a:lnTo>
                    <a:pt x="683260" y="10160"/>
                  </a:lnTo>
                  <a:close/>
                </a:path>
                <a:path w="688339" h="11430">
                  <a:moveTo>
                    <a:pt x="684530" y="7620"/>
                  </a:moveTo>
                  <a:lnTo>
                    <a:pt x="513080" y="7620"/>
                  </a:lnTo>
                  <a:lnTo>
                    <a:pt x="513080" y="6350"/>
                  </a:lnTo>
                  <a:lnTo>
                    <a:pt x="511810" y="6350"/>
                  </a:lnTo>
                  <a:lnTo>
                    <a:pt x="511810" y="7620"/>
                  </a:lnTo>
                  <a:lnTo>
                    <a:pt x="511810" y="8890"/>
                  </a:lnTo>
                  <a:lnTo>
                    <a:pt x="684530" y="8890"/>
                  </a:lnTo>
                  <a:lnTo>
                    <a:pt x="684530" y="7620"/>
                  </a:lnTo>
                  <a:close/>
                </a:path>
                <a:path w="688339" h="11430">
                  <a:moveTo>
                    <a:pt x="685800" y="3810"/>
                  </a:moveTo>
                  <a:lnTo>
                    <a:pt x="516890" y="3810"/>
                  </a:lnTo>
                  <a:lnTo>
                    <a:pt x="516890" y="2540"/>
                  </a:lnTo>
                  <a:lnTo>
                    <a:pt x="515620" y="2540"/>
                  </a:lnTo>
                  <a:lnTo>
                    <a:pt x="515620" y="3810"/>
                  </a:lnTo>
                  <a:lnTo>
                    <a:pt x="514350" y="3810"/>
                  </a:lnTo>
                  <a:lnTo>
                    <a:pt x="514350" y="6350"/>
                  </a:lnTo>
                  <a:lnTo>
                    <a:pt x="684530" y="6350"/>
                  </a:lnTo>
                  <a:lnTo>
                    <a:pt x="684530" y="7620"/>
                  </a:lnTo>
                  <a:lnTo>
                    <a:pt x="685800" y="7620"/>
                  </a:lnTo>
                  <a:lnTo>
                    <a:pt x="685800" y="6350"/>
                  </a:lnTo>
                  <a:lnTo>
                    <a:pt x="685800" y="3810"/>
                  </a:lnTo>
                  <a:close/>
                </a:path>
                <a:path w="688339" h="11430">
                  <a:moveTo>
                    <a:pt x="688340" y="1270"/>
                  </a:moveTo>
                  <a:lnTo>
                    <a:pt x="518160" y="1270"/>
                  </a:lnTo>
                  <a:lnTo>
                    <a:pt x="518160" y="0"/>
                  </a:lnTo>
                  <a:lnTo>
                    <a:pt x="516890" y="0"/>
                  </a:lnTo>
                  <a:lnTo>
                    <a:pt x="516890" y="1270"/>
                  </a:lnTo>
                  <a:lnTo>
                    <a:pt x="516890" y="2540"/>
                  </a:lnTo>
                  <a:lnTo>
                    <a:pt x="688340" y="2540"/>
                  </a:lnTo>
                  <a:lnTo>
                    <a:pt x="688340" y="1270"/>
                  </a:lnTo>
                  <a:close/>
                </a:path>
              </a:pathLst>
            </a:custGeom>
            <a:solidFill>
              <a:srgbClr val="A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074670" y="2031999"/>
              <a:ext cx="678180" cy="12700"/>
            </a:xfrm>
            <a:custGeom>
              <a:avLst/>
              <a:gdLst/>
              <a:ahLst/>
              <a:cxnLst/>
              <a:rect l="l" t="t" r="r" b="b"/>
              <a:pathLst>
                <a:path w="678179" h="12700">
                  <a:moveTo>
                    <a:pt x="1625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162560" y="1270"/>
                  </a:lnTo>
                  <a:lnTo>
                    <a:pt x="162560" y="0"/>
                  </a:lnTo>
                  <a:close/>
                </a:path>
                <a:path w="678179" h="12700">
                  <a:moveTo>
                    <a:pt x="165100" y="1270"/>
                  </a:moveTo>
                  <a:lnTo>
                    <a:pt x="163830" y="1270"/>
                  </a:lnTo>
                  <a:lnTo>
                    <a:pt x="16383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3810"/>
                  </a:lnTo>
                  <a:lnTo>
                    <a:pt x="165100" y="3810"/>
                  </a:lnTo>
                  <a:lnTo>
                    <a:pt x="165100" y="2540"/>
                  </a:lnTo>
                  <a:lnTo>
                    <a:pt x="165100" y="1270"/>
                  </a:lnTo>
                  <a:close/>
                </a:path>
                <a:path w="678179" h="12700">
                  <a:moveTo>
                    <a:pt x="167640" y="5080"/>
                  </a:moveTo>
                  <a:lnTo>
                    <a:pt x="2540" y="508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3810" y="8890"/>
                  </a:lnTo>
                  <a:lnTo>
                    <a:pt x="3810" y="7620"/>
                  </a:lnTo>
                  <a:lnTo>
                    <a:pt x="167640" y="7620"/>
                  </a:lnTo>
                  <a:lnTo>
                    <a:pt x="167640" y="5080"/>
                  </a:lnTo>
                  <a:close/>
                </a:path>
                <a:path w="678179" h="12700">
                  <a:moveTo>
                    <a:pt x="170180" y="7620"/>
                  </a:moveTo>
                  <a:lnTo>
                    <a:pt x="168910" y="7620"/>
                  </a:lnTo>
                  <a:lnTo>
                    <a:pt x="168910" y="889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3810" y="11430"/>
                  </a:lnTo>
                  <a:lnTo>
                    <a:pt x="5080" y="11430"/>
                  </a:lnTo>
                  <a:lnTo>
                    <a:pt x="5080" y="10160"/>
                  </a:lnTo>
                  <a:lnTo>
                    <a:pt x="170180" y="10160"/>
                  </a:lnTo>
                  <a:lnTo>
                    <a:pt x="170180" y="8890"/>
                  </a:lnTo>
                  <a:lnTo>
                    <a:pt x="170180" y="7620"/>
                  </a:lnTo>
                  <a:close/>
                </a:path>
                <a:path w="678179" h="12700">
                  <a:moveTo>
                    <a:pt x="172720" y="11430"/>
                  </a:moveTo>
                  <a:lnTo>
                    <a:pt x="5080" y="11430"/>
                  </a:lnTo>
                  <a:lnTo>
                    <a:pt x="5080" y="12700"/>
                  </a:lnTo>
                  <a:lnTo>
                    <a:pt x="172720" y="12700"/>
                  </a:lnTo>
                  <a:lnTo>
                    <a:pt x="172720" y="11430"/>
                  </a:lnTo>
                  <a:close/>
                </a:path>
                <a:path w="678179" h="12700">
                  <a:moveTo>
                    <a:pt x="463550" y="0"/>
                  </a:moveTo>
                  <a:lnTo>
                    <a:pt x="285750" y="0"/>
                  </a:lnTo>
                  <a:lnTo>
                    <a:pt x="285750" y="1270"/>
                  </a:lnTo>
                  <a:lnTo>
                    <a:pt x="463550" y="1270"/>
                  </a:lnTo>
                  <a:lnTo>
                    <a:pt x="463550" y="0"/>
                  </a:lnTo>
                  <a:close/>
                </a:path>
                <a:path w="678179" h="12700">
                  <a:moveTo>
                    <a:pt x="464820" y="2540"/>
                  </a:moveTo>
                  <a:lnTo>
                    <a:pt x="287020" y="2540"/>
                  </a:lnTo>
                  <a:lnTo>
                    <a:pt x="287020" y="3810"/>
                  </a:lnTo>
                  <a:lnTo>
                    <a:pt x="464820" y="3810"/>
                  </a:lnTo>
                  <a:lnTo>
                    <a:pt x="464820" y="2540"/>
                  </a:lnTo>
                  <a:close/>
                </a:path>
                <a:path w="678179" h="12700">
                  <a:moveTo>
                    <a:pt x="468630" y="5080"/>
                  </a:moveTo>
                  <a:lnTo>
                    <a:pt x="467360" y="5080"/>
                  </a:lnTo>
                  <a:lnTo>
                    <a:pt x="467360" y="3810"/>
                  </a:lnTo>
                  <a:lnTo>
                    <a:pt x="466090" y="3810"/>
                  </a:lnTo>
                  <a:lnTo>
                    <a:pt x="466090" y="5080"/>
                  </a:lnTo>
                  <a:lnTo>
                    <a:pt x="288290" y="5080"/>
                  </a:lnTo>
                  <a:lnTo>
                    <a:pt x="288290" y="7620"/>
                  </a:lnTo>
                  <a:lnTo>
                    <a:pt x="468630" y="7620"/>
                  </a:lnTo>
                  <a:lnTo>
                    <a:pt x="468630" y="5080"/>
                  </a:lnTo>
                  <a:close/>
                </a:path>
                <a:path w="678179" h="12700">
                  <a:moveTo>
                    <a:pt x="469887" y="8890"/>
                  </a:moveTo>
                  <a:lnTo>
                    <a:pt x="289560" y="8890"/>
                  </a:lnTo>
                  <a:lnTo>
                    <a:pt x="289560" y="10160"/>
                  </a:lnTo>
                  <a:lnTo>
                    <a:pt x="289560" y="11430"/>
                  </a:lnTo>
                  <a:lnTo>
                    <a:pt x="290830" y="11430"/>
                  </a:lnTo>
                  <a:lnTo>
                    <a:pt x="290830" y="10160"/>
                  </a:lnTo>
                  <a:lnTo>
                    <a:pt x="469887" y="10160"/>
                  </a:lnTo>
                  <a:lnTo>
                    <a:pt x="469887" y="8890"/>
                  </a:lnTo>
                  <a:close/>
                </a:path>
                <a:path w="678179" h="12700">
                  <a:moveTo>
                    <a:pt x="473710" y="11430"/>
                  </a:moveTo>
                  <a:lnTo>
                    <a:pt x="472440" y="11430"/>
                  </a:lnTo>
                  <a:lnTo>
                    <a:pt x="472440" y="10160"/>
                  </a:lnTo>
                  <a:lnTo>
                    <a:pt x="471170" y="10160"/>
                  </a:lnTo>
                  <a:lnTo>
                    <a:pt x="471170" y="11430"/>
                  </a:lnTo>
                  <a:lnTo>
                    <a:pt x="290830" y="11430"/>
                  </a:lnTo>
                  <a:lnTo>
                    <a:pt x="290830" y="12700"/>
                  </a:lnTo>
                  <a:lnTo>
                    <a:pt x="473710" y="12700"/>
                  </a:lnTo>
                  <a:lnTo>
                    <a:pt x="473710" y="11430"/>
                  </a:lnTo>
                  <a:close/>
                </a:path>
                <a:path w="678179" h="12700">
                  <a:moveTo>
                    <a:pt x="671830" y="11430"/>
                  </a:moveTo>
                  <a:lnTo>
                    <a:pt x="492760" y="11430"/>
                  </a:lnTo>
                  <a:lnTo>
                    <a:pt x="492760" y="10160"/>
                  </a:lnTo>
                  <a:lnTo>
                    <a:pt x="491490" y="10160"/>
                  </a:lnTo>
                  <a:lnTo>
                    <a:pt x="491490" y="11430"/>
                  </a:lnTo>
                  <a:lnTo>
                    <a:pt x="490220" y="11430"/>
                  </a:lnTo>
                  <a:lnTo>
                    <a:pt x="490220" y="12700"/>
                  </a:lnTo>
                  <a:lnTo>
                    <a:pt x="671830" y="12700"/>
                  </a:lnTo>
                  <a:lnTo>
                    <a:pt x="671830" y="11430"/>
                  </a:lnTo>
                  <a:close/>
                </a:path>
                <a:path w="678179" h="12700">
                  <a:moveTo>
                    <a:pt x="674370" y="8890"/>
                  </a:moveTo>
                  <a:lnTo>
                    <a:pt x="495300" y="8890"/>
                  </a:lnTo>
                  <a:lnTo>
                    <a:pt x="495300" y="7620"/>
                  </a:lnTo>
                  <a:lnTo>
                    <a:pt x="494030" y="7620"/>
                  </a:lnTo>
                  <a:lnTo>
                    <a:pt x="494030" y="8890"/>
                  </a:lnTo>
                  <a:lnTo>
                    <a:pt x="494030" y="10160"/>
                  </a:lnTo>
                  <a:lnTo>
                    <a:pt x="674370" y="10160"/>
                  </a:lnTo>
                  <a:lnTo>
                    <a:pt x="674370" y="8890"/>
                  </a:lnTo>
                  <a:close/>
                </a:path>
                <a:path w="678179" h="12700">
                  <a:moveTo>
                    <a:pt x="675640" y="5080"/>
                  </a:moveTo>
                  <a:lnTo>
                    <a:pt x="499110" y="5080"/>
                  </a:lnTo>
                  <a:lnTo>
                    <a:pt x="499110" y="3810"/>
                  </a:lnTo>
                  <a:lnTo>
                    <a:pt x="497840" y="3810"/>
                  </a:lnTo>
                  <a:lnTo>
                    <a:pt x="497840" y="5080"/>
                  </a:lnTo>
                  <a:lnTo>
                    <a:pt x="496570" y="5080"/>
                  </a:lnTo>
                  <a:lnTo>
                    <a:pt x="496570" y="7620"/>
                  </a:lnTo>
                  <a:lnTo>
                    <a:pt x="675640" y="7620"/>
                  </a:lnTo>
                  <a:lnTo>
                    <a:pt x="675640" y="5080"/>
                  </a:lnTo>
                  <a:close/>
                </a:path>
                <a:path w="678179" h="12700">
                  <a:moveTo>
                    <a:pt x="676910" y="2540"/>
                  </a:moveTo>
                  <a:lnTo>
                    <a:pt x="501650" y="2540"/>
                  </a:lnTo>
                  <a:lnTo>
                    <a:pt x="501650" y="1270"/>
                  </a:lnTo>
                  <a:lnTo>
                    <a:pt x="500380" y="1270"/>
                  </a:lnTo>
                  <a:lnTo>
                    <a:pt x="500380" y="2540"/>
                  </a:lnTo>
                  <a:lnTo>
                    <a:pt x="500380" y="3810"/>
                  </a:lnTo>
                  <a:lnTo>
                    <a:pt x="675640" y="3810"/>
                  </a:lnTo>
                  <a:lnTo>
                    <a:pt x="675640" y="5080"/>
                  </a:lnTo>
                  <a:lnTo>
                    <a:pt x="676910" y="5080"/>
                  </a:lnTo>
                  <a:lnTo>
                    <a:pt x="676910" y="3810"/>
                  </a:lnTo>
                  <a:lnTo>
                    <a:pt x="676910" y="2540"/>
                  </a:lnTo>
                  <a:close/>
                </a:path>
                <a:path w="678179" h="12700">
                  <a:moveTo>
                    <a:pt x="678180" y="0"/>
                  </a:moveTo>
                  <a:lnTo>
                    <a:pt x="502920" y="0"/>
                  </a:lnTo>
                  <a:lnTo>
                    <a:pt x="502920" y="1270"/>
                  </a:lnTo>
                  <a:lnTo>
                    <a:pt x="676910" y="1270"/>
                  </a:lnTo>
                  <a:lnTo>
                    <a:pt x="676910" y="2540"/>
                  </a:lnTo>
                  <a:lnTo>
                    <a:pt x="678180" y="2540"/>
                  </a:lnTo>
                  <a:lnTo>
                    <a:pt x="678180" y="1270"/>
                  </a:lnTo>
                  <a:lnTo>
                    <a:pt x="678180" y="0"/>
                  </a:lnTo>
                  <a:close/>
                </a:path>
              </a:pathLst>
            </a:custGeom>
            <a:solidFill>
              <a:srgbClr val="A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371850" y="2056130"/>
              <a:ext cx="368300" cy="1270"/>
            </a:xfrm>
            <a:custGeom>
              <a:avLst/>
              <a:gdLst/>
              <a:ahLst/>
              <a:cxnLst/>
              <a:rect l="l" t="t" r="r" b="b"/>
              <a:pathLst>
                <a:path w="368300" h="1269">
                  <a:moveTo>
                    <a:pt x="3683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8300" y="127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A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365500" y="2050415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ln w="3175">
              <a:solidFill>
                <a:srgbClr val="A500C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079750" y="2044699"/>
              <a:ext cx="177800" cy="12700"/>
            </a:xfrm>
            <a:custGeom>
              <a:avLst/>
              <a:gdLst/>
              <a:ahLst/>
              <a:cxnLst/>
              <a:rect l="l" t="t" r="r" b="b"/>
              <a:pathLst>
                <a:path w="177800" h="12700">
                  <a:moveTo>
                    <a:pt x="1676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167640" y="1270"/>
                  </a:lnTo>
                  <a:lnTo>
                    <a:pt x="167640" y="0"/>
                  </a:lnTo>
                  <a:close/>
                </a:path>
                <a:path w="177800" h="12700">
                  <a:moveTo>
                    <a:pt x="170180" y="1270"/>
                  </a:moveTo>
                  <a:lnTo>
                    <a:pt x="168910" y="1270"/>
                  </a:lnTo>
                  <a:lnTo>
                    <a:pt x="16891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3810"/>
                  </a:lnTo>
                  <a:lnTo>
                    <a:pt x="170180" y="3810"/>
                  </a:lnTo>
                  <a:lnTo>
                    <a:pt x="170180" y="2540"/>
                  </a:lnTo>
                  <a:lnTo>
                    <a:pt x="170180" y="1270"/>
                  </a:lnTo>
                  <a:close/>
                </a:path>
                <a:path w="177800" h="12700">
                  <a:moveTo>
                    <a:pt x="172707" y="5080"/>
                  </a:moveTo>
                  <a:lnTo>
                    <a:pt x="2540" y="508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3810" y="8890"/>
                  </a:lnTo>
                  <a:lnTo>
                    <a:pt x="3810" y="7620"/>
                  </a:lnTo>
                  <a:lnTo>
                    <a:pt x="172707" y="7620"/>
                  </a:lnTo>
                  <a:lnTo>
                    <a:pt x="172707" y="5080"/>
                  </a:lnTo>
                  <a:close/>
                </a:path>
                <a:path w="177800" h="12700">
                  <a:moveTo>
                    <a:pt x="175260" y="7620"/>
                  </a:moveTo>
                  <a:lnTo>
                    <a:pt x="173990" y="7620"/>
                  </a:lnTo>
                  <a:lnTo>
                    <a:pt x="173990" y="889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3810" y="11430"/>
                  </a:lnTo>
                  <a:lnTo>
                    <a:pt x="5080" y="11430"/>
                  </a:lnTo>
                  <a:lnTo>
                    <a:pt x="5080" y="10160"/>
                  </a:lnTo>
                  <a:lnTo>
                    <a:pt x="175260" y="10160"/>
                  </a:lnTo>
                  <a:lnTo>
                    <a:pt x="175260" y="8890"/>
                  </a:lnTo>
                  <a:lnTo>
                    <a:pt x="175260" y="7620"/>
                  </a:lnTo>
                  <a:close/>
                </a:path>
                <a:path w="177800" h="12700">
                  <a:moveTo>
                    <a:pt x="177800" y="10160"/>
                  </a:moveTo>
                  <a:lnTo>
                    <a:pt x="176530" y="10160"/>
                  </a:lnTo>
                  <a:lnTo>
                    <a:pt x="176530" y="1143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177800" y="12700"/>
                  </a:lnTo>
                  <a:lnTo>
                    <a:pt x="177800" y="11430"/>
                  </a:lnTo>
                  <a:lnTo>
                    <a:pt x="177800" y="10160"/>
                  </a:lnTo>
                  <a:close/>
                </a:path>
              </a:pathLst>
            </a:custGeom>
            <a:solidFill>
              <a:srgbClr val="A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084830" y="2057399"/>
              <a:ext cx="655320" cy="12700"/>
            </a:xfrm>
            <a:custGeom>
              <a:avLst/>
              <a:gdLst/>
              <a:ahLst/>
              <a:cxnLst/>
              <a:rect l="l" t="t" r="r" b="b"/>
              <a:pathLst>
                <a:path w="655320" h="12700">
                  <a:moveTo>
                    <a:pt x="1727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72720" y="1270"/>
                  </a:lnTo>
                  <a:lnTo>
                    <a:pt x="172720" y="0"/>
                  </a:lnTo>
                  <a:close/>
                </a:path>
                <a:path w="655320" h="12700">
                  <a:moveTo>
                    <a:pt x="175260" y="1270"/>
                  </a:moveTo>
                  <a:lnTo>
                    <a:pt x="173990" y="1270"/>
                  </a:lnTo>
                  <a:lnTo>
                    <a:pt x="17399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3810"/>
                  </a:lnTo>
                  <a:lnTo>
                    <a:pt x="175260" y="3810"/>
                  </a:lnTo>
                  <a:lnTo>
                    <a:pt x="175260" y="2540"/>
                  </a:lnTo>
                  <a:lnTo>
                    <a:pt x="175260" y="1270"/>
                  </a:lnTo>
                  <a:close/>
                </a:path>
                <a:path w="655320" h="12700">
                  <a:moveTo>
                    <a:pt x="179070" y="5080"/>
                  </a:moveTo>
                  <a:lnTo>
                    <a:pt x="177787" y="5080"/>
                  </a:lnTo>
                  <a:lnTo>
                    <a:pt x="177787" y="3810"/>
                  </a:lnTo>
                  <a:lnTo>
                    <a:pt x="176530" y="3810"/>
                  </a:lnTo>
                  <a:lnTo>
                    <a:pt x="17653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179070" y="7620"/>
                  </a:lnTo>
                  <a:lnTo>
                    <a:pt x="179070" y="5080"/>
                  </a:lnTo>
                  <a:close/>
                </a:path>
                <a:path w="655320" h="12700">
                  <a:moveTo>
                    <a:pt x="180327" y="7620"/>
                  </a:moveTo>
                  <a:lnTo>
                    <a:pt x="179070" y="7620"/>
                  </a:lnTo>
                  <a:lnTo>
                    <a:pt x="179070" y="889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180327" y="10160"/>
                  </a:lnTo>
                  <a:lnTo>
                    <a:pt x="180327" y="8890"/>
                  </a:lnTo>
                  <a:lnTo>
                    <a:pt x="180327" y="7620"/>
                  </a:lnTo>
                  <a:close/>
                </a:path>
                <a:path w="655320" h="12700">
                  <a:moveTo>
                    <a:pt x="184137" y="11430"/>
                  </a:moveTo>
                  <a:lnTo>
                    <a:pt x="182880" y="11430"/>
                  </a:lnTo>
                  <a:lnTo>
                    <a:pt x="182880" y="10160"/>
                  </a:lnTo>
                  <a:lnTo>
                    <a:pt x="181610" y="10160"/>
                  </a:lnTo>
                  <a:lnTo>
                    <a:pt x="181610" y="11430"/>
                  </a:lnTo>
                  <a:lnTo>
                    <a:pt x="6350" y="11430"/>
                  </a:lnTo>
                  <a:lnTo>
                    <a:pt x="6350" y="12700"/>
                  </a:lnTo>
                  <a:lnTo>
                    <a:pt x="184137" y="12700"/>
                  </a:lnTo>
                  <a:lnTo>
                    <a:pt x="184137" y="11430"/>
                  </a:lnTo>
                  <a:close/>
                </a:path>
                <a:path w="655320" h="12700">
                  <a:moveTo>
                    <a:pt x="648970" y="11430"/>
                  </a:moveTo>
                  <a:lnTo>
                    <a:pt x="294640" y="11430"/>
                  </a:lnTo>
                  <a:lnTo>
                    <a:pt x="294640" y="12700"/>
                  </a:lnTo>
                  <a:lnTo>
                    <a:pt x="648970" y="12700"/>
                  </a:lnTo>
                  <a:lnTo>
                    <a:pt x="648970" y="11430"/>
                  </a:lnTo>
                  <a:close/>
                </a:path>
                <a:path w="655320" h="12700">
                  <a:moveTo>
                    <a:pt x="651510" y="8890"/>
                  </a:moveTo>
                  <a:lnTo>
                    <a:pt x="292100" y="8890"/>
                  </a:lnTo>
                  <a:lnTo>
                    <a:pt x="292100" y="10160"/>
                  </a:lnTo>
                  <a:lnTo>
                    <a:pt x="651510" y="10160"/>
                  </a:lnTo>
                  <a:lnTo>
                    <a:pt x="651510" y="8890"/>
                  </a:lnTo>
                  <a:close/>
                </a:path>
                <a:path w="655320" h="12700">
                  <a:moveTo>
                    <a:pt x="652780" y="5080"/>
                  </a:moveTo>
                  <a:lnTo>
                    <a:pt x="290830" y="5080"/>
                  </a:lnTo>
                  <a:lnTo>
                    <a:pt x="290830" y="7620"/>
                  </a:lnTo>
                  <a:lnTo>
                    <a:pt x="290830" y="8890"/>
                  </a:lnTo>
                  <a:lnTo>
                    <a:pt x="292100" y="8890"/>
                  </a:lnTo>
                  <a:lnTo>
                    <a:pt x="292100" y="7620"/>
                  </a:lnTo>
                  <a:lnTo>
                    <a:pt x="652780" y="7620"/>
                  </a:lnTo>
                  <a:lnTo>
                    <a:pt x="652780" y="5080"/>
                  </a:lnTo>
                  <a:close/>
                </a:path>
                <a:path w="655320" h="12700">
                  <a:moveTo>
                    <a:pt x="654050" y="2540"/>
                  </a:moveTo>
                  <a:lnTo>
                    <a:pt x="288290" y="2540"/>
                  </a:lnTo>
                  <a:lnTo>
                    <a:pt x="288290" y="3810"/>
                  </a:lnTo>
                  <a:lnTo>
                    <a:pt x="652780" y="3810"/>
                  </a:lnTo>
                  <a:lnTo>
                    <a:pt x="652780" y="5080"/>
                  </a:lnTo>
                  <a:lnTo>
                    <a:pt x="654050" y="5080"/>
                  </a:lnTo>
                  <a:lnTo>
                    <a:pt x="654050" y="3810"/>
                  </a:lnTo>
                  <a:lnTo>
                    <a:pt x="654050" y="2540"/>
                  </a:lnTo>
                  <a:close/>
                </a:path>
                <a:path w="655320" h="12700">
                  <a:moveTo>
                    <a:pt x="655320" y="0"/>
                  </a:moveTo>
                  <a:lnTo>
                    <a:pt x="287020" y="0"/>
                  </a:lnTo>
                  <a:lnTo>
                    <a:pt x="287020" y="1270"/>
                  </a:lnTo>
                  <a:lnTo>
                    <a:pt x="654050" y="1270"/>
                  </a:lnTo>
                  <a:lnTo>
                    <a:pt x="654050" y="2540"/>
                  </a:lnTo>
                  <a:lnTo>
                    <a:pt x="655320" y="2540"/>
                  </a:lnTo>
                  <a:lnTo>
                    <a:pt x="655320" y="1270"/>
                  </a:lnTo>
                  <a:lnTo>
                    <a:pt x="655320" y="0"/>
                  </a:lnTo>
                  <a:close/>
                </a:path>
              </a:pathLst>
            </a:custGeom>
            <a:solidFill>
              <a:srgbClr val="A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091180" y="2070099"/>
              <a:ext cx="642620" cy="12700"/>
            </a:xfrm>
            <a:custGeom>
              <a:avLst/>
              <a:gdLst/>
              <a:ahLst/>
              <a:cxnLst/>
              <a:rect l="l" t="t" r="r" b="b"/>
              <a:pathLst>
                <a:path w="642620" h="12700">
                  <a:moveTo>
                    <a:pt x="17778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177787" y="1270"/>
                  </a:lnTo>
                  <a:lnTo>
                    <a:pt x="177787" y="0"/>
                  </a:lnTo>
                  <a:close/>
                </a:path>
                <a:path w="642620" h="12700">
                  <a:moveTo>
                    <a:pt x="180340" y="1270"/>
                  </a:moveTo>
                  <a:lnTo>
                    <a:pt x="179070" y="1270"/>
                  </a:lnTo>
                  <a:lnTo>
                    <a:pt x="17907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3810"/>
                  </a:lnTo>
                  <a:lnTo>
                    <a:pt x="180340" y="3810"/>
                  </a:lnTo>
                  <a:lnTo>
                    <a:pt x="180340" y="2540"/>
                  </a:lnTo>
                  <a:lnTo>
                    <a:pt x="180340" y="1270"/>
                  </a:lnTo>
                  <a:close/>
                </a:path>
                <a:path w="642620" h="12700">
                  <a:moveTo>
                    <a:pt x="185420" y="5080"/>
                  </a:moveTo>
                  <a:lnTo>
                    <a:pt x="184137" y="5080"/>
                  </a:lnTo>
                  <a:lnTo>
                    <a:pt x="184137" y="3810"/>
                  </a:lnTo>
                  <a:lnTo>
                    <a:pt x="182880" y="3810"/>
                  </a:lnTo>
                  <a:lnTo>
                    <a:pt x="18288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5080" y="8890"/>
                  </a:lnTo>
                  <a:lnTo>
                    <a:pt x="5080" y="7620"/>
                  </a:lnTo>
                  <a:lnTo>
                    <a:pt x="185420" y="7620"/>
                  </a:lnTo>
                  <a:lnTo>
                    <a:pt x="185420" y="5080"/>
                  </a:lnTo>
                  <a:close/>
                </a:path>
                <a:path w="642620" h="12700">
                  <a:moveTo>
                    <a:pt x="187960" y="7620"/>
                  </a:moveTo>
                  <a:lnTo>
                    <a:pt x="186677" y="7620"/>
                  </a:lnTo>
                  <a:lnTo>
                    <a:pt x="186677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6350" y="11430"/>
                  </a:lnTo>
                  <a:lnTo>
                    <a:pt x="6350" y="10160"/>
                  </a:lnTo>
                  <a:lnTo>
                    <a:pt x="187960" y="10160"/>
                  </a:lnTo>
                  <a:lnTo>
                    <a:pt x="187960" y="8890"/>
                  </a:lnTo>
                  <a:lnTo>
                    <a:pt x="187960" y="7620"/>
                  </a:lnTo>
                  <a:close/>
                </a:path>
                <a:path w="642620" h="12700">
                  <a:moveTo>
                    <a:pt x="193040" y="11430"/>
                  </a:moveTo>
                  <a:lnTo>
                    <a:pt x="190487" y="11430"/>
                  </a:lnTo>
                  <a:lnTo>
                    <a:pt x="190487" y="10160"/>
                  </a:lnTo>
                  <a:lnTo>
                    <a:pt x="189230" y="10160"/>
                  </a:lnTo>
                  <a:lnTo>
                    <a:pt x="189230" y="11430"/>
                  </a:lnTo>
                  <a:lnTo>
                    <a:pt x="6350" y="11430"/>
                  </a:lnTo>
                  <a:lnTo>
                    <a:pt x="6350" y="12700"/>
                  </a:lnTo>
                  <a:lnTo>
                    <a:pt x="193040" y="12700"/>
                  </a:lnTo>
                  <a:lnTo>
                    <a:pt x="193040" y="11430"/>
                  </a:lnTo>
                  <a:close/>
                </a:path>
                <a:path w="642620" h="12700">
                  <a:moveTo>
                    <a:pt x="635000" y="11430"/>
                  </a:moveTo>
                  <a:lnTo>
                    <a:pt x="295910" y="11430"/>
                  </a:lnTo>
                  <a:lnTo>
                    <a:pt x="295910" y="12700"/>
                  </a:lnTo>
                  <a:lnTo>
                    <a:pt x="635000" y="12700"/>
                  </a:lnTo>
                  <a:lnTo>
                    <a:pt x="635000" y="11430"/>
                  </a:lnTo>
                  <a:close/>
                </a:path>
                <a:path w="642620" h="12700">
                  <a:moveTo>
                    <a:pt x="637540" y="8890"/>
                  </a:moveTo>
                  <a:lnTo>
                    <a:pt x="293370" y="8890"/>
                  </a:lnTo>
                  <a:lnTo>
                    <a:pt x="293370" y="10160"/>
                  </a:lnTo>
                  <a:lnTo>
                    <a:pt x="294640" y="10160"/>
                  </a:lnTo>
                  <a:lnTo>
                    <a:pt x="294640" y="11430"/>
                  </a:lnTo>
                  <a:lnTo>
                    <a:pt x="295910" y="11430"/>
                  </a:lnTo>
                  <a:lnTo>
                    <a:pt x="295910" y="10160"/>
                  </a:lnTo>
                  <a:lnTo>
                    <a:pt x="636270" y="10160"/>
                  </a:lnTo>
                  <a:lnTo>
                    <a:pt x="636270" y="11430"/>
                  </a:lnTo>
                  <a:lnTo>
                    <a:pt x="637540" y="11430"/>
                  </a:lnTo>
                  <a:lnTo>
                    <a:pt x="637540" y="10160"/>
                  </a:lnTo>
                  <a:lnTo>
                    <a:pt x="637540" y="8890"/>
                  </a:lnTo>
                  <a:close/>
                </a:path>
                <a:path w="642620" h="12700">
                  <a:moveTo>
                    <a:pt x="640080" y="5080"/>
                  </a:moveTo>
                  <a:lnTo>
                    <a:pt x="292100" y="5080"/>
                  </a:lnTo>
                  <a:lnTo>
                    <a:pt x="292100" y="7620"/>
                  </a:lnTo>
                  <a:lnTo>
                    <a:pt x="637540" y="7620"/>
                  </a:lnTo>
                  <a:lnTo>
                    <a:pt x="637540" y="8890"/>
                  </a:lnTo>
                  <a:lnTo>
                    <a:pt x="638810" y="8890"/>
                  </a:lnTo>
                  <a:lnTo>
                    <a:pt x="638810" y="7620"/>
                  </a:lnTo>
                  <a:lnTo>
                    <a:pt x="640067" y="7620"/>
                  </a:lnTo>
                  <a:lnTo>
                    <a:pt x="640080" y="5080"/>
                  </a:lnTo>
                  <a:close/>
                </a:path>
                <a:path w="642620" h="12700">
                  <a:moveTo>
                    <a:pt x="641350" y="2540"/>
                  </a:moveTo>
                  <a:lnTo>
                    <a:pt x="289560" y="2540"/>
                  </a:lnTo>
                  <a:lnTo>
                    <a:pt x="289560" y="3810"/>
                  </a:lnTo>
                  <a:lnTo>
                    <a:pt x="640080" y="3810"/>
                  </a:lnTo>
                  <a:lnTo>
                    <a:pt x="640080" y="5080"/>
                  </a:lnTo>
                  <a:lnTo>
                    <a:pt x="641350" y="5080"/>
                  </a:lnTo>
                  <a:lnTo>
                    <a:pt x="641350" y="3810"/>
                  </a:lnTo>
                  <a:lnTo>
                    <a:pt x="641350" y="2540"/>
                  </a:lnTo>
                  <a:close/>
                </a:path>
                <a:path w="642620" h="12700">
                  <a:moveTo>
                    <a:pt x="642620" y="0"/>
                  </a:moveTo>
                  <a:lnTo>
                    <a:pt x="288290" y="0"/>
                  </a:lnTo>
                  <a:lnTo>
                    <a:pt x="288290" y="1270"/>
                  </a:lnTo>
                  <a:lnTo>
                    <a:pt x="641350" y="1270"/>
                  </a:lnTo>
                  <a:lnTo>
                    <a:pt x="641350" y="2540"/>
                  </a:lnTo>
                  <a:lnTo>
                    <a:pt x="642620" y="2540"/>
                  </a:lnTo>
                  <a:lnTo>
                    <a:pt x="642620" y="1270"/>
                  </a:lnTo>
                  <a:lnTo>
                    <a:pt x="642620" y="0"/>
                  </a:lnTo>
                  <a:close/>
                </a:path>
              </a:pathLst>
            </a:custGeom>
            <a:solidFill>
              <a:srgbClr val="A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097530" y="2082799"/>
              <a:ext cx="628650" cy="11430"/>
            </a:xfrm>
            <a:custGeom>
              <a:avLst/>
              <a:gdLst/>
              <a:ahLst/>
              <a:cxnLst/>
              <a:rect l="l" t="t" r="r" b="b"/>
              <a:pathLst>
                <a:path w="628650" h="11430">
                  <a:moveTo>
                    <a:pt x="1866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6690" y="1270"/>
                  </a:lnTo>
                  <a:lnTo>
                    <a:pt x="186690" y="0"/>
                  </a:lnTo>
                  <a:close/>
                </a:path>
                <a:path w="628650" h="11430">
                  <a:moveTo>
                    <a:pt x="189230" y="1270"/>
                  </a:moveTo>
                  <a:lnTo>
                    <a:pt x="187960" y="1270"/>
                  </a:lnTo>
                  <a:lnTo>
                    <a:pt x="18796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3810" y="5080"/>
                  </a:lnTo>
                  <a:lnTo>
                    <a:pt x="3810" y="3810"/>
                  </a:lnTo>
                  <a:lnTo>
                    <a:pt x="189230" y="3810"/>
                  </a:lnTo>
                  <a:lnTo>
                    <a:pt x="189230" y="2540"/>
                  </a:lnTo>
                  <a:lnTo>
                    <a:pt x="189230" y="1270"/>
                  </a:lnTo>
                  <a:close/>
                </a:path>
                <a:path w="628650" h="11430">
                  <a:moveTo>
                    <a:pt x="193027" y="5080"/>
                  </a:moveTo>
                  <a:lnTo>
                    <a:pt x="191770" y="5080"/>
                  </a:lnTo>
                  <a:lnTo>
                    <a:pt x="191770" y="3810"/>
                  </a:lnTo>
                  <a:lnTo>
                    <a:pt x="190487" y="3810"/>
                  </a:lnTo>
                  <a:lnTo>
                    <a:pt x="190487" y="5080"/>
                  </a:lnTo>
                  <a:lnTo>
                    <a:pt x="3810" y="5080"/>
                  </a:lnTo>
                  <a:lnTo>
                    <a:pt x="3810" y="7620"/>
                  </a:lnTo>
                  <a:lnTo>
                    <a:pt x="193027" y="7620"/>
                  </a:lnTo>
                  <a:lnTo>
                    <a:pt x="193027" y="5080"/>
                  </a:lnTo>
                  <a:close/>
                </a:path>
                <a:path w="628650" h="11430">
                  <a:moveTo>
                    <a:pt x="196850" y="7620"/>
                  </a:moveTo>
                  <a:lnTo>
                    <a:pt x="195580" y="7620"/>
                  </a:lnTo>
                  <a:lnTo>
                    <a:pt x="19558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196850" y="10160"/>
                  </a:lnTo>
                  <a:lnTo>
                    <a:pt x="196850" y="8890"/>
                  </a:lnTo>
                  <a:lnTo>
                    <a:pt x="196850" y="7620"/>
                  </a:lnTo>
                  <a:close/>
                </a:path>
                <a:path w="628650" h="11430">
                  <a:moveTo>
                    <a:pt x="199390" y="10160"/>
                  </a:moveTo>
                  <a:lnTo>
                    <a:pt x="198120" y="10160"/>
                  </a:lnTo>
                  <a:lnTo>
                    <a:pt x="198120" y="11430"/>
                  </a:lnTo>
                  <a:lnTo>
                    <a:pt x="199390" y="11430"/>
                  </a:lnTo>
                  <a:lnTo>
                    <a:pt x="199390" y="10160"/>
                  </a:lnTo>
                  <a:close/>
                </a:path>
                <a:path w="628650" h="11430">
                  <a:moveTo>
                    <a:pt x="623570" y="8890"/>
                  </a:moveTo>
                  <a:lnTo>
                    <a:pt x="294640" y="8890"/>
                  </a:lnTo>
                  <a:lnTo>
                    <a:pt x="294640" y="10160"/>
                  </a:lnTo>
                  <a:lnTo>
                    <a:pt x="623570" y="10160"/>
                  </a:lnTo>
                  <a:lnTo>
                    <a:pt x="623570" y="8890"/>
                  </a:lnTo>
                  <a:close/>
                </a:path>
                <a:path w="628650" h="11430">
                  <a:moveTo>
                    <a:pt x="624840" y="5080"/>
                  </a:moveTo>
                  <a:lnTo>
                    <a:pt x="293370" y="5080"/>
                  </a:lnTo>
                  <a:lnTo>
                    <a:pt x="293370" y="7620"/>
                  </a:lnTo>
                  <a:lnTo>
                    <a:pt x="623570" y="7620"/>
                  </a:lnTo>
                  <a:lnTo>
                    <a:pt x="623570" y="8890"/>
                  </a:lnTo>
                  <a:lnTo>
                    <a:pt x="624840" y="8890"/>
                  </a:lnTo>
                  <a:lnTo>
                    <a:pt x="624840" y="7620"/>
                  </a:lnTo>
                  <a:lnTo>
                    <a:pt x="624840" y="5080"/>
                  </a:lnTo>
                  <a:close/>
                </a:path>
                <a:path w="628650" h="11430">
                  <a:moveTo>
                    <a:pt x="627380" y="2540"/>
                  </a:moveTo>
                  <a:lnTo>
                    <a:pt x="290830" y="2540"/>
                  </a:lnTo>
                  <a:lnTo>
                    <a:pt x="290830" y="3810"/>
                  </a:lnTo>
                  <a:lnTo>
                    <a:pt x="292100" y="3810"/>
                  </a:lnTo>
                  <a:lnTo>
                    <a:pt x="292100" y="5080"/>
                  </a:lnTo>
                  <a:lnTo>
                    <a:pt x="293370" y="5080"/>
                  </a:lnTo>
                  <a:lnTo>
                    <a:pt x="293370" y="3810"/>
                  </a:lnTo>
                  <a:lnTo>
                    <a:pt x="626110" y="3810"/>
                  </a:lnTo>
                  <a:lnTo>
                    <a:pt x="626110" y="5080"/>
                  </a:lnTo>
                  <a:lnTo>
                    <a:pt x="627367" y="5080"/>
                  </a:lnTo>
                  <a:lnTo>
                    <a:pt x="627367" y="3810"/>
                  </a:lnTo>
                  <a:lnTo>
                    <a:pt x="627380" y="2540"/>
                  </a:lnTo>
                  <a:close/>
                </a:path>
                <a:path w="628650" h="11430">
                  <a:moveTo>
                    <a:pt x="628650" y="0"/>
                  </a:moveTo>
                  <a:lnTo>
                    <a:pt x="289560" y="0"/>
                  </a:lnTo>
                  <a:lnTo>
                    <a:pt x="289560" y="1270"/>
                  </a:lnTo>
                  <a:lnTo>
                    <a:pt x="627380" y="1270"/>
                  </a:lnTo>
                  <a:lnTo>
                    <a:pt x="627380" y="2540"/>
                  </a:lnTo>
                  <a:lnTo>
                    <a:pt x="628650" y="2540"/>
                  </a:lnTo>
                  <a:lnTo>
                    <a:pt x="628650" y="1270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A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105150" y="2094229"/>
              <a:ext cx="613410" cy="12700"/>
            </a:xfrm>
            <a:custGeom>
              <a:avLst/>
              <a:gdLst/>
              <a:ahLst/>
              <a:cxnLst/>
              <a:rect l="l" t="t" r="r" b="b"/>
              <a:pathLst>
                <a:path w="613410" h="12700">
                  <a:moveTo>
                    <a:pt x="1930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2540"/>
                  </a:lnTo>
                  <a:lnTo>
                    <a:pt x="193040" y="2540"/>
                  </a:lnTo>
                  <a:lnTo>
                    <a:pt x="193040" y="0"/>
                  </a:lnTo>
                  <a:close/>
                </a:path>
                <a:path w="613410" h="12700">
                  <a:moveTo>
                    <a:pt x="196850" y="2540"/>
                  </a:moveTo>
                  <a:lnTo>
                    <a:pt x="195567" y="2540"/>
                  </a:lnTo>
                  <a:lnTo>
                    <a:pt x="195567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96850" y="5080"/>
                  </a:lnTo>
                  <a:lnTo>
                    <a:pt x="196850" y="3810"/>
                  </a:lnTo>
                  <a:lnTo>
                    <a:pt x="196850" y="2540"/>
                  </a:lnTo>
                  <a:close/>
                </a:path>
                <a:path w="613410" h="12700">
                  <a:moveTo>
                    <a:pt x="201930" y="6350"/>
                  </a:moveTo>
                  <a:lnTo>
                    <a:pt x="200660" y="6350"/>
                  </a:lnTo>
                  <a:lnTo>
                    <a:pt x="200660" y="5080"/>
                  </a:lnTo>
                  <a:lnTo>
                    <a:pt x="198107" y="5080"/>
                  </a:lnTo>
                  <a:lnTo>
                    <a:pt x="198107" y="6350"/>
                  </a:lnTo>
                  <a:lnTo>
                    <a:pt x="3810" y="635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5080" y="10160"/>
                  </a:lnTo>
                  <a:lnTo>
                    <a:pt x="5080" y="8890"/>
                  </a:lnTo>
                  <a:lnTo>
                    <a:pt x="201930" y="8890"/>
                  </a:lnTo>
                  <a:lnTo>
                    <a:pt x="201930" y="6350"/>
                  </a:lnTo>
                  <a:close/>
                </a:path>
                <a:path w="613410" h="12700">
                  <a:moveTo>
                    <a:pt x="207010" y="8890"/>
                  </a:moveTo>
                  <a:lnTo>
                    <a:pt x="204470" y="8890"/>
                  </a:lnTo>
                  <a:lnTo>
                    <a:pt x="204470" y="1016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6350" y="12700"/>
                  </a:lnTo>
                  <a:lnTo>
                    <a:pt x="6350" y="11430"/>
                  </a:lnTo>
                  <a:lnTo>
                    <a:pt x="207010" y="11430"/>
                  </a:lnTo>
                  <a:lnTo>
                    <a:pt x="207010" y="10160"/>
                  </a:lnTo>
                  <a:lnTo>
                    <a:pt x="207010" y="8890"/>
                  </a:lnTo>
                  <a:close/>
                </a:path>
                <a:path w="613410" h="12700">
                  <a:moveTo>
                    <a:pt x="212090" y="11430"/>
                  </a:moveTo>
                  <a:lnTo>
                    <a:pt x="210820" y="11430"/>
                  </a:lnTo>
                  <a:lnTo>
                    <a:pt x="210820" y="12700"/>
                  </a:lnTo>
                  <a:lnTo>
                    <a:pt x="212090" y="12700"/>
                  </a:lnTo>
                  <a:lnTo>
                    <a:pt x="212090" y="11430"/>
                  </a:lnTo>
                  <a:close/>
                </a:path>
                <a:path w="613410" h="12700">
                  <a:moveTo>
                    <a:pt x="608330" y="10160"/>
                  </a:moveTo>
                  <a:lnTo>
                    <a:pt x="295910" y="10160"/>
                  </a:lnTo>
                  <a:lnTo>
                    <a:pt x="295910" y="11430"/>
                  </a:lnTo>
                  <a:lnTo>
                    <a:pt x="295910" y="12700"/>
                  </a:lnTo>
                  <a:lnTo>
                    <a:pt x="297180" y="12700"/>
                  </a:lnTo>
                  <a:lnTo>
                    <a:pt x="297180" y="11430"/>
                  </a:lnTo>
                  <a:lnTo>
                    <a:pt x="605790" y="11430"/>
                  </a:lnTo>
                  <a:lnTo>
                    <a:pt x="605790" y="12700"/>
                  </a:lnTo>
                  <a:lnTo>
                    <a:pt x="607060" y="12700"/>
                  </a:lnTo>
                  <a:lnTo>
                    <a:pt x="607060" y="11430"/>
                  </a:lnTo>
                  <a:lnTo>
                    <a:pt x="608330" y="11430"/>
                  </a:lnTo>
                  <a:lnTo>
                    <a:pt x="608330" y="10160"/>
                  </a:lnTo>
                  <a:close/>
                </a:path>
                <a:path w="613410" h="12700">
                  <a:moveTo>
                    <a:pt x="609600" y="6350"/>
                  </a:moveTo>
                  <a:lnTo>
                    <a:pt x="293370" y="6350"/>
                  </a:lnTo>
                  <a:lnTo>
                    <a:pt x="293370" y="8890"/>
                  </a:lnTo>
                  <a:lnTo>
                    <a:pt x="294640" y="8890"/>
                  </a:lnTo>
                  <a:lnTo>
                    <a:pt x="294640" y="10160"/>
                  </a:lnTo>
                  <a:lnTo>
                    <a:pt x="295910" y="10160"/>
                  </a:lnTo>
                  <a:lnTo>
                    <a:pt x="295910" y="8890"/>
                  </a:lnTo>
                  <a:lnTo>
                    <a:pt x="609600" y="8890"/>
                  </a:lnTo>
                  <a:lnTo>
                    <a:pt x="609600" y="6350"/>
                  </a:lnTo>
                  <a:close/>
                </a:path>
                <a:path w="613410" h="12700">
                  <a:moveTo>
                    <a:pt x="612140" y="3810"/>
                  </a:moveTo>
                  <a:lnTo>
                    <a:pt x="290830" y="3810"/>
                  </a:lnTo>
                  <a:lnTo>
                    <a:pt x="290830" y="5080"/>
                  </a:lnTo>
                  <a:lnTo>
                    <a:pt x="612140" y="5080"/>
                  </a:lnTo>
                  <a:lnTo>
                    <a:pt x="612140" y="3810"/>
                  </a:lnTo>
                  <a:close/>
                </a:path>
                <a:path w="613410" h="12700">
                  <a:moveTo>
                    <a:pt x="613410" y="0"/>
                  </a:moveTo>
                  <a:lnTo>
                    <a:pt x="289560" y="0"/>
                  </a:lnTo>
                  <a:lnTo>
                    <a:pt x="289560" y="2540"/>
                  </a:lnTo>
                  <a:lnTo>
                    <a:pt x="612140" y="2540"/>
                  </a:lnTo>
                  <a:lnTo>
                    <a:pt x="612140" y="3810"/>
                  </a:lnTo>
                  <a:lnTo>
                    <a:pt x="613397" y="3810"/>
                  </a:lnTo>
                  <a:lnTo>
                    <a:pt x="613397" y="2540"/>
                  </a:lnTo>
                  <a:lnTo>
                    <a:pt x="613410" y="0"/>
                  </a:lnTo>
                  <a:close/>
                </a:path>
              </a:pathLst>
            </a:custGeom>
            <a:solidFill>
              <a:srgbClr val="A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112770" y="2106929"/>
              <a:ext cx="598170" cy="12700"/>
            </a:xfrm>
            <a:custGeom>
              <a:avLst/>
              <a:gdLst/>
              <a:ahLst/>
              <a:cxnLst/>
              <a:rect l="l" t="t" r="r" b="b"/>
              <a:pathLst>
                <a:path w="598170" h="12700">
                  <a:moveTo>
                    <a:pt x="20699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2540"/>
                  </a:lnTo>
                  <a:lnTo>
                    <a:pt x="206997" y="2540"/>
                  </a:lnTo>
                  <a:lnTo>
                    <a:pt x="206997" y="0"/>
                  </a:lnTo>
                  <a:close/>
                </a:path>
                <a:path w="598170" h="12700">
                  <a:moveTo>
                    <a:pt x="213347" y="2540"/>
                  </a:moveTo>
                  <a:lnTo>
                    <a:pt x="209550" y="2540"/>
                  </a:lnTo>
                  <a:lnTo>
                    <a:pt x="20955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213347" y="5080"/>
                  </a:lnTo>
                  <a:lnTo>
                    <a:pt x="213347" y="3810"/>
                  </a:lnTo>
                  <a:lnTo>
                    <a:pt x="213347" y="2540"/>
                  </a:lnTo>
                  <a:close/>
                </a:path>
                <a:path w="598170" h="12700">
                  <a:moveTo>
                    <a:pt x="219710" y="6350"/>
                  </a:moveTo>
                  <a:lnTo>
                    <a:pt x="217170" y="6350"/>
                  </a:lnTo>
                  <a:lnTo>
                    <a:pt x="217170" y="5080"/>
                  </a:lnTo>
                  <a:lnTo>
                    <a:pt x="214630" y="5080"/>
                  </a:lnTo>
                  <a:lnTo>
                    <a:pt x="214630" y="6350"/>
                  </a:lnTo>
                  <a:lnTo>
                    <a:pt x="3810" y="6350"/>
                  </a:lnTo>
                  <a:lnTo>
                    <a:pt x="3810" y="8890"/>
                  </a:lnTo>
                  <a:lnTo>
                    <a:pt x="219710" y="8890"/>
                  </a:lnTo>
                  <a:lnTo>
                    <a:pt x="219710" y="6350"/>
                  </a:lnTo>
                  <a:close/>
                </a:path>
                <a:path w="598170" h="12700">
                  <a:moveTo>
                    <a:pt x="226060" y="8890"/>
                  </a:moveTo>
                  <a:lnTo>
                    <a:pt x="223520" y="8890"/>
                  </a:lnTo>
                  <a:lnTo>
                    <a:pt x="223520" y="1016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226060" y="11430"/>
                  </a:lnTo>
                  <a:lnTo>
                    <a:pt x="226060" y="10160"/>
                  </a:lnTo>
                  <a:lnTo>
                    <a:pt x="226060" y="8890"/>
                  </a:lnTo>
                  <a:close/>
                </a:path>
                <a:path w="598170" h="12700">
                  <a:moveTo>
                    <a:pt x="234950" y="11430"/>
                  </a:moveTo>
                  <a:lnTo>
                    <a:pt x="229870" y="11430"/>
                  </a:lnTo>
                  <a:lnTo>
                    <a:pt x="229870" y="12700"/>
                  </a:lnTo>
                  <a:lnTo>
                    <a:pt x="234950" y="12700"/>
                  </a:lnTo>
                  <a:lnTo>
                    <a:pt x="234950" y="11430"/>
                  </a:lnTo>
                  <a:close/>
                </a:path>
                <a:path w="598170" h="12700">
                  <a:moveTo>
                    <a:pt x="591820" y="10160"/>
                  </a:moveTo>
                  <a:lnTo>
                    <a:pt x="297180" y="10160"/>
                  </a:lnTo>
                  <a:lnTo>
                    <a:pt x="297180" y="11430"/>
                  </a:lnTo>
                  <a:lnTo>
                    <a:pt x="298450" y="11430"/>
                  </a:lnTo>
                  <a:lnTo>
                    <a:pt x="298450" y="12700"/>
                  </a:lnTo>
                  <a:lnTo>
                    <a:pt x="299720" y="12700"/>
                  </a:lnTo>
                  <a:lnTo>
                    <a:pt x="299720" y="11430"/>
                  </a:lnTo>
                  <a:lnTo>
                    <a:pt x="589280" y="11430"/>
                  </a:lnTo>
                  <a:lnTo>
                    <a:pt x="589280" y="12700"/>
                  </a:lnTo>
                  <a:lnTo>
                    <a:pt x="590550" y="12700"/>
                  </a:lnTo>
                  <a:lnTo>
                    <a:pt x="590550" y="11430"/>
                  </a:lnTo>
                  <a:lnTo>
                    <a:pt x="591820" y="11430"/>
                  </a:lnTo>
                  <a:lnTo>
                    <a:pt x="591820" y="10160"/>
                  </a:lnTo>
                  <a:close/>
                </a:path>
                <a:path w="598170" h="12700">
                  <a:moveTo>
                    <a:pt x="593077" y="6350"/>
                  </a:moveTo>
                  <a:lnTo>
                    <a:pt x="295910" y="6350"/>
                  </a:lnTo>
                  <a:lnTo>
                    <a:pt x="295910" y="8890"/>
                  </a:lnTo>
                  <a:lnTo>
                    <a:pt x="295910" y="10160"/>
                  </a:lnTo>
                  <a:lnTo>
                    <a:pt x="297180" y="10160"/>
                  </a:lnTo>
                  <a:lnTo>
                    <a:pt x="297180" y="8890"/>
                  </a:lnTo>
                  <a:lnTo>
                    <a:pt x="591820" y="8890"/>
                  </a:lnTo>
                  <a:lnTo>
                    <a:pt x="591820" y="10160"/>
                  </a:lnTo>
                  <a:lnTo>
                    <a:pt x="593077" y="10160"/>
                  </a:lnTo>
                  <a:lnTo>
                    <a:pt x="593077" y="8890"/>
                  </a:lnTo>
                  <a:lnTo>
                    <a:pt x="593077" y="6350"/>
                  </a:lnTo>
                  <a:close/>
                </a:path>
                <a:path w="598170" h="12700">
                  <a:moveTo>
                    <a:pt x="595630" y="3810"/>
                  </a:moveTo>
                  <a:lnTo>
                    <a:pt x="292100" y="3810"/>
                  </a:lnTo>
                  <a:lnTo>
                    <a:pt x="292100" y="5080"/>
                  </a:lnTo>
                  <a:lnTo>
                    <a:pt x="293370" y="5080"/>
                  </a:lnTo>
                  <a:lnTo>
                    <a:pt x="293370" y="6350"/>
                  </a:lnTo>
                  <a:lnTo>
                    <a:pt x="294640" y="6350"/>
                  </a:lnTo>
                  <a:lnTo>
                    <a:pt x="294640" y="5080"/>
                  </a:lnTo>
                  <a:lnTo>
                    <a:pt x="594360" y="5080"/>
                  </a:lnTo>
                  <a:lnTo>
                    <a:pt x="594360" y="6350"/>
                  </a:lnTo>
                  <a:lnTo>
                    <a:pt x="595630" y="6350"/>
                  </a:lnTo>
                  <a:lnTo>
                    <a:pt x="595630" y="5080"/>
                  </a:lnTo>
                  <a:lnTo>
                    <a:pt x="595630" y="3810"/>
                  </a:lnTo>
                  <a:close/>
                </a:path>
                <a:path w="598170" h="12700">
                  <a:moveTo>
                    <a:pt x="598170" y="0"/>
                  </a:moveTo>
                  <a:lnTo>
                    <a:pt x="290830" y="0"/>
                  </a:lnTo>
                  <a:lnTo>
                    <a:pt x="290830" y="2540"/>
                  </a:lnTo>
                  <a:lnTo>
                    <a:pt x="595630" y="2540"/>
                  </a:lnTo>
                  <a:lnTo>
                    <a:pt x="595630" y="3810"/>
                  </a:lnTo>
                  <a:lnTo>
                    <a:pt x="596900" y="3810"/>
                  </a:lnTo>
                  <a:lnTo>
                    <a:pt x="596900" y="2540"/>
                  </a:lnTo>
                  <a:lnTo>
                    <a:pt x="598170" y="2540"/>
                  </a:lnTo>
                  <a:lnTo>
                    <a:pt x="598170" y="0"/>
                  </a:lnTo>
                  <a:close/>
                </a:path>
              </a:pathLst>
            </a:custGeom>
            <a:solidFill>
              <a:srgbClr val="AA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120390" y="2119629"/>
              <a:ext cx="581660" cy="12700"/>
            </a:xfrm>
            <a:custGeom>
              <a:avLst/>
              <a:gdLst/>
              <a:ahLst/>
              <a:cxnLst/>
              <a:rect l="l" t="t" r="r" b="b"/>
              <a:pathLst>
                <a:path w="581660" h="12700">
                  <a:moveTo>
                    <a:pt x="22987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29870" y="2540"/>
                  </a:lnTo>
                  <a:lnTo>
                    <a:pt x="229870" y="0"/>
                  </a:lnTo>
                  <a:close/>
                </a:path>
                <a:path w="581660" h="12700">
                  <a:moveTo>
                    <a:pt x="240030" y="2540"/>
                  </a:moveTo>
                  <a:lnTo>
                    <a:pt x="237490" y="2540"/>
                  </a:lnTo>
                  <a:lnTo>
                    <a:pt x="23749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5080"/>
                  </a:lnTo>
                  <a:lnTo>
                    <a:pt x="240030" y="5080"/>
                  </a:lnTo>
                  <a:lnTo>
                    <a:pt x="240030" y="3810"/>
                  </a:lnTo>
                  <a:lnTo>
                    <a:pt x="240030" y="2540"/>
                  </a:lnTo>
                  <a:close/>
                </a:path>
                <a:path w="581660" h="12700">
                  <a:moveTo>
                    <a:pt x="575310" y="10160"/>
                  </a:moveTo>
                  <a:lnTo>
                    <a:pt x="6350" y="10160"/>
                  </a:lnTo>
                  <a:lnTo>
                    <a:pt x="6350" y="11430"/>
                  </a:lnTo>
                  <a:lnTo>
                    <a:pt x="6350" y="12700"/>
                  </a:lnTo>
                  <a:lnTo>
                    <a:pt x="7620" y="12700"/>
                  </a:lnTo>
                  <a:lnTo>
                    <a:pt x="7620" y="11430"/>
                  </a:lnTo>
                  <a:lnTo>
                    <a:pt x="575310" y="11430"/>
                  </a:lnTo>
                  <a:lnTo>
                    <a:pt x="575310" y="10160"/>
                  </a:lnTo>
                  <a:close/>
                </a:path>
                <a:path w="581660" h="12700">
                  <a:moveTo>
                    <a:pt x="576580" y="6350"/>
                  </a:moveTo>
                  <a:lnTo>
                    <a:pt x="287020" y="6350"/>
                  </a:lnTo>
                  <a:lnTo>
                    <a:pt x="287020" y="5080"/>
                  </a:lnTo>
                  <a:lnTo>
                    <a:pt x="280670" y="5080"/>
                  </a:lnTo>
                  <a:lnTo>
                    <a:pt x="280670" y="6350"/>
                  </a:lnTo>
                  <a:lnTo>
                    <a:pt x="259080" y="6350"/>
                  </a:lnTo>
                  <a:lnTo>
                    <a:pt x="259080" y="5080"/>
                  </a:lnTo>
                  <a:lnTo>
                    <a:pt x="247650" y="5080"/>
                  </a:lnTo>
                  <a:lnTo>
                    <a:pt x="247650" y="6350"/>
                  </a:lnTo>
                  <a:lnTo>
                    <a:pt x="3810" y="6350"/>
                  </a:lnTo>
                  <a:lnTo>
                    <a:pt x="381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6350" y="10160"/>
                  </a:lnTo>
                  <a:lnTo>
                    <a:pt x="6350" y="8890"/>
                  </a:lnTo>
                  <a:lnTo>
                    <a:pt x="575310" y="8890"/>
                  </a:lnTo>
                  <a:lnTo>
                    <a:pt x="575310" y="10160"/>
                  </a:lnTo>
                  <a:lnTo>
                    <a:pt x="576580" y="10160"/>
                  </a:lnTo>
                  <a:lnTo>
                    <a:pt x="576580" y="8890"/>
                  </a:lnTo>
                  <a:lnTo>
                    <a:pt x="576580" y="6350"/>
                  </a:lnTo>
                  <a:close/>
                </a:path>
                <a:path w="581660" h="12700">
                  <a:moveTo>
                    <a:pt x="579120" y="3810"/>
                  </a:moveTo>
                  <a:lnTo>
                    <a:pt x="294640" y="3810"/>
                  </a:lnTo>
                  <a:lnTo>
                    <a:pt x="294640" y="5080"/>
                  </a:lnTo>
                  <a:lnTo>
                    <a:pt x="577850" y="5080"/>
                  </a:lnTo>
                  <a:lnTo>
                    <a:pt x="577850" y="6350"/>
                  </a:lnTo>
                  <a:lnTo>
                    <a:pt x="579120" y="6350"/>
                  </a:lnTo>
                  <a:lnTo>
                    <a:pt x="579120" y="5080"/>
                  </a:lnTo>
                  <a:lnTo>
                    <a:pt x="579120" y="3810"/>
                  </a:lnTo>
                  <a:close/>
                </a:path>
                <a:path w="581660" h="12700">
                  <a:moveTo>
                    <a:pt x="581660" y="0"/>
                  </a:moveTo>
                  <a:lnTo>
                    <a:pt x="292100" y="0"/>
                  </a:lnTo>
                  <a:lnTo>
                    <a:pt x="292100" y="2540"/>
                  </a:lnTo>
                  <a:lnTo>
                    <a:pt x="293370" y="2540"/>
                  </a:lnTo>
                  <a:lnTo>
                    <a:pt x="293370" y="3810"/>
                  </a:lnTo>
                  <a:lnTo>
                    <a:pt x="294640" y="3810"/>
                  </a:lnTo>
                  <a:lnTo>
                    <a:pt x="294640" y="2540"/>
                  </a:lnTo>
                  <a:lnTo>
                    <a:pt x="579107" y="2540"/>
                  </a:lnTo>
                  <a:lnTo>
                    <a:pt x="579120" y="3810"/>
                  </a:lnTo>
                  <a:lnTo>
                    <a:pt x="580390" y="3810"/>
                  </a:lnTo>
                  <a:lnTo>
                    <a:pt x="580390" y="2540"/>
                  </a:lnTo>
                  <a:lnTo>
                    <a:pt x="581660" y="2540"/>
                  </a:lnTo>
                  <a:lnTo>
                    <a:pt x="581660" y="0"/>
                  </a:lnTo>
                  <a:close/>
                </a:path>
              </a:pathLst>
            </a:custGeom>
            <a:solidFill>
              <a:srgbClr val="AB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129280" y="2132329"/>
              <a:ext cx="563880" cy="12700"/>
            </a:xfrm>
            <a:custGeom>
              <a:avLst/>
              <a:gdLst/>
              <a:ahLst/>
              <a:cxnLst/>
              <a:rect l="l" t="t" r="r" b="b"/>
              <a:pathLst>
                <a:path w="563879" h="12700">
                  <a:moveTo>
                    <a:pt x="557530" y="10160"/>
                  </a:moveTo>
                  <a:lnTo>
                    <a:pt x="5080" y="10160"/>
                  </a:lnTo>
                  <a:lnTo>
                    <a:pt x="5080" y="11430"/>
                  </a:lnTo>
                  <a:lnTo>
                    <a:pt x="554990" y="11430"/>
                  </a:lnTo>
                  <a:lnTo>
                    <a:pt x="554990" y="12700"/>
                  </a:lnTo>
                  <a:lnTo>
                    <a:pt x="556260" y="12700"/>
                  </a:lnTo>
                  <a:lnTo>
                    <a:pt x="556260" y="11430"/>
                  </a:lnTo>
                  <a:lnTo>
                    <a:pt x="557530" y="11430"/>
                  </a:lnTo>
                  <a:lnTo>
                    <a:pt x="557530" y="10160"/>
                  </a:lnTo>
                  <a:close/>
                </a:path>
                <a:path w="563879" h="12700">
                  <a:moveTo>
                    <a:pt x="558800" y="6350"/>
                  </a:moveTo>
                  <a:lnTo>
                    <a:pt x="3810" y="635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5080" y="10160"/>
                  </a:lnTo>
                  <a:lnTo>
                    <a:pt x="5080" y="8890"/>
                  </a:lnTo>
                  <a:lnTo>
                    <a:pt x="558800" y="8890"/>
                  </a:lnTo>
                  <a:lnTo>
                    <a:pt x="558800" y="6350"/>
                  </a:lnTo>
                  <a:close/>
                </a:path>
                <a:path w="563879" h="12700">
                  <a:moveTo>
                    <a:pt x="562610" y="3810"/>
                  </a:moveTo>
                  <a:lnTo>
                    <a:pt x="1270" y="381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2540" y="6350"/>
                  </a:lnTo>
                  <a:lnTo>
                    <a:pt x="2540" y="5080"/>
                  </a:lnTo>
                  <a:lnTo>
                    <a:pt x="560070" y="5080"/>
                  </a:lnTo>
                  <a:lnTo>
                    <a:pt x="560070" y="6350"/>
                  </a:lnTo>
                  <a:lnTo>
                    <a:pt x="561340" y="6350"/>
                  </a:lnTo>
                  <a:lnTo>
                    <a:pt x="561340" y="5080"/>
                  </a:lnTo>
                  <a:lnTo>
                    <a:pt x="562610" y="5080"/>
                  </a:lnTo>
                  <a:lnTo>
                    <a:pt x="562610" y="3810"/>
                  </a:lnTo>
                  <a:close/>
                </a:path>
                <a:path w="563879" h="12700">
                  <a:moveTo>
                    <a:pt x="56388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2540"/>
                  </a:lnTo>
                  <a:lnTo>
                    <a:pt x="563880" y="2540"/>
                  </a:lnTo>
                  <a:lnTo>
                    <a:pt x="563880" y="0"/>
                  </a:lnTo>
                  <a:close/>
                </a:path>
              </a:pathLst>
            </a:custGeom>
            <a:solidFill>
              <a:srgbClr val="A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136900" y="2145029"/>
              <a:ext cx="546100" cy="11430"/>
            </a:xfrm>
            <a:custGeom>
              <a:avLst/>
              <a:gdLst/>
              <a:ahLst/>
              <a:cxnLst/>
              <a:rect l="l" t="t" r="r" b="b"/>
              <a:pathLst>
                <a:path w="546100" h="11430">
                  <a:moveTo>
                    <a:pt x="538480" y="10160"/>
                  </a:moveTo>
                  <a:lnTo>
                    <a:pt x="6350" y="10160"/>
                  </a:lnTo>
                  <a:lnTo>
                    <a:pt x="6350" y="11430"/>
                  </a:lnTo>
                  <a:lnTo>
                    <a:pt x="538480" y="11430"/>
                  </a:lnTo>
                  <a:lnTo>
                    <a:pt x="538480" y="10160"/>
                  </a:lnTo>
                  <a:close/>
                </a:path>
                <a:path w="546100" h="11430">
                  <a:moveTo>
                    <a:pt x="541020" y="6350"/>
                  </a:moveTo>
                  <a:lnTo>
                    <a:pt x="3810" y="6350"/>
                  </a:lnTo>
                  <a:lnTo>
                    <a:pt x="381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6350" y="10160"/>
                  </a:lnTo>
                  <a:lnTo>
                    <a:pt x="6350" y="8890"/>
                  </a:lnTo>
                  <a:lnTo>
                    <a:pt x="538480" y="8890"/>
                  </a:lnTo>
                  <a:lnTo>
                    <a:pt x="538480" y="10160"/>
                  </a:lnTo>
                  <a:lnTo>
                    <a:pt x="539750" y="10160"/>
                  </a:lnTo>
                  <a:lnTo>
                    <a:pt x="539750" y="8890"/>
                  </a:lnTo>
                  <a:lnTo>
                    <a:pt x="541020" y="8890"/>
                  </a:lnTo>
                  <a:lnTo>
                    <a:pt x="541020" y="6350"/>
                  </a:lnTo>
                  <a:close/>
                </a:path>
                <a:path w="546100" h="11430">
                  <a:moveTo>
                    <a:pt x="543560" y="3810"/>
                  </a:moveTo>
                  <a:lnTo>
                    <a:pt x="1270" y="381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5080"/>
                  </a:lnTo>
                  <a:lnTo>
                    <a:pt x="543560" y="5080"/>
                  </a:lnTo>
                  <a:lnTo>
                    <a:pt x="543560" y="3810"/>
                  </a:lnTo>
                  <a:close/>
                </a:path>
                <a:path w="546100" h="11430">
                  <a:moveTo>
                    <a:pt x="5461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543560" y="2540"/>
                  </a:lnTo>
                  <a:lnTo>
                    <a:pt x="543560" y="3810"/>
                  </a:lnTo>
                  <a:lnTo>
                    <a:pt x="544830" y="3810"/>
                  </a:lnTo>
                  <a:lnTo>
                    <a:pt x="544830" y="2540"/>
                  </a:lnTo>
                  <a:lnTo>
                    <a:pt x="546100" y="2540"/>
                  </a:lnTo>
                  <a:lnTo>
                    <a:pt x="546100" y="0"/>
                  </a:lnTo>
                  <a:close/>
                </a:path>
              </a:pathLst>
            </a:custGeom>
            <a:solidFill>
              <a:srgbClr val="A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145790" y="2156459"/>
              <a:ext cx="528320" cy="12700"/>
            </a:xfrm>
            <a:custGeom>
              <a:avLst/>
              <a:gdLst/>
              <a:ahLst/>
              <a:cxnLst/>
              <a:rect l="l" t="t" r="r" b="b"/>
              <a:pathLst>
                <a:path w="528320" h="12700">
                  <a:moveTo>
                    <a:pt x="518160" y="11430"/>
                  </a:moveTo>
                  <a:lnTo>
                    <a:pt x="6350" y="11430"/>
                  </a:lnTo>
                  <a:lnTo>
                    <a:pt x="6350" y="12700"/>
                  </a:lnTo>
                  <a:lnTo>
                    <a:pt x="518160" y="12700"/>
                  </a:lnTo>
                  <a:lnTo>
                    <a:pt x="518160" y="11430"/>
                  </a:lnTo>
                  <a:close/>
                </a:path>
                <a:path w="528320" h="12700">
                  <a:moveTo>
                    <a:pt x="520700" y="7620"/>
                  </a:moveTo>
                  <a:lnTo>
                    <a:pt x="3810" y="7620"/>
                  </a:lnTo>
                  <a:lnTo>
                    <a:pt x="3810" y="1016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6350" y="11430"/>
                  </a:lnTo>
                  <a:lnTo>
                    <a:pt x="6350" y="10160"/>
                  </a:lnTo>
                  <a:lnTo>
                    <a:pt x="518160" y="10160"/>
                  </a:lnTo>
                  <a:lnTo>
                    <a:pt x="518160" y="11430"/>
                  </a:lnTo>
                  <a:lnTo>
                    <a:pt x="519430" y="11430"/>
                  </a:lnTo>
                  <a:lnTo>
                    <a:pt x="519430" y="10160"/>
                  </a:lnTo>
                  <a:lnTo>
                    <a:pt x="520700" y="10160"/>
                  </a:lnTo>
                  <a:lnTo>
                    <a:pt x="520700" y="7620"/>
                  </a:lnTo>
                  <a:close/>
                </a:path>
                <a:path w="528320" h="12700">
                  <a:moveTo>
                    <a:pt x="525767" y="1270"/>
                  </a:moveTo>
                  <a:lnTo>
                    <a:pt x="0" y="127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3810" y="7620"/>
                  </a:lnTo>
                  <a:lnTo>
                    <a:pt x="3810" y="6350"/>
                  </a:lnTo>
                  <a:lnTo>
                    <a:pt x="521970" y="6350"/>
                  </a:lnTo>
                  <a:lnTo>
                    <a:pt x="521970" y="7620"/>
                  </a:lnTo>
                  <a:lnTo>
                    <a:pt x="523240" y="7620"/>
                  </a:lnTo>
                  <a:lnTo>
                    <a:pt x="523240" y="6350"/>
                  </a:lnTo>
                  <a:lnTo>
                    <a:pt x="524510" y="6350"/>
                  </a:lnTo>
                  <a:lnTo>
                    <a:pt x="524510" y="3810"/>
                  </a:lnTo>
                  <a:lnTo>
                    <a:pt x="525767" y="3810"/>
                  </a:lnTo>
                  <a:lnTo>
                    <a:pt x="525767" y="1270"/>
                  </a:lnTo>
                  <a:close/>
                </a:path>
                <a:path w="528320" h="12700">
                  <a:moveTo>
                    <a:pt x="528320" y="0"/>
                  </a:moveTo>
                  <a:lnTo>
                    <a:pt x="527050" y="0"/>
                  </a:lnTo>
                  <a:lnTo>
                    <a:pt x="527050" y="1270"/>
                  </a:lnTo>
                  <a:lnTo>
                    <a:pt x="528320" y="1270"/>
                  </a:lnTo>
                  <a:lnTo>
                    <a:pt x="528320" y="0"/>
                  </a:lnTo>
                  <a:close/>
                </a:path>
              </a:pathLst>
            </a:custGeom>
            <a:solidFill>
              <a:srgbClr val="A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153410" y="2169159"/>
              <a:ext cx="510540" cy="12700"/>
            </a:xfrm>
            <a:custGeom>
              <a:avLst/>
              <a:gdLst/>
              <a:ahLst/>
              <a:cxnLst/>
              <a:rect l="l" t="t" r="r" b="b"/>
              <a:pathLst>
                <a:path w="510539" h="12700">
                  <a:moveTo>
                    <a:pt x="508000" y="7620"/>
                  </a:moveTo>
                  <a:lnTo>
                    <a:pt x="506730" y="7620"/>
                  </a:lnTo>
                  <a:lnTo>
                    <a:pt x="506730" y="6350"/>
                  </a:lnTo>
                  <a:lnTo>
                    <a:pt x="505460" y="6350"/>
                  </a:lnTo>
                  <a:lnTo>
                    <a:pt x="50546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5080" y="7620"/>
                  </a:lnTo>
                  <a:lnTo>
                    <a:pt x="5080" y="10160"/>
                  </a:lnTo>
                  <a:lnTo>
                    <a:pt x="6350" y="10160"/>
                  </a:lnTo>
                  <a:lnTo>
                    <a:pt x="6350" y="11430"/>
                  </a:lnTo>
                  <a:lnTo>
                    <a:pt x="7620" y="11430"/>
                  </a:lnTo>
                  <a:lnTo>
                    <a:pt x="7620" y="10160"/>
                  </a:lnTo>
                  <a:lnTo>
                    <a:pt x="508000" y="10160"/>
                  </a:lnTo>
                  <a:lnTo>
                    <a:pt x="508000" y="7620"/>
                  </a:lnTo>
                  <a:close/>
                </a:path>
                <a:path w="510539" h="12700">
                  <a:moveTo>
                    <a:pt x="509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505460" y="3810"/>
                  </a:lnTo>
                  <a:lnTo>
                    <a:pt x="505460" y="5080"/>
                  </a:lnTo>
                  <a:lnTo>
                    <a:pt x="506730" y="5080"/>
                  </a:lnTo>
                  <a:lnTo>
                    <a:pt x="506730" y="3810"/>
                  </a:lnTo>
                  <a:lnTo>
                    <a:pt x="508000" y="3810"/>
                  </a:lnTo>
                  <a:lnTo>
                    <a:pt x="508000" y="1270"/>
                  </a:lnTo>
                  <a:lnTo>
                    <a:pt x="509270" y="1270"/>
                  </a:lnTo>
                  <a:lnTo>
                    <a:pt x="509270" y="0"/>
                  </a:lnTo>
                  <a:close/>
                </a:path>
                <a:path w="510539" h="12700">
                  <a:moveTo>
                    <a:pt x="510540" y="10160"/>
                  </a:moveTo>
                  <a:lnTo>
                    <a:pt x="509270" y="10160"/>
                  </a:lnTo>
                  <a:lnTo>
                    <a:pt x="509270" y="11430"/>
                  </a:lnTo>
                  <a:lnTo>
                    <a:pt x="7620" y="11430"/>
                  </a:lnTo>
                  <a:lnTo>
                    <a:pt x="7620" y="12700"/>
                  </a:lnTo>
                  <a:lnTo>
                    <a:pt x="510540" y="12700"/>
                  </a:lnTo>
                  <a:lnTo>
                    <a:pt x="510540" y="11430"/>
                  </a:lnTo>
                  <a:lnTo>
                    <a:pt x="510540" y="10160"/>
                  </a:lnTo>
                  <a:close/>
                </a:path>
              </a:pathLst>
            </a:custGeom>
            <a:solidFill>
              <a:srgbClr val="A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162300" y="2181859"/>
              <a:ext cx="511809" cy="12700"/>
            </a:xfrm>
            <a:custGeom>
              <a:avLst/>
              <a:gdLst/>
              <a:ahLst/>
              <a:cxnLst/>
              <a:rect l="l" t="t" r="r" b="b"/>
              <a:pathLst>
                <a:path w="511810" h="12700">
                  <a:moveTo>
                    <a:pt x="504190" y="1270"/>
                  </a:moveTo>
                  <a:lnTo>
                    <a:pt x="502920" y="1270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3810" y="5080"/>
                  </a:lnTo>
                  <a:lnTo>
                    <a:pt x="3810" y="3810"/>
                  </a:lnTo>
                  <a:lnTo>
                    <a:pt x="504190" y="3810"/>
                  </a:lnTo>
                  <a:lnTo>
                    <a:pt x="504190" y="1270"/>
                  </a:lnTo>
                  <a:close/>
                </a:path>
                <a:path w="511810" h="12700">
                  <a:moveTo>
                    <a:pt x="506730" y="3810"/>
                  </a:moveTo>
                  <a:lnTo>
                    <a:pt x="505460" y="3810"/>
                  </a:lnTo>
                  <a:lnTo>
                    <a:pt x="50546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6350" y="7620"/>
                  </a:lnTo>
                  <a:lnTo>
                    <a:pt x="6350" y="6350"/>
                  </a:lnTo>
                  <a:lnTo>
                    <a:pt x="506730" y="6350"/>
                  </a:lnTo>
                  <a:lnTo>
                    <a:pt x="506730" y="5080"/>
                  </a:lnTo>
                  <a:lnTo>
                    <a:pt x="506730" y="3810"/>
                  </a:lnTo>
                  <a:close/>
                </a:path>
                <a:path w="511810" h="12700">
                  <a:moveTo>
                    <a:pt x="509270" y="7620"/>
                  </a:moveTo>
                  <a:lnTo>
                    <a:pt x="7620" y="7620"/>
                  </a:lnTo>
                  <a:lnTo>
                    <a:pt x="7620" y="10160"/>
                  </a:lnTo>
                  <a:lnTo>
                    <a:pt x="509270" y="10160"/>
                  </a:lnTo>
                  <a:lnTo>
                    <a:pt x="509270" y="7620"/>
                  </a:lnTo>
                  <a:close/>
                </a:path>
                <a:path w="511810" h="12700">
                  <a:moveTo>
                    <a:pt x="511810" y="10160"/>
                  </a:moveTo>
                  <a:lnTo>
                    <a:pt x="510540" y="10160"/>
                  </a:lnTo>
                  <a:lnTo>
                    <a:pt x="510540" y="11430"/>
                  </a:lnTo>
                  <a:lnTo>
                    <a:pt x="8890" y="11430"/>
                  </a:lnTo>
                  <a:lnTo>
                    <a:pt x="8890" y="12700"/>
                  </a:lnTo>
                  <a:lnTo>
                    <a:pt x="511810" y="12700"/>
                  </a:lnTo>
                  <a:lnTo>
                    <a:pt x="511810" y="11430"/>
                  </a:lnTo>
                  <a:lnTo>
                    <a:pt x="511810" y="10160"/>
                  </a:lnTo>
                  <a:close/>
                </a:path>
              </a:pathLst>
            </a:custGeom>
            <a:solidFill>
              <a:srgbClr val="B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172460" y="2194559"/>
              <a:ext cx="511809" cy="12700"/>
            </a:xfrm>
            <a:custGeom>
              <a:avLst/>
              <a:gdLst/>
              <a:ahLst/>
              <a:cxnLst/>
              <a:rect l="l" t="t" r="r" b="b"/>
              <a:pathLst>
                <a:path w="511810" h="1270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511810" h="12700">
                  <a:moveTo>
                    <a:pt x="504190" y="1270"/>
                  </a:moveTo>
                  <a:lnTo>
                    <a:pt x="502920" y="1270"/>
                  </a:lnTo>
                  <a:lnTo>
                    <a:pt x="502920" y="0"/>
                  </a:lnTo>
                  <a:lnTo>
                    <a:pt x="501650" y="0"/>
                  </a:lnTo>
                  <a:lnTo>
                    <a:pt x="501650" y="1270"/>
                  </a:lnTo>
                  <a:lnTo>
                    <a:pt x="2540" y="1270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5080" y="5080"/>
                  </a:lnTo>
                  <a:lnTo>
                    <a:pt x="5080" y="3810"/>
                  </a:lnTo>
                  <a:lnTo>
                    <a:pt x="504190" y="3810"/>
                  </a:lnTo>
                  <a:lnTo>
                    <a:pt x="504190" y="1270"/>
                  </a:lnTo>
                  <a:close/>
                </a:path>
                <a:path w="511810" h="12700">
                  <a:moveTo>
                    <a:pt x="506730" y="3810"/>
                  </a:moveTo>
                  <a:lnTo>
                    <a:pt x="505460" y="3810"/>
                  </a:lnTo>
                  <a:lnTo>
                    <a:pt x="50546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7620" y="7620"/>
                  </a:lnTo>
                  <a:lnTo>
                    <a:pt x="7620" y="6350"/>
                  </a:lnTo>
                  <a:lnTo>
                    <a:pt x="506730" y="6350"/>
                  </a:lnTo>
                  <a:lnTo>
                    <a:pt x="506730" y="5080"/>
                  </a:lnTo>
                  <a:lnTo>
                    <a:pt x="506730" y="3810"/>
                  </a:lnTo>
                  <a:close/>
                </a:path>
                <a:path w="511810" h="12700">
                  <a:moveTo>
                    <a:pt x="509270" y="7620"/>
                  </a:moveTo>
                  <a:lnTo>
                    <a:pt x="508000" y="7620"/>
                  </a:lnTo>
                  <a:lnTo>
                    <a:pt x="508000" y="6350"/>
                  </a:lnTo>
                  <a:lnTo>
                    <a:pt x="506730" y="6350"/>
                  </a:lnTo>
                  <a:lnTo>
                    <a:pt x="506730" y="7620"/>
                  </a:lnTo>
                  <a:lnTo>
                    <a:pt x="8890" y="7620"/>
                  </a:lnTo>
                  <a:lnTo>
                    <a:pt x="8890" y="10160"/>
                  </a:lnTo>
                  <a:lnTo>
                    <a:pt x="10160" y="10160"/>
                  </a:lnTo>
                  <a:lnTo>
                    <a:pt x="10160" y="11430"/>
                  </a:lnTo>
                  <a:lnTo>
                    <a:pt x="11430" y="11430"/>
                  </a:lnTo>
                  <a:lnTo>
                    <a:pt x="11430" y="10160"/>
                  </a:lnTo>
                  <a:lnTo>
                    <a:pt x="509270" y="10160"/>
                  </a:lnTo>
                  <a:lnTo>
                    <a:pt x="509270" y="7620"/>
                  </a:lnTo>
                  <a:close/>
                </a:path>
                <a:path w="511810" h="12700">
                  <a:moveTo>
                    <a:pt x="511810" y="11430"/>
                  </a:moveTo>
                  <a:lnTo>
                    <a:pt x="511797" y="10160"/>
                  </a:lnTo>
                  <a:lnTo>
                    <a:pt x="510540" y="10160"/>
                  </a:lnTo>
                  <a:lnTo>
                    <a:pt x="510540" y="11430"/>
                  </a:lnTo>
                  <a:lnTo>
                    <a:pt x="11430" y="11430"/>
                  </a:lnTo>
                  <a:lnTo>
                    <a:pt x="11430" y="12700"/>
                  </a:lnTo>
                  <a:lnTo>
                    <a:pt x="511810" y="12700"/>
                  </a:lnTo>
                  <a:lnTo>
                    <a:pt x="511810" y="11430"/>
                  </a:lnTo>
                  <a:close/>
                </a:path>
              </a:pathLst>
            </a:custGeom>
            <a:solidFill>
              <a:srgbClr val="B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186430" y="2207259"/>
              <a:ext cx="506730" cy="12700"/>
            </a:xfrm>
            <a:custGeom>
              <a:avLst/>
              <a:gdLst/>
              <a:ahLst/>
              <a:cxnLst/>
              <a:rect l="l" t="t" r="r" b="b"/>
              <a:pathLst>
                <a:path w="506729" h="12700">
                  <a:moveTo>
                    <a:pt x="500380" y="1270"/>
                  </a:moveTo>
                  <a:lnTo>
                    <a:pt x="499110" y="1270"/>
                  </a:lnTo>
                  <a:lnTo>
                    <a:pt x="499110" y="0"/>
                  </a:lnTo>
                  <a:lnTo>
                    <a:pt x="497840" y="0"/>
                  </a:lnTo>
                  <a:lnTo>
                    <a:pt x="49784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3810"/>
                  </a:lnTo>
                  <a:lnTo>
                    <a:pt x="500380" y="3810"/>
                  </a:lnTo>
                  <a:lnTo>
                    <a:pt x="500380" y="1270"/>
                  </a:lnTo>
                  <a:close/>
                </a:path>
                <a:path w="506729" h="12700">
                  <a:moveTo>
                    <a:pt x="501650" y="5080"/>
                  </a:moveTo>
                  <a:lnTo>
                    <a:pt x="2540" y="5080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5080" y="7620"/>
                  </a:lnTo>
                  <a:lnTo>
                    <a:pt x="5080" y="6350"/>
                  </a:lnTo>
                  <a:lnTo>
                    <a:pt x="501650" y="6350"/>
                  </a:lnTo>
                  <a:lnTo>
                    <a:pt x="501650" y="5080"/>
                  </a:lnTo>
                  <a:close/>
                </a:path>
                <a:path w="506729" h="12700">
                  <a:moveTo>
                    <a:pt x="505460" y="7620"/>
                  </a:moveTo>
                  <a:lnTo>
                    <a:pt x="504190" y="7620"/>
                  </a:lnTo>
                  <a:lnTo>
                    <a:pt x="504190" y="6350"/>
                  </a:lnTo>
                  <a:lnTo>
                    <a:pt x="502920" y="6350"/>
                  </a:lnTo>
                  <a:lnTo>
                    <a:pt x="502920" y="7620"/>
                  </a:lnTo>
                  <a:lnTo>
                    <a:pt x="6350" y="7620"/>
                  </a:lnTo>
                  <a:lnTo>
                    <a:pt x="6350" y="10160"/>
                  </a:lnTo>
                  <a:lnTo>
                    <a:pt x="7620" y="10160"/>
                  </a:lnTo>
                  <a:lnTo>
                    <a:pt x="7620" y="11430"/>
                  </a:lnTo>
                  <a:lnTo>
                    <a:pt x="8890" y="11430"/>
                  </a:lnTo>
                  <a:lnTo>
                    <a:pt x="8890" y="10160"/>
                  </a:lnTo>
                  <a:lnTo>
                    <a:pt x="505460" y="10160"/>
                  </a:lnTo>
                  <a:lnTo>
                    <a:pt x="505460" y="7620"/>
                  </a:lnTo>
                  <a:close/>
                </a:path>
                <a:path w="506729" h="12700">
                  <a:moveTo>
                    <a:pt x="506730" y="11430"/>
                  </a:moveTo>
                  <a:lnTo>
                    <a:pt x="8890" y="11430"/>
                  </a:lnTo>
                  <a:lnTo>
                    <a:pt x="8890" y="12700"/>
                  </a:lnTo>
                  <a:lnTo>
                    <a:pt x="506730" y="12700"/>
                  </a:lnTo>
                  <a:lnTo>
                    <a:pt x="506730" y="11430"/>
                  </a:lnTo>
                  <a:close/>
                </a:path>
              </a:pathLst>
            </a:custGeom>
            <a:solidFill>
              <a:srgbClr val="B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196590" y="2219959"/>
              <a:ext cx="506730" cy="11430"/>
            </a:xfrm>
            <a:custGeom>
              <a:avLst/>
              <a:gdLst/>
              <a:ahLst/>
              <a:cxnLst/>
              <a:rect l="l" t="t" r="r" b="b"/>
              <a:pathLst>
                <a:path w="506729" h="1143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506729" h="11430">
                  <a:moveTo>
                    <a:pt x="500380" y="1270"/>
                  </a:moveTo>
                  <a:lnTo>
                    <a:pt x="499110" y="1270"/>
                  </a:lnTo>
                  <a:lnTo>
                    <a:pt x="499110" y="0"/>
                  </a:lnTo>
                  <a:lnTo>
                    <a:pt x="497840" y="0"/>
                  </a:lnTo>
                  <a:lnTo>
                    <a:pt x="497840" y="1270"/>
                  </a:lnTo>
                  <a:lnTo>
                    <a:pt x="3810" y="1270"/>
                  </a:lnTo>
                  <a:lnTo>
                    <a:pt x="381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6350" y="5080"/>
                  </a:lnTo>
                  <a:lnTo>
                    <a:pt x="6350" y="3810"/>
                  </a:lnTo>
                  <a:lnTo>
                    <a:pt x="500380" y="3810"/>
                  </a:lnTo>
                  <a:lnTo>
                    <a:pt x="500380" y="1270"/>
                  </a:lnTo>
                  <a:close/>
                </a:path>
                <a:path w="506729" h="11430">
                  <a:moveTo>
                    <a:pt x="501650" y="3810"/>
                  </a:moveTo>
                  <a:lnTo>
                    <a:pt x="500380" y="3810"/>
                  </a:lnTo>
                  <a:lnTo>
                    <a:pt x="500380" y="5080"/>
                  </a:lnTo>
                  <a:lnTo>
                    <a:pt x="6350" y="5080"/>
                  </a:lnTo>
                  <a:lnTo>
                    <a:pt x="6350" y="6350"/>
                  </a:lnTo>
                  <a:lnTo>
                    <a:pt x="7620" y="6350"/>
                  </a:lnTo>
                  <a:lnTo>
                    <a:pt x="7620" y="7620"/>
                  </a:lnTo>
                  <a:lnTo>
                    <a:pt x="8890" y="7620"/>
                  </a:lnTo>
                  <a:lnTo>
                    <a:pt x="8890" y="6350"/>
                  </a:lnTo>
                  <a:lnTo>
                    <a:pt x="501650" y="6350"/>
                  </a:lnTo>
                  <a:lnTo>
                    <a:pt x="501650" y="5080"/>
                  </a:lnTo>
                  <a:lnTo>
                    <a:pt x="501650" y="3810"/>
                  </a:lnTo>
                  <a:close/>
                </a:path>
                <a:path w="506729" h="11430">
                  <a:moveTo>
                    <a:pt x="505460" y="7620"/>
                  </a:moveTo>
                  <a:lnTo>
                    <a:pt x="504190" y="7620"/>
                  </a:lnTo>
                  <a:lnTo>
                    <a:pt x="504190" y="6350"/>
                  </a:lnTo>
                  <a:lnTo>
                    <a:pt x="502920" y="6350"/>
                  </a:lnTo>
                  <a:lnTo>
                    <a:pt x="502920" y="7620"/>
                  </a:lnTo>
                  <a:lnTo>
                    <a:pt x="10160" y="7620"/>
                  </a:lnTo>
                  <a:lnTo>
                    <a:pt x="10160" y="10160"/>
                  </a:lnTo>
                  <a:lnTo>
                    <a:pt x="11430" y="10160"/>
                  </a:lnTo>
                  <a:lnTo>
                    <a:pt x="11430" y="11430"/>
                  </a:lnTo>
                  <a:lnTo>
                    <a:pt x="12700" y="11430"/>
                  </a:lnTo>
                  <a:lnTo>
                    <a:pt x="12700" y="10160"/>
                  </a:lnTo>
                  <a:lnTo>
                    <a:pt x="505460" y="10160"/>
                  </a:lnTo>
                  <a:lnTo>
                    <a:pt x="505460" y="7620"/>
                  </a:lnTo>
                  <a:close/>
                </a:path>
                <a:path w="506729" h="11430">
                  <a:moveTo>
                    <a:pt x="506717" y="10160"/>
                  </a:moveTo>
                  <a:lnTo>
                    <a:pt x="505460" y="10160"/>
                  </a:lnTo>
                  <a:lnTo>
                    <a:pt x="505460" y="11430"/>
                  </a:lnTo>
                  <a:lnTo>
                    <a:pt x="506717" y="11430"/>
                  </a:lnTo>
                  <a:lnTo>
                    <a:pt x="506717" y="10160"/>
                  </a:lnTo>
                  <a:close/>
                </a:path>
              </a:pathLst>
            </a:custGeom>
            <a:solidFill>
              <a:srgbClr val="B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209290" y="2231389"/>
              <a:ext cx="504190" cy="12700"/>
            </a:xfrm>
            <a:custGeom>
              <a:avLst/>
              <a:gdLst/>
              <a:ahLst/>
              <a:cxnLst/>
              <a:rect l="l" t="t" r="r" b="b"/>
              <a:pathLst>
                <a:path w="504189" h="12700">
                  <a:moveTo>
                    <a:pt x="49401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1270"/>
                  </a:lnTo>
                  <a:lnTo>
                    <a:pt x="494017" y="1270"/>
                  </a:lnTo>
                  <a:lnTo>
                    <a:pt x="494017" y="0"/>
                  </a:lnTo>
                  <a:close/>
                </a:path>
                <a:path w="504189" h="12700">
                  <a:moveTo>
                    <a:pt x="496570" y="1270"/>
                  </a:moveTo>
                  <a:lnTo>
                    <a:pt x="495300" y="1270"/>
                  </a:lnTo>
                  <a:lnTo>
                    <a:pt x="495300" y="2540"/>
                  </a:lnTo>
                  <a:lnTo>
                    <a:pt x="3810" y="2540"/>
                  </a:lnTo>
                  <a:lnTo>
                    <a:pt x="3810" y="5080"/>
                  </a:lnTo>
                  <a:lnTo>
                    <a:pt x="6350" y="5080"/>
                  </a:lnTo>
                  <a:lnTo>
                    <a:pt x="6350" y="6350"/>
                  </a:lnTo>
                  <a:lnTo>
                    <a:pt x="7620" y="6350"/>
                  </a:lnTo>
                  <a:lnTo>
                    <a:pt x="7620" y="5080"/>
                  </a:lnTo>
                  <a:lnTo>
                    <a:pt x="496570" y="5080"/>
                  </a:lnTo>
                  <a:lnTo>
                    <a:pt x="496570" y="2540"/>
                  </a:lnTo>
                  <a:lnTo>
                    <a:pt x="496570" y="1270"/>
                  </a:lnTo>
                  <a:close/>
                </a:path>
                <a:path w="504189" h="12700">
                  <a:moveTo>
                    <a:pt x="499110" y="5080"/>
                  </a:moveTo>
                  <a:lnTo>
                    <a:pt x="497840" y="5080"/>
                  </a:lnTo>
                  <a:lnTo>
                    <a:pt x="497840" y="6350"/>
                  </a:lnTo>
                  <a:lnTo>
                    <a:pt x="7620" y="6350"/>
                  </a:lnTo>
                  <a:lnTo>
                    <a:pt x="7620" y="7620"/>
                  </a:lnTo>
                  <a:lnTo>
                    <a:pt x="8890" y="7620"/>
                  </a:lnTo>
                  <a:lnTo>
                    <a:pt x="8890" y="8890"/>
                  </a:lnTo>
                  <a:lnTo>
                    <a:pt x="10160" y="8890"/>
                  </a:lnTo>
                  <a:lnTo>
                    <a:pt x="10160" y="7620"/>
                  </a:lnTo>
                  <a:lnTo>
                    <a:pt x="499110" y="7620"/>
                  </a:lnTo>
                  <a:lnTo>
                    <a:pt x="499110" y="6350"/>
                  </a:lnTo>
                  <a:lnTo>
                    <a:pt x="499110" y="5080"/>
                  </a:lnTo>
                  <a:close/>
                </a:path>
                <a:path w="504189" h="12700">
                  <a:moveTo>
                    <a:pt x="501650" y="7620"/>
                  </a:moveTo>
                  <a:lnTo>
                    <a:pt x="500380" y="7620"/>
                  </a:lnTo>
                  <a:lnTo>
                    <a:pt x="500380" y="8890"/>
                  </a:lnTo>
                  <a:lnTo>
                    <a:pt x="11430" y="8890"/>
                  </a:lnTo>
                  <a:lnTo>
                    <a:pt x="11430" y="11430"/>
                  </a:lnTo>
                  <a:lnTo>
                    <a:pt x="12700" y="11430"/>
                  </a:lnTo>
                  <a:lnTo>
                    <a:pt x="12700" y="12700"/>
                  </a:lnTo>
                  <a:lnTo>
                    <a:pt x="13970" y="12700"/>
                  </a:lnTo>
                  <a:lnTo>
                    <a:pt x="13970" y="11430"/>
                  </a:lnTo>
                  <a:lnTo>
                    <a:pt x="501650" y="11430"/>
                  </a:lnTo>
                  <a:lnTo>
                    <a:pt x="501650" y="8890"/>
                  </a:lnTo>
                  <a:lnTo>
                    <a:pt x="501650" y="7620"/>
                  </a:lnTo>
                  <a:close/>
                </a:path>
                <a:path w="504189" h="12700">
                  <a:moveTo>
                    <a:pt x="504190" y="11430"/>
                  </a:moveTo>
                  <a:lnTo>
                    <a:pt x="502920" y="11430"/>
                  </a:lnTo>
                  <a:lnTo>
                    <a:pt x="502920" y="12700"/>
                  </a:lnTo>
                  <a:lnTo>
                    <a:pt x="504190" y="12700"/>
                  </a:lnTo>
                  <a:lnTo>
                    <a:pt x="504190" y="11430"/>
                  </a:lnTo>
                  <a:close/>
                </a:path>
              </a:pathLst>
            </a:custGeom>
            <a:solidFill>
              <a:srgbClr val="B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223260" y="2244089"/>
              <a:ext cx="500380" cy="12700"/>
            </a:xfrm>
            <a:custGeom>
              <a:avLst/>
              <a:gdLst/>
              <a:ahLst/>
              <a:cxnLst/>
              <a:rect l="l" t="t" r="r" b="b"/>
              <a:pathLst>
                <a:path w="500379" h="12700">
                  <a:moveTo>
                    <a:pt x="4902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3810" y="2540"/>
                  </a:lnTo>
                  <a:lnTo>
                    <a:pt x="3810" y="1270"/>
                  </a:lnTo>
                  <a:lnTo>
                    <a:pt x="490220" y="1270"/>
                  </a:lnTo>
                  <a:lnTo>
                    <a:pt x="490220" y="0"/>
                  </a:lnTo>
                  <a:close/>
                </a:path>
                <a:path w="500379" h="12700">
                  <a:moveTo>
                    <a:pt x="492747" y="2540"/>
                  </a:moveTo>
                  <a:lnTo>
                    <a:pt x="5080" y="2540"/>
                  </a:lnTo>
                  <a:lnTo>
                    <a:pt x="5080" y="5080"/>
                  </a:lnTo>
                  <a:lnTo>
                    <a:pt x="7620" y="5080"/>
                  </a:lnTo>
                  <a:lnTo>
                    <a:pt x="7620" y="6350"/>
                  </a:lnTo>
                  <a:lnTo>
                    <a:pt x="8890" y="6350"/>
                  </a:lnTo>
                  <a:lnTo>
                    <a:pt x="8890" y="5080"/>
                  </a:lnTo>
                  <a:lnTo>
                    <a:pt x="492747" y="5080"/>
                  </a:lnTo>
                  <a:lnTo>
                    <a:pt x="492747" y="2540"/>
                  </a:lnTo>
                  <a:close/>
                </a:path>
                <a:path w="500379" h="12700">
                  <a:moveTo>
                    <a:pt x="495300" y="5080"/>
                  </a:moveTo>
                  <a:lnTo>
                    <a:pt x="494030" y="5080"/>
                  </a:lnTo>
                  <a:lnTo>
                    <a:pt x="494030" y="6350"/>
                  </a:lnTo>
                  <a:lnTo>
                    <a:pt x="8890" y="6350"/>
                  </a:lnTo>
                  <a:lnTo>
                    <a:pt x="8890" y="7620"/>
                  </a:lnTo>
                  <a:lnTo>
                    <a:pt x="10160" y="7620"/>
                  </a:lnTo>
                  <a:lnTo>
                    <a:pt x="10160" y="8890"/>
                  </a:lnTo>
                  <a:lnTo>
                    <a:pt x="12700" y="8890"/>
                  </a:lnTo>
                  <a:lnTo>
                    <a:pt x="12700" y="7620"/>
                  </a:lnTo>
                  <a:lnTo>
                    <a:pt x="495300" y="7620"/>
                  </a:lnTo>
                  <a:lnTo>
                    <a:pt x="495300" y="6350"/>
                  </a:lnTo>
                  <a:lnTo>
                    <a:pt x="495300" y="5080"/>
                  </a:lnTo>
                  <a:close/>
                </a:path>
                <a:path w="500379" h="12700">
                  <a:moveTo>
                    <a:pt x="497840" y="8890"/>
                  </a:moveTo>
                  <a:lnTo>
                    <a:pt x="13970" y="8890"/>
                  </a:lnTo>
                  <a:lnTo>
                    <a:pt x="13970" y="11430"/>
                  </a:lnTo>
                  <a:lnTo>
                    <a:pt x="15240" y="11430"/>
                  </a:lnTo>
                  <a:lnTo>
                    <a:pt x="15240" y="12700"/>
                  </a:lnTo>
                  <a:lnTo>
                    <a:pt x="17780" y="12700"/>
                  </a:lnTo>
                  <a:lnTo>
                    <a:pt x="17780" y="11430"/>
                  </a:lnTo>
                  <a:lnTo>
                    <a:pt x="497840" y="11430"/>
                  </a:lnTo>
                  <a:lnTo>
                    <a:pt x="497840" y="8890"/>
                  </a:lnTo>
                  <a:close/>
                </a:path>
                <a:path w="500379" h="12700">
                  <a:moveTo>
                    <a:pt x="500380" y="11430"/>
                  </a:moveTo>
                  <a:lnTo>
                    <a:pt x="499110" y="11430"/>
                  </a:lnTo>
                  <a:lnTo>
                    <a:pt x="499110" y="12700"/>
                  </a:lnTo>
                  <a:lnTo>
                    <a:pt x="500380" y="12700"/>
                  </a:lnTo>
                  <a:lnTo>
                    <a:pt x="500380" y="11430"/>
                  </a:lnTo>
                  <a:close/>
                </a:path>
              </a:pathLst>
            </a:custGeom>
            <a:solidFill>
              <a:srgbClr val="B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241040" y="2256789"/>
              <a:ext cx="492759" cy="12700"/>
            </a:xfrm>
            <a:custGeom>
              <a:avLst/>
              <a:gdLst/>
              <a:ahLst/>
              <a:cxnLst/>
              <a:rect l="l" t="t" r="r" b="b"/>
              <a:pathLst>
                <a:path w="492760" h="12700">
                  <a:moveTo>
                    <a:pt x="294640" y="8890"/>
                  </a:moveTo>
                  <a:lnTo>
                    <a:pt x="15227" y="8890"/>
                  </a:lnTo>
                  <a:lnTo>
                    <a:pt x="15227" y="11430"/>
                  </a:lnTo>
                  <a:lnTo>
                    <a:pt x="17780" y="11430"/>
                  </a:lnTo>
                  <a:lnTo>
                    <a:pt x="17780" y="12700"/>
                  </a:lnTo>
                  <a:lnTo>
                    <a:pt x="20320" y="12700"/>
                  </a:lnTo>
                  <a:lnTo>
                    <a:pt x="20320" y="11430"/>
                  </a:lnTo>
                  <a:lnTo>
                    <a:pt x="289560" y="11430"/>
                  </a:lnTo>
                  <a:lnTo>
                    <a:pt x="289560" y="12700"/>
                  </a:lnTo>
                  <a:lnTo>
                    <a:pt x="292100" y="12700"/>
                  </a:lnTo>
                  <a:lnTo>
                    <a:pt x="292100" y="11430"/>
                  </a:lnTo>
                  <a:lnTo>
                    <a:pt x="294640" y="11430"/>
                  </a:lnTo>
                  <a:lnTo>
                    <a:pt x="294640" y="8890"/>
                  </a:lnTo>
                  <a:close/>
                </a:path>
                <a:path w="492760" h="12700">
                  <a:moveTo>
                    <a:pt x="4826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3810" y="2540"/>
                  </a:lnTo>
                  <a:lnTo>
                    <a:pt x="3810" y="1270"/>
                  </a:lnTo>
                  <a:lnTo>
                    <a:pt x="482600" y="1270"/>
                  </a:lnTo>
                  <a:lnTo>
                    <a:pt x="482600" y="0"/>
                  </a:lnTo>
                  <a:close/>
                </a:path>
                <a:path w="492760" h="12700">
                  <a:moveTo>
                    <a:pt x="485140" y="2540"/>
                  </a:moveTo>
                  <a:lnTo>
                    <a:pt x="5080" y="2540"/>
                  </a:lnTo>
                  <a:lnTo>
                    <a:pt x="5080" y="5080"/>
                  </a:lnTo>
                  <a:lnTo>
                    <a:pt x="7620" y="5080"/>
                  </a:lnTo>
                  <a:lnTo>
                    <a:pt x="7620" y="6350"/>
                  </a:lnTo>
                  <a:lnTo>
                    <a:pt x="8890" y="6350"/>
                  </a:lnTo>
                  <a:lnTo>
                    <a:pt x="8890" y="5080"/>
                  </a:lnTo>
                  <a:lnTo>
                    <a:pt x="485140" y="5080"/>
                  </a:lnTo>
                  <a:lnTo>
                    <a:pt x="485140" y="2540"/>
                  </a:lnTo>
                  <a:close/>
                </a:path>
                <a:path w="492760" h="12700">
                  <a:moveTo>
                    <a:pt x="487680" y="5080"/>
                  </a:moveTo>
                  <a:lnTo>
                    <a:pt x="486410" y="5080"/>
                  </a:lnTo>
                  <a:lnTo>
                    <a:pt x="486410" y="6350"/>
                  </a:lnTo>
                  <a:lnTo>
                    <a:pt x="8890" y="6350"/>
                  </a:lnTo>
                  <a:lnTo>
                    <a:pt x="8890" y="7620"/>
                  </a:lnTo>
                  <a:lnTo>
                    <a:pt x="11430" y="7620"/>
                  </a:lnTo>
                  <a:lnTo>
                    <a:pt x="11430" y="8890"/>
                  </a:lnTo>
                  <a:lnTo>
                    <a:pt x="12700" y="8890"/>
                  </a:lnTo>
                  <a:lnTo>
                    <a:pt x="12700" y="7620"/>
                  </a:lnTo>
                  <a:lnTo>
                    <a:pt x="487680" y="7620"/>
                  </a:lnTo>
                  <a:lnTo>
                    <a:pt x="487680" y="6350"/>
                  </a:lnTo>
                  <a:lnTo>
                    <a:pt x="487680" y="5080"/>
                  </a:lnTo>
                  <a:close/>
                </a:path>
                <a:path w="492760" h="12700">
                  <a:moveTo>
                    <a:pt x="490220" y="8890"/>
                  </a:moveTo>
                  <a:lnTo>
                    <a:pt x="488950" y="8890"/>
                  </a:lnTo>
                  <a:lnTo>
                    <a:pt x="488950" y="7620"/>
                  </a:lnTo>
                  <a:lnTo>
                    <a:pt x="487680" y="7620"/>
                  </a:lnTo>
                  <a:lnTo>
                    <a:pt x="487680" y="8890"/>
                  </a:lnTo>
                  <a:lnTo>
                    <a:pt x="295910" y="8890"/>
                  </a:lnTo>
                  <a:lnTo>
                    <a:pt x="295910" y="11430"/>
                  </a:lnTo>
                  <a:lnTo>
                    <a:pt x="490220" y="11430"/>
                  </a:lnTo>
                  <a:lnTo>
                    <a:pt x="490220" y="8890"/>
                  </a:lnTo>
                  <a:close/>
                </a:path>
                <a:path w="492760" h="12700">
                  <a:moveTo>
                    <a:pt x="492760" y="11430"/>
                  </a:moveTo>
                  <a:lnTo>
                    <a:pt x="491490" y="11430"/>
                  </a:lnTo>
                  <a:lnTo>
                    <a:pt x="491490" y="12700"/>
                  </a:lnTo>
                  <a:lnTo>
                    <a:pt x="492760" y="12700"/>
                  </a:lnTo>
                  <a:lnTo>
                    <a:pt x="492760" y="11430"/>
                  </a:lnTo>
                  <a:close/>
                </a:path>
              </a:pathLst>
            </a:custGeom>
            <a:solidFill>
              <a:srgbClr val="B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261360" y="2269489"/>
              <a:ext cx="482600" cy="12700"/>
            </a:xfrm>
            <a:custGeom>
              <a:avLst/>
              <a:gdLst/>
              <a:ahLst/>
              <a:cxnLst/>
              <a:rect l="l" t="t" r="r" b="b"/>
              <a:pathLst>
                <a:path w="482600" h="12700">
                  <a:moveTo>
                    <a:pt x="248920" y="8890"/>
                  </a:moveTo>
                  <a:lnTo>
                    <a:pt x="17780" y="8890"/>
                  </a:lnTo>
                  <a:lnTo>
                    <a:pt x="17780" y="11430"/>
                  </a:lnTo>
                  <a:lnTo>
                    <a:pt x="20307" y="11430"/>
                  </a:lnTo>
                  <a:lnTo>
                    <a:pt x="20307" y="12700"/>
                  </a:lnTo>
                  <a:lnTo>
                    <a:pt x="22860" y="12700"/>
                  </a:lnTo>
                  <a:lnTo>
                    <a:pt x="22860" y="11430"/>
                  </a:lnTo>
                  <a:lnTo>
                    <a:pt x="242570" y="11430"/>
                  </a:lnTo>
                  <a:lnTo>
                    <a:pt x="242570" y="12700"/>
                  </a:lnTo>
                  <a:lnTo>
                    <a:pt x="246380" y="12700"/>
                  </a:lnTo>
                  <a:lnTo>
                    <a:pt x="246380" y="11430"/>
                  </a:lnTo>
                  <a:lnTo>
                    <a:pt x="248920" y="11430"/>
                  </a:lnTo>
                  <a:lnTo>
                    <a:pt x="248920" y="8890"/>
                  </a:lnTo>
                  <a:close/>
                </a:path>
                <a:path w="482600" h="12700">
                  <a:moveTo>
                    <a:pt x="257797" y="6350"/>
                  </a:moveTo>
                  <a:lnTo>
                    <a:pt x="11430" y="6350"/>
                  </a:lnTo>
                  <a:lnTo>
                    <a:pt x="11430" y="7620"/>
                  </a:lnTo>
                  <a:lnTo>
                    <a:pt x="13957" y="7620"/>
                  </a:lnTo>
                  <a:lnTo>
                    <a:pt x="13957" y="8890"/>
                  </a:lnTo>
                  <a:lnTo>
                    <a:pt x="16510" y="8890"/>
                  </a:lnTo>
                  <a:lnTo>
                    <a:pt x="16510" y="7620"/>
                  </a:lnTo>
                  <a:lnTo>
                    <a:pt x="252730" y="7620"/>
                  </a:lnTo>
                  <a:lnTo>
                    <a:pt x="252730" y="8890"/>
                  </a:lnTo>
                  <a:lnTo>
                    <a:pt x="255270" y="8890"/>
                  </a:lnTo>
                  <a:lnTo>
                    <a:pt x="255270" y="7620"/>
                  </a:lnTo>
                  <a:lnTo>
                    <a:pt x="257797" y="7620"/>
                  </a:lnTo>
                  <a:lnTo>
                    <a:pt x="257797" y="6350"/>
                  </a:lnTo>
                  <a:close/>
                </a:path>
                <a:path w="482600" h="12700">
                  <a:moveTo>
                    <a:pt x="262890" y="2540"/>
                  </a:moveTo>
                  <a:lnTo>
                    <a:pt x="7607" y="2540"/>
                  </a:lnTo>
                  <a:lnTo>
                    <a:pt x="7607" y="5080"/>
                  </a:lnTo>
                  <a:lnTo>
                    <a:pt x="8890" y="5080"/>
                  </a:lnTo>
                  <a:lnTo>
                    <a:pt x="8890" y="6350"/>
                  </a:lnTo>
                  <a:lnTo>
                    <a:pt x="11430" y="6350"/>
                  </a:lnTo>
                  <a:lnTo>
                    <a:pt x="11430" y="5080"/>
                  </a:lnTo>
                  <a:lnTo>
                    <a:pt x="257797" y="5080"/>
                  </a:lnTo>
                  <a:lnTo>
                    <a:pt x="257797" y="6350"/>
                  </a:lnTo>
                  <a:lnTo>
                    <a:pt x="260350" y="6350"/>
                  </a:lnTo>
                  <a:lnTo>
                    <a:pt x="260350" y="5080"/>
                  </a:lnTo>
                  <a:lnTo>
                    <a:pt x="262890" y="5080"/>
                  </a:lnTo>
                  <a:lnTo>
                    <a:pt x="262890" y="2540"/>
                  </a:lnTo>
                  <a:close/>
                </a:path>
                <a:path w="482600" h="12700">
                  <a:moveTo>
                    <a:pt x="2692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5080" y="2540"/>
                  </a:lnTo>
                  <a:lnTo>
                    <a:pt x="5080" y="1270"/>
                  </a:lnTo>
                  <a:lnTo>
                    <a:pt x="265430" y="1270"/>
                  </a:lnTo>
                  <a:lnTo>
                    <a:pt x="265430" y="2540"/>
                  </a:lnTo>
                  <a:lnTo>
                    <a:pt x="266700" y="2540"/>
                  </a:lnTo>
                  <a:lnTo>
                    <a:pt x="266700" y="1270"/>
                  </a:lnTo>
                  <a:lnTo>
                    <a:pt x="269240" y="1270"/>
                  </a:lnTo>
                  <a:lnTo>
                    <a:pt x="269240" y="0"/>
                  </a:lnTo>
                  <a:close/>
                </a:path>
                <a:path w="482600" h="12700">
                  <a:moveTo>
                    <a:pt x="472440" y="0"/>
                  </a:moveTo>
                  <a:lnTo>
                    <a:pt x="276860" y="0"/>
                  </a:lnTo>
                  <a:lnTo>
                    <a:pt x="276860" y="1270"/>
                  </a:lnTo>
                  <a:lnTo>
                    <a:pt x="278130" y="1270"/>
                  </a:lnTo>
                  <a:lnTo>
                    <a:pt x="278130" y="2540"/>
                  </a:lnTo>
                  <a:lnTo>
                    <a:pt x="279400" y="2540"/>
                  </a:lnTo>
                  <a:lnTo>
                    <a:pt x="279400" y="1270"/>
                  </a:lnTo>
                  <a:lnTo>
                    <a:pt x="472440" y="1270"/>
                  </a:lnTo>
                  <a:lnTo>
                    <a:pt x="472440" y="0"/>
                  </a:lnTo>
                  <a:close/>
                </a:path>
                <a:path w="482600" h="12700">
                  <a:moveTo>
                    <a:pt x="474980" y="2540"/>
                  </a:moveTo>
                  <a:lnTo>
                    <a:pt x="473710" y="2540"/>
                  </a:lnTo>
                  <a:lnTo>
                    <a:pt x="473710" y="1270"/>
                  </a:lnTo>
                  <a:lnTo>
                    <a:pt x="472440" y="1270"/>
                  </a:lnTo>
                  <a:lnTo>
                    <a:pt x="472440" y="2540"/>
                  </a:lnTo>
                  <a:lnTo>
                    <a:pt x="280670" y="2540"/>
                  </a:lnTo>
                  <a:lnTo>
                    <a:pt x="280670" y="5080"/>
                  </a:lnTo>
                  <a:lnTo>
                    <a:pt x="474980" y="5080"/>
                  </a:lnTo>
                  <a:lnTo>
                    <a:pt x="474980" y="2540"/>
                  </a:lnTo>
                  <a:close/>
                </a:path>
                <a:path w="482600" h="12700">
                  <a:moveTo>
                    <a:pt x="476250" y="6350"/>
                  </a:moveTo>
                  <a:lnTo>
                    <a:pt x="281940" y="6350"/>
                  </a:lnTo>
                  <a:lnTo>
                    <a:pt x="281940" y="7620"/>
                  </a:lnTo>
                  <a:lnTo>
                    <a:pt x="283210" y="7620"/>
                  </a:lnTo>
                  <a:lnTo>
                    <a:pt x="283210" y="8890"/>
                  </a:lnTo>
                  <a:lnTo>
                    <a:pt x="284480" y="8890"/>
                  </a:lnTo>
                  <a:lnTo>
                    <a:pt x="284480" y="7620"/>
                  </a:lnTo>
                  <a:lnTo>
                    <a:pt x="476250" y="7620"/>
                  </a:lnTo>
                  <a:lnTo>
                    <a:pt x="476250" y="6350"/>
                  </a:lnTo>
                  <a:close/>
                </a:path>
                <a:path w="482600" h="12700">
                  <a:moveTo>
                    <a:pt x="480060" y="8890"/>
                  </a:moveTo>
                  <a:lnTo>
                    <a:pt x="478790" y="8890"/>
                  </a:lnTo>
                  <a:lnTo>
                    <a:pt x="478790" y="7620"/>
                  </a:lnTo>
                  <a:lnTo>
                    <a:pt x="477520" y="7620"/>
                  </a:lnTo>
                  <a:lnTo>
                    <a:pt x="477520" y="8890"/>
                  </a:lnTo>
                  <a:lnTo>
                    <a:pt x="285750" y="8890"/>
                  </a:lnTo>
                  <a:lnTo>
                    <a:pt x="285750" y="11430"/>
                  </a:lnTo>
                  <a:lnTo>
                    <a:pt x="480060" y="11430"/>
                  </a:lnTo>
                  <a:lnTo>
                    <a:pt x="480060" y="8890"/>
                  </a:lnTo>
                  <a:close/>
                </a:path>
                <a:path w="482600" h="12700">
                  <a:moveTo>
                    <a:pt x="482600" y="12700"/>
                  </a:moveTo>
                  <a:lnTo>
                    <a:pt x="482587" y="11430"/>
                  </a:lnTo>
                  <a:lnTo>
                    <a:pt x="481330" y="11430"/>
                  </a:lnTo>
                  <a:lnTo>
                    <a:pt x="481330" y="12700"/>
                  </a:lnTo>
                  <a:lnTo>
                    <a:pt x="482600" y="12700"/>
                  </a:lnTo>
                  <a:close/>
                </a:path>
              </a:pathLst>
            </a:custGeom>
            <a:solidFill>
              <a:srgbClr val="B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284220" y="2282189"/>
              <a:ext cx="468630" cy="11430"/>
            </a:xfrm>
            <a:custGeom>
              <a:avLst/>
              <a:gdLst/>
              <a:ahLst/>
              <a:cxnLst/>
              <a:rect l="l" t="t" r="r" b="b"/>
              <a:pathLst>
                <a:path w="468629" h="11430">
                  <a:moveTo>
                    <a:pt x="191770" y="8890"/>
                  </a:moveTo>
                  <a:lnTo>
                    <a:pt x="26670" y="8890"/>
                  </a:lnTo>
                  <a:lnTo>
                    <a:pt x="26670" y="11430"/>
                  </a:lnTo>
                  <a:lnTo>
                    <a:pt x="191770" y="11430"/>
                  </a:lnTo>
                  <a:lnTo>
                    <a:pt x="191770" y="8890"/>
                  </a:lnTo>
                  <a:close/>
                </a:path>
                <a:path w="468629" h="11430">
                  <a:moveTo>
                    <a:pt x="203187" y="6350"/>
                  </a:moveTo>
                  <a:lnTo>
                    <a:pt x="16497" y="6350"/>
                  </a:lnTo>
                  <a:lnTo>
                    <a:pt x="16497" y="7620"/>
                  </a:lnTo>
                  <a:lnTo>
                    <a:pt x="19050" y="7620"/>
                  </a:lnTo>
                  <a:lnTo>
                    <a:pt x="19050" y="8890"/>
                  </a:lnTo>
                  <a:lnTo>
                    <a:pt x="22847" y="8890"/>
                  </a:lnTo>
                  <a:lnTo>
                    <a:pt x="22847" y="7620"/>
                  </a:lnTo>
                  <a:lnTo>
                    <a:pt x="195580" y="7620"/>
                  </a:lnTo>
                  <a:lnTo>
                    <a:pt x="195580" y="8890"/>
                  </a:lnTo>
                  <a:lnTo>
                    <a:pt x="198120" y="8890"/>
                  </a:lnTo>
                  <a:lnTo>
                    <a:pt x="198120" y="7620"/>
                  </a:lnTo>
                  <a:lnTo>
                    <a:pt x="203187" y="7620"/>
                  </a:lnTo>
                  <a:lnTo>
                    <a:pt x="203187" y="6350"/>
                  </a:lnTo>
                  <a:close/>
                </a:path>
                <a:path w="468629" h="11430">
                  <a:moveTo>
                    <a:pt x="209537" y="2540"/>
                  </a:moveTo>
                  <a:lnTo>
                    <a:pt x="10147" y="2540"/>
                  </a:lnTo>
                  <a:lnTo>
                    <a:pt x="10147" y="5080"/>
                  </a:lnTo>
                  <a:lnTo>
                    <a:pt x="12700" y="5080"/>
                  </a:lnTo>
                  <a:lnTo>
                    <a:pt x="12700" y="6350"/>
                  </a:lnTo>
                  <a:lnTo>
                    <a:pt x="16497" y="6350"/>
                  </a:lnTo>
                  <a:lnTo>
                    <a:pt x="16497" y="5080"/>
                  </a:lnTo>
                  <a:lnTo>
                    <a:pt x="203187" y="5080"/>
                  </a:lnTo>
                  <a:lnTo>
                    <a:pt x="203187" y="6350"/>
                  </a:lnTo>
                  <a:lnTo>
                    <a:pt x="207010" y="6350"/>
                  </a:lnTo>
                  <a:lnTo>
                    <a:pt x="207010" y="5080"/>
                  </a:lnTo>
                  <a:lnTo>
                    <a:pt x="209537" y="5080"/>
                  </a:lnTo>
                  <a:lnTo>
                    <a:pt x="209537" y="2540"/>
                  </a:lnTo>
                  <a:close/>
                </a:path>
                <a:path w="468629" h="11430">
                  <a:moveTo>
                    <a:pt x="2197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6350" y="2540"/>
                  </a:lnTo>
                  <a:lnTo>
                    <a:pt x="6350" y="1270"/>
                  </a:lnTo>
                  <a:lnTo>
                    <a:pt x="213360" y="1270"/>
                  </a:lnTo>
                  <a:lnTo>
                    <a:pt x="213360" y="2540"/>
                  </a:lnTo>
                  <a:lnTo>
                    <a:pt x="215887" y="2540"/>
                  </a:lnTo>
                  <a:lnTo>
                    <a:pt x="215887" y="1270"/>
                  </a:lnTo>
                  <a:lnTo>
                    <a:pt x="219710" y="1270"/>
                  </a:lnTo>
                  <a:lnTo>
                    <a:pt x="219710" y="0"/>
                  </a:lnTo>
                  <a:close/>
                </a:path>
                <a:path w="468629" h="11430">
                  <a:moveTo>
                    <a:pt x="459740" y="0"/>
                  </a:moveTo>
                  <a:lnTo>
                    <a:pt x="264160" y="0"/>
                  </a:lnTo>
                  <a:lnTo>
                    <a:pt x="264160" y="1270"/>
                  </a:lnTo>
                  <a:lnTo>
                    <a:pt x="265430" y="1270"/>
                  </a:lnTo>
                  <a:lnTo>
                    <a:pt x="265430" y="2540"/>
                  </a:lnTo>
                  <a:lnTo>
                    <a:pt x="266700" y="2540"/>
                  </a:lnTo>
                  <a:lnTo>
                    <a:pt x="266700" y="1270"/>
                  </a:lnTo>
                  <a:lnTo>
                    <a:pt x="459740" y="1270"/>
                  </a:lnTo>
                  <a:lnTo>
                    <a:pt x="459740" y="0"/>
                  </a:lnTo>
                  <a:close/>
                </a:path>
                <a:path w="468629" h="11430">
                  <a:moveTo>
                    <a:pt x="462280" y="2540"/>
                  </a:moveTo>
                  <a:lnTo>
                    <a:pt x="461010" y="2540"/>
                  </a:lnTo>
                  <a:lnTo>
                    <a:pt x="461010" y="1270"/>
                  </a:lnTo>
                  <a:lnTo>
                    <a:pt x="459740" y="1270"/>
                  </a:lnTo>
                  <a:lnTo>
                    <a:pt x="459740" y="2540"/>
                  </a:lnTo>
                  <a:lnTo>
                    <a:pt x="267970" y="2540"/>
                  </a:lnTo>
                  <a:lnTo>
                    <a:pt x="267970" y="5080"/>
                  </a:lnTo>
                  <a:lnTo>
                    <a:pt x="462280" y="5080"/>
                  </a:lnTo>
                  <a:lnTo>
                    <a:pt x="462280" y="2540"/>
                  </a:lnTo>
                  <a:close/>
                </a:path>
                <a:path w="468629" h="11430">
                  <a:moveTo>
                    <a:pt x="464820" y="5080"/>
                  </a:moveTo>
                  <a:lnTo>
                    <a:pt x="463550" y="5080"/>
                  </a:lnTo>
                  <a:lnTo>
                    <a:pt x="463550" y="6350"/>
                  </a:lnTo>
                  <a:lnTo>
                    <a:pt x="269240" y="6350"/>
                  </a:lnTo>
                  <a:lnTo>
                    <a:pt x="269240" y="7620"/>
                  </a:lnTo>
                  <a:lnTo>
                    <a:pt x="270510" y="7620"/>
                  </a:lnTo>
                  <a:lnTo>
                    <a:pt x="270510" y="8890"/>
                  </a:lnTo>
                  <a:lnTo>
                    <a:pt x="271780" y="8890"/>
                  </a:lnTo>
                  <a:lnTo>
                    <a:pt x="271780" y="7620"/>
                  </a:lnTo>
                  <a:lnTo>
                    <a:pt x="464820" y="7620"/>
                  </a:lnTo>
                  <a:lnTo>
                    <a:pt x="464820" y="6350"/>
                  </a:lnTo>
                  <a:lnTo>
                    <a:pt x="464820" y="5080"/>
                  </a:lnTo>
                  <a:close/>
                </a:path>
                <a:path w="468629" h="11430">
                  <a:moveTo>
                    <a:pt x="468630" y="8890"/>
                  </a:moveTo>
                  <a:lnTo>
                    <a:pt x="467360" y="8890"/>
                  </a:lnTo>
                  <a:lnTo>
                    <a:pt x="467360" y="7620"/>
                  </a:lnTo>
                  <a:lnTo>
                    <a:pt x="466077" y="7620"/>
                  </a:lnTo>
                  <a:lnTo>
                    <a:pt x="466077" y="8890"/>
                  </a:lnTo>
                  <a:lnTo>
                    <a:pt x="273050" y="8890"/>
                  </a:lnTo>
                  <a:lnTo>
                    <a:pt x="273050" y="11430"/>
                  </a:lnTo>
                  <a:lnTo>
                    <a:pt x="468630" y="11430"/>
                  </a:lnTo>
                  <a:lnTo>
                    <a:pt x="468630" y="8890"/>
                  </a:lnTo>
                  <a:close/>
                </a:path>
              </a:pathLst>
            </a:custGeom>
            <a:solidFill>
              <a:srgbClr val="B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314700" y="2293619"/>
              <a:ext cx="448309" cy="12700"/>
            </a:xfrm>
            <a:custGeom>
              <a:avLst/>
              <a:gdLst/>
              <a:ahLst/>
              <a:cxnLst/>
              <a:rect l="l" t="t" r="r" b="b"/>
              <a:pathLst>
                <a:path w="448310" h="12700">
                  <a:moveTo>
                    <a:pt x="25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0"/>
                  </a:lnTo>
                  <a:close/>
                </a:path>
                <a:path w="448310" h="12700">
                  <a:moveTo>
                    <a:pt x="93980" y="10160"/>
                  </a:moveTo>
                  <a:lnTo>
                    <a:pt x="74930" y="10160"/>
                  </a:lnTo>
                  <a:lnTo>
                    <a:pt x="74930" y="12700"/>
                  </a:lnTo>
                  <a:lnTo>
                    <a:pt x="93980" y="12700"/>
                  </a:lnTo>
                  <a:lnTo>
                    <a:pt x="93980" y="10160"/>
                  </a:lnTo>
                  <a:close/>
                </a:path>
                <a:path w="448310" h="12700">
                  <a:moveTo>
                    <a:pt x="124460" y="7620"/>
                  </a:moveTo>
                  <a:lnTo>
                    <a:pt x="34290" y="7620"/>
                  </a:lnTo>
                  <a:lnTo>
                    <a:pt x="34290" y="8890"/>
                  </a:lnTo>
                  <a:lnTo>
                    <a:pt x="39370" y="8890"/>
                  </a:lnTo>
                  <a:lnTo>
                    <a:pt x="39370" y="10160"/>
                  </a:lnTo>
                  <a:lnTo>
                    <a:pt x="66040" y="10160"/>
                  </a:lnTo>
                  <a:lnTo>
                    <a:pt x="66040" y="8890"/>
                  </a:lnTo>
                  <a:lnTo>
                    <a:pt x="106680" y="8890"/>
                  </a:lnTo>
                  <a:lnTo>
                    <a:pt x="106680" y="10160"/>
                  </a:lnTo>
                  <a:lnTo>
                    <a:pt x="111760" y="10160"/>
                  </a:lnTo>
                  <a:lnTo>
                    <a:pt x="111760" y="8890"/>
                  </a:lnTo>
                  <a:lnTo>
                    <a:pt x="124460" y="8890"/>
                  </a:lnTo>
                  <a:lnTo>
                    <a:pt x="124460" y="7620"/>
                  </a:lnTo>
                  <a:close/>
                </a:path>
                <a:path w="448310" h="12700">
                  <a:moveTo>
                    <a:pt x="138430" y="3810"/>
                  </a:moveTo>
                  <a:lnTo>
                    <a:pt x="17780" y="3810"/>
                  </a:lnTo>
                  <a:lnTo>
                    <a:pt x="17780" y="6350"/>
                  </a:lnTo>
                  <a:lnTo>
                    <a:pt x="21590" y="6350"/>
                  </a:lnTo>
                  <a:lnTo>
                    <a:pt x="21590" y="7620"/>
                  </a:lnTo>
                  <a:lnTo>
                    <a:pt x="34290" y="7620"/>
                  </a:lnTo>
                  <a:lnTo>
                    <a:pt x="34290" y="6350"/>
                  </a:lnTo>
                  <a:lnTo>
                    <a:pt x="124460" y="6350"/>
                  </a:lnTo>
                  <a:lnTo>
                    <a:pt x="124460" y="7620"/>
                  </a:lnTo>
                  <a:lnTo>
                    <a:pt x="129540" y="7620"/>
                  </a:lnTo>
                  <a:lnTo>
                    <a:pt x="129540" y="6350"/>
                  </a:lnTo>
                  <a:lnTo>
                    <a:pt x="138430" y="6350"/>
                  </a:lnTo>
                  <a:lnTo>
                    <a:pt x="138430" y="3810"/>
                  </a:lnTo>
                  <a:close/>
                </a:path>
                <a:path w="448310" h="12700">
                  <a:moveTo>
                    <a:pt x="153657" y="1270"/>
                  </a:moveTo>
                  <a:lnTo>
                    <a:pt x="2540" y="1270"/>
                  </a:lnTo>
                  <a:lnTo>
                    <a:pt x="2540" y="2540"/>
                  </a:lnTo>
                  <a:lnTo>
                    <a:pt x="5067" y="2540"/>
                  </a:lnTo>
                  <a:lnTo>
                    <a:pt x="5067" y="3810"/>
                  </a:lnTo>
                  <a:lnTo>
                    <a:pt x="12700" y="3810"/>
                  </a:lnTo>
                  <a:lnTo>
                    <a:pt x="12700" y="2540"/>
                  </a:lnTo>
                  <a:lnTo>
                    <a:pt x="144780" y="2540"/>
                  </a:lnTo>
                  <a:lnTo>
                    <a:pt x="144780" y="3810"/>
                  </a:lnTo>
                  <a:lnTo>
                    <a:pt x="148590" y="3810"/>
                  </a:lnTo>
                  <a:lnTo>
                    <a:pt x="148590" y="2540"/>
                  </a:lnTo>
                  <a:lnTo>
                    <a:pt x="153657" y="2540"/>
                  </a:lnTo>
                  <a:lnTo>
                    <a:pt x="153657" y="1270"/>
                  </a:lnTo>
                  <a:close/>
                </a:path>
                <a:path w="448310" h="12700">
                  <a:moveTo>
                    <a:pt x="157480" y="0"/>
                  </a:moveTo>
                  <a:lnTo>
                    <a:pt x="153657" y="0"/>
                  </a:lnTo>
                  <a:lnTo>
                    <a:pt x="153657" y="1270"/>
                  </a:lnTo>
                  <a:lnTo>
                    <a:pt x="157480" y="1270"/>
                  </a:lnTo>
                  <a:lnTo>
                    <a:pt x="157480" y="0"/>
                  </a:lnTo>
                  <a:close/>
                </a:path>
                <a:path w="448310" h="12700">
                  <a:moveTo>
                    <a:pt x="243840" y="0"/>
                  </a:moveTo>
                  <a:lnTo>
                    <a:pt x="242570" y="0"/>
                  </a:lnTo>
                  <a:lnTo>
                    <a:pt x="242570" y="1270"/>
                  </a:lnTo>
                  <a:lnTo>
                    <a:pt x="243840" y="1270"/>
                  </a:lnTo>
                  <a:lnTo>
                    <a:pt x="243840" y="0"/>
                  </a:lnTo>
                  <a:close/>
                </a:path>
                <a:path w="448310" h="12700">
                  <a:moveTo>
                    <a:pt x="439407" y="0"/>
                  </a:moveTo>
                  <a:lnTo>
                    <a:pt x="438150" y="0"/>
                  </a:lnTo>
                  <a:lnTo>
                    <a:pt x="438150" y="1270"/>
                  </a:lnTo>
                  <a:lnTo>
                    <a:pt x="243840" y="1270"/>
                  </a:lnTo>
                  <a:lnTo>
                    <a:pt x="243840" y="2540"/>
                  </a:lnTo>
                  <a:lnTo>
                    <a:pt x="245110" y="2540"/>
                  </a:lnTo>
                  <a:lnTo>
                    <a:pt x="245110" y="3810"/>
                  </a:lnTo>
                  <a:lnTo>
                    <a:pt x="246380" y="3810"/>
                  </a:lnTo>
                  <a:lnTo>
                    <a:pt x="246380" y="2540"/>
                  </a:lnTo>
                  <a:lnTo>
                    <a:pt x="439407" y="2540"/>
                  </a:lnTo>
                  <a:lnTo>
                    <a:pt x="439407" y="1270"/>
                  </a:lnTo>
                  <a:lnTo>
                    <a:pt x="439407" y="0"/>
                  </a:lnTo>
                  <a:close/>
                </a:path>
                <a:path w="448310" h="12700">
                  <a:moveTo>
                    <a:pt x="443230" y="3810"/>
                  </a:moveTo>
                  <a:lnTo>
                    <a:pt x="441947" y="3810"/>
                  </a:lnTo>
                  <a:lnTo>
                    <a:pt x="441947" y="2540"/>
                  </a:lnTo>
                  <a:lnTo>
                    <a:pt x="440690" y="2540"/>
                  </a:lnTo>
                  <a:lnTo>
                    <a:pt x="440690" y="3810"/>
                  </a:lnTo>
                  <a:lnTo>
                    <a:pt x="247650" y="3810"/>
                  </a:lnTo>
                  <a:lnTo>
                    <a:pt x="247650" y="6350"/>
                  </a:lnTo>
                  <a:lnTo>
                    <a:pt x="247650" y="7620"/>
                  </a:lnTo>
                  <a:lnTo>
                    <a:pt x="248920" y="7620"/>
                  </a:lnTo>
                  <a:lnTo>
                    <a:pt x="248920" y="6350"/>
                  </a:lnTo>
                  <a:lnTo>
                    <a:pt x="443230" y="6350"/>
                  </a:lnTo>
                  <a:lnTo>
                    <a:pt x="443230" y="3810"/>
                  </a:lnTo>
                  <a:close/>
                </a:path>
                <a:path w="448310" h="12700">
                  <a:moveTo>
                    <a:pt x="445770" y="6350"/>
                  </a:moveTo>
                  <a:lnTo>
                    <a:pt x="444500" y="6350"/>
                  </a:lnTo>
                  <a:lnTo>
                    <a:pt x="444500" y="7620"/>
                  </a:lnTo>
                  <a:lnTo>
                    <a:pt x="248920" y="7620"/>
                  </a:lnTo>
                  <a:lnTo>
                    <a:pt x="248920" y="8890"/>
                  </a:lnTo>
                  <a:lnTo>
                    <a:pt x="250190" y="8890"/>
                  </a:lnTo>
                  <a:lnTo>
                    <a:pt x="250190" y="10160"/>
                  </a:lnTo>
                  <a:lnTo>
                    <a:pt x="251460" y="10160"/>
                  </a:lnTo>
                  <a:lnTo>
                    <a:pt x="251460" y="8890"/>
                  </a:lnTo>
                  <a:lnTo>
                    <a:pt x="445770" y="8890"/>
                  </a:lnTo>
                  <a:lnTo>
                    <a:pt x="445770" y="7620"/>
                  </a:lnTo>
                  <a:lnTo>
                    <a:pt x="445770" y="6350"/>
                  </a:lnTo>
                  <a:close/>
                </a:path>
                <a:path w="448310" h="12700">
                  <a:moveTo>
                    <a:pt x="448297" y="10160"/>
                  </a:moveTo>
                  <a:lnTo>
                    <a:pt x="252730" y="10160"/>
                  </a:lnTo>
                  <a:lnTo>
                    <a:pt x="252730" y="12700"/>
                  </a:lnTo>
                  <a:lnTo>
                    <a:pt x="448297" y="12700"/>
                  </a:lnTo>
                  <a:lnTo>
                    <a:pt x="448297" y="10160"/>
                  </a:lnTo>
                  <a:close/>
                </a:path>
              </a:pathLst>
            </a:custGeom>
            <a:solidFill>
              <a:srgbClr val="B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567430" y="2306319"/>
              <a:ext cx="208279" cy="12700"/>
            </a:xfrm>
            <a:custGeom>
              <a:avLst/>
              <a:gdLst/>
              <a:ahLst/>
              <a:cxnLst/>
              <a:rect l="l" t="t" r="r" b="b"/>
              <a:pathLst>
                <a:path w="208279" h="1270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208279" h="12700">
                  <a:moveTo>
                    <a:pt x="198120" y="0"/>
                  </a:moveTo>
                  <a:lnTo>
                    <a:pt x="196850" y="0"/>
                  </a:lnTo>
                  <a:lnTo>
                    <a:pt x="19685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2540"/>
                  </a:lnTo>
                  <a:lnTo>
                    <a:pt x="198120" y="2540"/>
                  </a:lnTo>
                  <a:lnTo>
                    <a:pt x="198120" y="1270"/>
                  </a:lnTo>
                  <a:lnTo>
                    <a:pt x="198120" y="0"/>
                  </a:lnTo>
                  <a:close/>
                </a:path>
                <a:path w="208279" h="12700">
                  <a:moveTo>
                    <a:pt x="208280" y="11430"/>
                  </a:moveTo>
                  <a:lnTo>
                    <a:pt x="207010" y="11430"/>
                  </a:lnTo>
                  <a:lnTo>
                    <a:pt x="207010" y="10160"/>
                  </a:lnTo>
                  <a:lnTo>
                    <a:pt x="205740" y="10160"/>
                  </a:lnTo>
                  <a:lnTo>
                    <a:pt x="205740" y="8890"/>
                  </a:lnTo>
                  <a:lnTo>
                    <a:pt x="204470" y="8890"/>
                  </a:lnTo>
                  <a:lnTo>
                    <a:pt x="204470" y="7620"/>
                  </a:lnTo>
                  <a:lnTo>
                    <a:pt x="203200" y="7620"/>
                  </a:lnTo>
                  <a:lnTo>
                    <a:pt x="203200" y="6350"/>
                  </a:lnTo>
                  <a:lnTo>
                    <a:pt x="201930" y="6350"/>
                  </a:lnTo>
                  <a:lnTo>
                    <a:pt x="201930" y="3810"/>
                  </a:lnTo>
                  <a:lnTo>
                    <a:pt x="200660" y="3810"/>
                  </a:lnTo>
                  <a:lnTo>
                    <a:pt x="200660" y="2540"/>
                  </a:lnTo>
                  <a:lnTo>
                    <a:pt x="199390" y="2540"/>
                  </a:lnTo>
                  <a:lnTo>
                    <a:pt x="199390" y="3810"/>
                  </a:lnTo>
                  <a:lnTo>
                    <a:pt x="5080" y="3810"/>
                  </a:lnTo>
                  <a:lnTo>
                    <a:pt x="508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8890" y="8890"/>
                  </a:lnTo>
                  <a:lnTo>
                    <a:pt x="8890" y="10160"/>
                  </a:lnTo>
                  <a:lnTo>
                    <a:pt x="10160" y="10160"/>
                  </a:lnTo>
                  <a:lnTo>
                    <a:pt x="10160" y="11430"/>
                  </a:lnTo>
                  <a:lnTo>
                    <a:pt x="10160" y="12700"/>
                  </a:lnTo>
                  <a:lnTo>
                    <a:pt x="208280" y="12700"/>
                  </a:lnTo>
                  <a:lnTo>
                    <a:pt x="208280" y="11430"/>
                  </a:lnTo>
                  <a:close/>
                </a:path>
              </a:pathLst>
            </a:custGeom>
            <a:solidFill>
              <a:srgbClr val="BA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577590" y="2319019"/>
              <a:ext cx="209550" cy="12700"/>
            </a:xfrm>
            <a:custGeom>
              <a:avLst/>
              <a:gdLst/>
              <a:ahLst/>
              <a:cxnLst/>
              <a:rect l="l" t="t" r="r" b="b"/>
              <a:pathLst>
                <a:path w="209550" h="12700">
                  <a:moveTo>
                    <a:pt x="200660" y="1270"/>
                  </a:moveTo>
                  <a:lnTo>
                    <a:pt x="199390" y="1270"/>
                  </a:lnTo>
                  <a:lnTo>
                    <a:pt x="199390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127"/>
                  </a:lnTo>
                  <a:lnTo>
                    <a:pt x="1270" y="127"/>
                  </a:lnTo>
                  <a:lnTo>
                    <a:pt x="127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200660" y="2540"/>
                  </a:lnTo>
                  <a:lnTo>
                    <a:pt x="200660" y="1270"/>
                  </a:lnTo>
                  <a:close/>
                </a:path>
                <a:path w="209550" h="12700">
                  <a:moveTo>
                    <a:pt x="209550" y="11430"/>
                  </a:moveTo>
                  <a:lnTo>
                    <a:pt x="208280" y="11430"/>
                  </a:lnTo>
                  <a:lnTo>
                    <a:pt x="208280" y="10160"/>
                  </a:lnTo>
                  <a:lnTo>
                    <a:pt x="207010" y="10160"/>
                  </a:lnTo>
                  <a:lnTo>
                    <a:pt x="207010" y="8890"/>
                  </a:lnTo>
                  <a:lnTo>
                    <a:pt x="205740" y="8890"/>
                  </a:lnTo>
                  <a:lnTo>
                    <a:pt x="205740" y="7620"/>
                  </a:lnTo>
                  <a:lnTo>
                    <a:pt x="204470" y="7620"/>
                  </a:lnTo>
                  <a:lnTo>
                    <a:pt x="204470" y="6350"/>
                  </a:lnTo>
                  <a:lnTo>
                    <a:pt x="203200" y="6350"/>
                  </a:lnTo>
                  <a:lnTo>
                    <a:pt x="203200" y="5080"/>
                  </a:lnTo>
                  <a:lnTo>
                    <a:pt x="201930" y="5080"/>
                  </a:lnTo>
                  <a:lnTo>
                    <a:pt x="201930" y="3810"/>
                  </a:lnTo>
                  <a:lnTo>
                    <a:pt x="200660" y="3810"/>
                  </a:lnTo>
                  <a:lnTo>
                    <a:pt x="200660" y="2667"/>
                  </a:lnTo>
                  <a:lnTo>
                    <a:pt x="3810" y="2667"/>
                  </a:lnTo>
                  <a:lnTo>
                    <a:pt x="381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8890" y="8890"/>
                  </a:lnTo>
                  <a:lnTo>
                    <a:pt x="8890" y="10160"/>
                  </a:lnTo>
                  <a:lnTo>
                    <a:pt x="10160" y="10160"/>
                  </a:lnTo>
                  <a:lnTo>
                    <a:pt x="10160" y="11430"/>
                  </a:lnTo>
                  <a:lnTo>
                    <a:pt x="10160" y="12700"/>
                  </a:lnTo>
                  <a:lnTo>
                    <a:pt x="209550" y="12700"/>
                  </a:lnTo>
                  <a:lnTo>
                    <a:pt x="209550" y="11430"/>
                  </a:lnTo>
                  <a:close/>
                </a:path>
              </a:pathLst>
            </a:custGeom>
            <a:solidFill>
              <a:srgbClr val="BB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587750" y="2331719"/>
              <a:ext cx="209550" cy="12700"/>
            </a:xfrm>
            <a:custGeom>
              <a:avLst/>
              <a:gdLst/>
              <a:ahLst/>
              <a:cxnLst/>
              <a:rect l="l" t="t" r="r" b="b"/>
              <a:pathLst>
                <a:path w="209550" h="12700">
                  <a:moveTo>
                    <a:pt x="1270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1270" y="127"/>
                  </a:lnTo>
                  <a:lnTo>
                    <a:pt x="1270" y="0"/>
                  </a:lnTo>
                  <a:close/>
                </a:path>
                <a:path w="209550" h="12700">
                  <a:moveTo>
                    <a:pt x="209550" y="11430"/>
                  </a:moveTo>
                  <a:lnTo>
                    <a:pt x="208280" y="11430"/>
                  </a:lnTo>
                  <a:lnTo>
                    <a:pt x="208280" y="10160"/>
                  </a:lnTo>
                  <a:lnTo>
                    <a:pt x="207010" y="10160"/>
                  </a:lnTo>
                  <a:lnTo>
                    <a:pt x="207010" y="8890"/>
                  </a:lnTo>
                  <a:lnTo>
                    <a:pt x="205740" y="8890"/>
                  </a:lnTo>
                  <a:lnTo>
                    <a:pt x="205740" y="7620"/>
                  </a:lnTo>
                  <a:lnTo>
                    <a:pt x="205740" y="6350"/>
                  </a:lnTo>
                  <a:lnTo>
                    <a:pt x="204457" y="6350"/>
                  </a:lnTo>
                  <a:lnTo>
                    <a:pt x="204457" y="5080"/>
                  </a:lnTo>
                  <a:lnTo>
                    <a:pt x="203200" y="5080"/>
                  </a:lnTo>
                  <a:lnTo>
                    <a:pt x="203200" y="3810"/>
                  </a:lnTo>
                  <a:lnTo>
                    <a:pt x="201930" y="3810"/>
                  </a:lnTo>
                  <a:lnTo>
                    <a:pt x="201930" y="2540"/>
                  </a:lnTo>
                  <a:lnTo>
                    <a:pt x="200660" y="2540"/>
                  </a:lnTo>
                  <a:lnTo>
                    <a:pt x="200660" y="1270"/>
                  </a:lnTo>
                  <a:lnTo>
                    <a:pt x="199390" y="1270"/>
                  </a:lnTo>
                  <a:lnTo>
                    <a:pt x="199390" y="127"/>
                  </a:lnTo>
                  <a:lnTo>
                    <a:pt x="1270" y="127"/>
                  </a:lnTo>
                  <a:lnTo>
                    <a:pt x="1270" y="1397"/>
                  </a:lnTo>
                  <a:lnTo>
                    <a:pt x="2540" y="1397"/>
                  </a:lnTo>
                  <a:lnTo>
                    <a:pt x="254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8890" y="8890"/>
                  </a:lnTo>
                  <a:lnTo>
                    <a:pt x="8890" y="10160"/>
                  </a:lnTo>
                  <a:lnTo>
                    <a:pt x="10160" y="10160"/>
                  </a:lnTo>
                  <a:lnTo>
                    <a:pt x="10160" y="11430"/>
                  </a:lnTo>
                  <a:lnTo>
                    <a:pt x="10160" y="12700"/>
                  </a:lnTo>
                  <a:lnTo>
                    <a:pt x="209550" y="12700"/>
                  </a:lnTo>
                  <a:lnTo>
                    <a:pt x="209550" y="11430"/>
                  </a:lnTo>
                  <a:close/>
                </a:path>
              </a:pathLst>
            </a:custGeom>
            <a:solidFill>
              <a:srgbClr val="B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597910" y="2344419"/>
              <a:ext cx="205740" cy="11430"/>
            </a:xfrm>
            <a:custGeom>
              <a:avLst/>
              <a:gdLst/>
              <a:ahLst/>
              <a:cxnLst/>
              <a:rect l="l" t="t" r="r" b="b"/>
              <a:pathLst>
                <a:path w="205739" h="11430">
                  <a:moveTo>
                    <a:pt x="1270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1270" y="127"/>
                  </a:lnTo>
                  <a:lnTo>
                    <a:pt x="1270" y="0"/>
                  </a:lnTo>
                  <a:close/>
                </a:path>
                <a:path w="205739" h="11430">
                  <a:moveTo>
                    <a:pt x="204470" y="6350"/>
                  </a:moveTo>
                  <a:lnTo>
                    <a:pt x="203200" y="6350"/>
                  </a:lnTo>
                  <a:lnTo>
                    <a:pt x="203200" y="5080"/>
                  </a:lnTo>
                  <a:lnTo>
                    <a:pt x="201930" y="5080"/>
                  </a:lnTo>
                  <a:lnTo>
                    <a:pt x="201930" y="2667"/>
                  </a:lnTo>
                  <a:lnTo>
                    <a:pt x="200660" y="2667"/>
                  </a:lnTo>
                  <a:lnTo>
                    <a:pt x="200660" y="1397"/>
                  </a:lnTo>
                  <a:lnTo>
                    <a:pt x="199390" y="1397"/>
                  </a:lnTo>
                  <a:lnTo>
                    <a:pt x="199390" y="127"/>
                  </a:lnTo>
                  <a:lnTo>
                    <a:pt x="1270" y="127"/>
                  </a:lnTo>
                  <a:lnTo>
                    <a:pt x="1270" y="1397"/>
                  </a:lnTo>
                  <a:lnTo>
                    <a:pt x="2540" y="1397"/>
                  </a:lnTo>
                  <a:lnTo>
                    <a:pt x="2540" y="2667"/>
                  </a:lnTo>
                  <a:lnTo>
                    <a:pt x="3810" y="2667"/>
                  </a:lnTo>
                  <a:lnTo>
                    <a:pt x="3810" y="5207"/>
                  </a:lnTo>
                  <a:lnTo>
                    <a:pt x="5080" y="5207"/>
                  </a:lnTo>
                  <a:lnTo>
                    <a:pt x="508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204470" y="8890"/>
                  </a:lnTo>
                  <a:lnTo>
                    <a:pt x="204470" y="7620"/>
                  </a:lnTo>
                  <a:lnTo>
                    <a:pt x="204470" y="6350"/>
                  </a:lnTo>
                  <a:close/>
                </a:path>
                <a:path w="205739" h="11430">
                  <a:moveTo>
                    <a:pt x="205740" y="9017"/>
                  </a:moveTo>
                  <a:lnTo>
                    <a:pt x="8890" y="9017"/>
                  </a:lnTo>
                  <a:lnTo>
                    <a:pt x="8890" y="11430"/>
                  </a:lnTo>
                  <a:lnTo>
                    <a:pt x="205740" y="11430"/>
                  </a:lnTo>
                  <a:lnTo>
                    <a:pt x="205740" y="9017"/>
                  </a:lnTo>
                  <a:close/>
                </a:path>
              </a:pathLst>
            </a:custGeom>
            <a:solidFill>
              <a:srgbClr val="B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606800" y="2355849"/>
              <a:ext cx="203200" cy="12700"/>
            </a:xfrm>
            <a:custGeom>
              <a:avLst/>
              <a:gdLst/>
              <a:ahLst/>
              <a:cxnLst/>
              <a:rect l="l" t="t" r="r" b="b"/>
              <a:pathLst>
                <a:path w="203200" h="12700">
                  <a:moveTo>
                    <a:pt x="199390" y="1270"/>
                  </a:moveTo>
                  <a:lnTo>
                    <a:pt x="198120" y="1270"/>
                  </a:lnTo>
                  <a:lnTo>
                    <a:pt x="198120" y="0"/>
                  </a:lnTo>
                  <a:lnTo>
                    <a:pt x="196850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127"/>
                  </a:lnTo>
                  <a:lnTo>
                    <a:pt x="1270" y="127"/>
                  </a:lnTo>
                  <a:lnTo>
                    <a:pt x="127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199390" y="3810"/>
                  </a:lnTo>
                  <a:lnTo>
                    <a:pt x="199390" y="2540"/>
                  </a:lnTo>
                  <a:lnTo>
                    <a:pt x="199390" y="1270"/>
                  </a:lnTo>
                  <a:close/>
                </a:path>
                <a:path w="203200" h="12700">
                  <a:moveTo>
                    <a:pt x="201930" y="6350"/>
                  </a:moveTo>
                  <a:lnTo>
                    <a:pt x="200647" y="6350"/>
                  </a:lnTo>
                  <a:lnTo>
                    <a:pt x="200647" y="3937"/>
                  </a:lnTo>
                  <a:lnTo>
                    <a:pt x="5080" y="3937"/>
                  </a:lnTo>
                  <a:lnTo>
                    <a:pt x="5080" y="6477"/>
                  </a:lnTo>
                  <a:lnTo>
                    <a:pt x="6350" y="6477"/>
                  </a:lnTo>
                  <a:lnTo>
                    <a:pt x="6350" y="7620"/>
                  </a:lnTo>
                  <a:lnTo>
                    <a:pt x="201930" y="7620"/>
                  </a:lnTo>
                  <a:lnTo>
                    <a:pt x="201930" y="6350"/>
                  </a:lnTo>
                  <a:close/>
                </a:path>
                <a:path w="203200" h="12700">
                  <a:moveTo>
                    <a:pt x="203200" y="8890"/>
                  </a:moveTo>
                  <a:lnTo>
                    <a:pt x="201930" y="8890"/>
                  </a:lnTo>
                  <a:lnTo>
                    <a:pt x="201930" y="7747"/>
                  </a:lnTo>
                  <a:lnTo>
                    <a:pt x="7620" y="7747"/>
                  </a:lnTo>
                  <a:lnTo>
                    <a:pt x="7620" y="9017"/>
                  </a:lnTo>
                  <a:lnTo>
                    <a:pt x="8890" y="9017"/>
                  </a:lnTo>
                  <a:lnTo>
                    <a:pt x="8890" y="10160"/>
                  </a:lnTo>
                  <a:lnTo>
                    <a:pt x="10160" y="10160"/>
                  </a:lnTo>
                  <a:lnTo>
                    <a:pt x="10160" y="12700"/>
                  </a:lnTo>
                  <a:lnTo>
                    <a:pt x="203200" y="12700"/>
                  </a:lnTo>
                  <a:lnTo>
                    <a:pt x="203200" y="10160"/>
                  </a:lnTo>
                  <a:lnTo>
                    <a:pt x="203200" y="8890"/>
                  </a:lnTo>
                  <a:close/>
                </a:path>
              </a:pathLst>
            </a:custGeom>
            <a:solidFill>
              <a:srgbClr val="B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616960" y="2368549"/>
              <a:ext cx="199390" cy="12700"/>
            </a:xfrm>
            <a:custGeom>
              <a:avLst/>
              <a:gdLst/>
              <a:ahLst/>
              <a:cxnLst/>
              <a:rect l="l" t="t" r="r" b="b"/>
              <a:pathLst>
                <a:path w="199389" h="12700">
                  <a:moveTo>
                    <a:pt x="194297" y="0"/>
                  </a:moveTo>
                  <a:lnTo>
                    <a:pt x="193040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127"/>
                  </a:lnTo>
                  <a:lnTo>
                    <a:pt x="1270" y="127"/>
                  </a:lnTo>
                  <a:lnTo>
                    <a:pt x="1270" y="1270"/>
                  </a:lnTo>
                  <a:lnTo>
                    <a:pt x="194297" y="1270"/>
                  </a:lnTo>
                  <a:lnTo>
                    <a:pt x="194297" y="0"/>
                  </a:lnTo>
                  <a:close/>
                </a:path>
                <a:path w="199389" h="12700">
                  <a:moveTo>
                    <a:pt x="196850" y="6350"/>
                  </a:moveTo>
                  <a:lnTo>
                    <a:pt x="195580" y="6350"/>
                  </a:lnTo>
                  <a:lnTo>
                    <a:pt x="195580" y="5080"/>
                  </a:lnTo>
                  <a:lnTo>
                    <a:pt x="195580" y="3810"/>
                  </a:lnTo>
                  <a:lnTo>
                    <a:pt x="195580" y="2540"/>
                  </a:lnTo>
                  <a:lnTo>
                    <a:pt x="194310" y="2540"/>
                  </a:lnTo>
                  <a:lnTo>
                    <a:pt x="194310" y="1397"/>
                  </a:lnTo>
                  <a:lnTo>
                    <a:pt x="2540" y="1397"/>
                  </a:lnTo>
                  <a:lnTo>
                    <a:pt x="2540" y="2667"/>
                  </a:lnTo>
                  <a:lnTo>
                    <a:pt x="3810" y="2667"/>
                  </a:lnTo>
                  <a:lnTo>
                    <a:pt x="381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6350" y="508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196850" y="7620"/>
                  </a:lnTo>
                  <a:lnTo>
                    <a:pt x="196850" y="6350"/>
                  </a:lnTo>
                  <a:close/>
                </a:path>
                <a:path w="199389" h="12700">
                  <a:moveTo>
                    <a:pt x="198120" y="8890"/>
                  </a:moveTo>
                  <a:lnTo>
                    <a:pt x="196837" y="8890"/>
                  </a:lnTo>
                  <a:lnTo>
                    <a:pt x="196837" y="7747"/>
                  </a:lnTo>
                  <a:lnTo>
                    <a:pt x="7620" y="7747"/>
                  </a:lnTo>
                  <a:lnTo>
                    <a:pt x="7620" y="9017"/>
                  </a:lnTo>
                  <a:lnTo>
                    <a:pt x="8890" y="9017"/>
                  </a:lnTo>
                  <a:lnTo>
                    <a:pt x="8890" y="10160"/>
                  </a:lnTo>
                  <a:lnTo>
                    <a:pt x="198120" y="10160"/>
                  </a:lnTo>
                  <a:lnTo>
                    <a:pt x="198120" y="8890"/>
                  </a:lnTo>
                  <a:close/>
                </a:path>
                <a:path w="199389" h="12700">
                  <a:moveTo>
                    <a:pt x="199390" y="11430"/>
                  </a:moveTo>
                  <a:lnTo>
                    <a:pt x="198120" y="11430"/>
                  </a:lnTo>
                  <a:lnTo>
                    <a:pt x="198120" y="10287"/>
                  </a:lnTo>
                  <a:lnTo>
                    <a:pt x="10160" y="10287"/>
                  </a:lnTo>
                  <a:lnTo>
                    <a:pt x="10160" y="11430"/>
                  </a:lnTo>
                  <a:lnTo>
                    <a:pt x="11430" y="11430"/>
                  </a:lnTo>
                  <a:lnTo>
                    <a:pt x="11430" y="12700"/>
                  </a:lnTo>
                  <a:lnTo>
                    <a:pt x="199390" y="12700"/>
                  </a:lnTo>
                  <a:lnTo>
                    <a:pt x="199390" y="11430"/>
                  </a:lnTo>
                  <a:close/>
                </a:path>
              </a:pathLst>
            </a:custGeom>
            <a:solidFill>
              <a:srgbClr val="B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629660" y="2381249"/>
              <a:ext cx="190500" cy="12700"/>
            </a:xfrm>
            <a:custGeom>
              <a:avLst/>
              <a:gdLst/>
              <a:ahLst/>
              <a:cxnLst/>
              <a:rect l="l" t="t" r="r" b="b"/>
              <a:pathLst>
                <a:path w="190500" h="12700">
                  <a:moveTo>
                    <a:pt x="189230" y="10287"/>
                  </a:moveTo>
                  <a:lnTo>
                    <a:pt x="8890" y="10287"/>
                  </a:lnTo>
                  <a:lnTo>
                    <a:pt x="8890" y="11430"/>
                  </a:lnTo>
                  <a:lnTo>
                    <a:pt x="189230" y="11430"/>
                  </a:lnTo>
                  <a:lnTo>
                    <a:pt x="189230" y="10287"/>
                  </a:lnTo>
                  <a:close/>
                </a:path>
                <a:path w="190500" h="12700">
                  <a:moveTo>
                    <a:pt x="189230" y="6350"/>
                  </a:moveTo>
                  <a:lnTo>
                    <a:pt x="187960" y="6350"/>
                  </a:lnTo>
                  <a:lnTo>
                    <a:pt x="187960" y="5080"/>
                  </a:lnTo>
                  <a:lnTo>
                    <a:pt x="187947" y="2540"/>
                  </a:lnTo>
                  <a:lnTo>
                    <a:pt x="187947" y="1270"/>
                  </a:lnTo>
                  <a:lnTo>
                    <a:pt x="186690" y="1270"/>
                  </a:lnTo>
                  <a:lnTo>
                    <a:pt x="1866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7620" y="8890"/>
                  </a:lnTo>
                  <a:lnTo>
                    <a:pt x="7620" y="10160"/>
                  </a:lnTo>
                  <a:lnTo>
                    <a:pt x="189230" y="10160"/>
                  </a:lnTo>
                  <a:lnTo>
                    <a:pt x="189230" y="8890"/>
                  </a:lnTo>
                  <a:lnTo>
                    <a:pt x="189230" y="7620"/>
                  </a:lnTo>
                  <a:lnTo>
                    <a:pt x="189230" y="6350"/>
                  </a:lnTo>
                  <a:close/>
                </a:path>
                <a:path w="190500" h="12700">
                  <a:moveTo>
                    <a:pt x="190500" y="11442"/>
                  </a:moveTo>
                  <a:lnTo>
                    <a:pt x="10160" y="11442"/>
                  </a:lnTo>
                  <a:lnTo>
                    <a:pt x="10160" y="12700"/>
                  </a:lnTo>
                  <a:lnTo>
                    <a:pt x="190500" y="12700"/>
                  </a:lnTo>
                  <a:lnTo>
                    <a:pt x="190500" y="11442"/>
                  </a:lnTo>
                  <a:close/>
                </a:path>
              </a:pathLst>
            </a:custGeom>
            <a:solidFill>
              <a:srgbClr val="C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639820" y="2393949"/>
              <a:ext cx="181610" cy="12700"/>
            </a:xfrm>
            <a:custGeom>
              <a:avLst/>
              <a:gdLst/>
              <a:ahLst/>
              <a:cxnLst/>
              <a:rect l="l" t="t" r="r" b="b"/>
              <a:pathLst>
                <a:path w="181610" h="12700">
                  <a:moveTo>
                    <a:pt x="181610" y="3810"/>
                  </a:moveTo>
                  <a:lnTo>
                    <a:pt x="180340" y="3810"/>
                  </a:lnTo>
                  <a:lnTo>
                    <a:pt x="180340" y="2540"/>
                  </a:lnTo>
                  <a:lnTo>
                    <a:pt x="180340" y="1270"/>
                  </a:lnTo>
                  <a:lnTo>
                    <a:pt x="1803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7620" y="7620"/>
                  </a:lnTo>
                  <a:lnTo>
                    <a:pt x="7620" y="10160"/>
                  </a:lnTo>
                  <a:lnTo>
                    <a:pt x="8890" y="10160"/>
                  </a:lnTo>
                  <a:lnTo>
                    <a:pt x="8890" y="11430"/>
                  </a:lnTo>
                  <a:lnTo>
                    <a:pt x="10160" y="11430"/>
                  </a:lnTo>
                  <a:lnTo>
                    <a:pt x="10160" y="12700"/>
                  </a:lnTo>
                  <a:lnTo>
                    <a:pt x="181610" y="12700"/>
                  </a:lnTo>
                  <a:lnTo>
                    <a:pt x="181610" y="5080"/>
                  </a:lnTo>
                  <a:lnTo>
                    <a:pt x="181610" y="3810"/>
                  </a:lnTo>
                  <a:close/>
                </a:path>
              </a:pathLst>
            </a:custGeom>
            <a:solidFill>
              <a:srgbClr val="C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651250" y="2406649"/>
              <a:ext cx="170180" cy="11430"/>
            </a:xfrm>
            <a:custGeom>
              <a:avLst/>
              <a:gdLst/>
              <a:ahLst/>
              <a:cxnLst/>
              <a:rect l="l" t="t" r="r" b="b"/>
              <a:pathLst>
                <a:path w="170179" h="11430">
                  <a:moveTo>
                    <a:pt x="1701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5080" y="5080"/>
                  </a:lnTo>
                  <a:lnTo>
                    <a:pt x="5080" y="762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7620" y="8890"/>
                  </a:lnTo>
                  <a:lnTo>
                    <a:pt x="7620" y="10160"/>
                  </a:lnTo>
                  <a:lnTo>
                    <a:pt x="8890" y="10160"/>
                  </a:lnTo>
                  <a:lnTo>
                    <a:pt x="8890" y="11430"/>
                  </a:lnTo>
                  <a:lnTo>
                    <a:pt x="170180" y="11430"/>
                  </a:lnTo>
                  <a:lnTo>
                    <a:pt x="170180" y="10160"/>
                  </a:lnTo>
                  <a:lnTo>
                    <a:pt x="170180" y="8890"/>
                  </a:lnTo>
                  <a:lnTo>
                    <a:pt x="170180" y="1270"/>
                  </a:lnTo>
                  <a:lnTo>
                    <a:pt x="170180" y="0"/>
                  </a:lnTo>
                  <a:close/>
                </a:path>
              </a:pathLst>
            </a:custGeom>
            <a:solidFill>
              <a:srgbClr val="C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661410" y="2418079"/>
              <a:ext cx="160020" cy="12700"/>
            </a:xfrm>
            <a:custGeom>
              <a:avLst/>
              <a:gdLst/>
              <a:ahLst/>
              <a:cxnLst/>
              <a:rect l="l" t="t" r="r" b="b"/>
              <a:pathLst>
                <a:path w="160020" h="12700">
                  <a:moveTo>
                    <a:pt x="1600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7620" y="8890"/>
                  </a:lnTo>
                  <a:lnTo>
                    <a:pt x="7620" y="10160"/>
                  </a:lnTo>
                  <a:lnTo>
                    <a:pt x="8890" y="10160"/>
                  </a:lnTo>
                  <a:lnTo>
                    <a:pt x="8890" y="11430"/>
                  </a:lnTo>
                  <a:lnTo>
                    <a:pt x="10160" y="11430"/>
                  </a:lnTo>
                  <a:lnTo>
                    <a:pt x="10160" y="12700"/>
                  </a:lnTo>
                  <a:lnTo>
                    <a:pt x="160020" y="12700"/>
                  </a:lnTo>
                  <a:lnTo>
                    <a:pt x="160020" y="127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C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671570" y="2430779"/>
              <a:ext cx="149860" cy="12700"/>
            </a:xfrm>
            <a:custGeom>
              <a:avLst/>
              <a:gdLst/>
              <a:ahLst/>
              <a:cxnLst/>
              <a:rect l="l" t="t" r="r" b="b"/>
              <a:pathLst>
                <a:path w="149860" h="12700">
                  <a:moveTo>
                    <a:pt x="1498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8890" y="8890"/>
                  </a:lnTo>
                  <a:lnTo>
                    <a:pt x="8890" y="11430"/>
                  </a:lnTo>
                  <a:lnTo>
                    <a:pt x="10160" y="11430"/>
                  </a:lnTo>
                  <a:lnTo>
                    <a:pt x="10160" y="12700"/>
                  </a:lnTo>
                  <a:lnTo>
                    <a:pt x="147320" y="12700"/>
                  </a:lnTo>
                  <a:lnTo>
                    <a:pt x="147320" y="11430"/>
                  </a:lnTo>
                  <a:lnTo>
                    <a:pt x="147320" y="8890"/>
                  </a:lnTo>
                  <a:lnTo>
                    <a:pt x="147320" y="7620"/>
                  </a:lnTo>
                  <a:lnTo>
                    <a:pt x="148590" y="7620"/>
                  </a:lnTo>
                  <a:lnTo>
                    <a:pt x="148590" y="6350"/>
                  </a:lnTo>
                  <a:lnTo>
                    <a:pt x="148590" y="5080"/>
                  </a:lnTo>
                  <a:lnTo>
                    <a:pt x="148590" y="3810"/>
                  </a:lnTo>
                  <a:lnTo>
                    <a:pt x="148590" y="2667"/>
                  </a:lnTo>
                  <a:lnTo>
                    <a:pt x="149860" y="2667"/>
                  </a:lnTo>
                  <a:lnTo>
                    <a:pt x="149860" y="2540"/>
                  </a:lnTo>
                  <a:lnTo>
                    <a:pt x="149860" y="1270"/>
                  </a:lnTo>
                  <a:lnTo>
                    <a:pt x="149860" y="0"/>
                  </a:lnTo>
                  <a:close/>
                </a:path>
              </a:pathLst>
            </a:custGeom>
            <a:solidFill>
              <a:srgbClr val="C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683000" y="2443479"/>
              <a:ext cx="135890" cy="12700"/>
            </a:xfrm>
            <a:custGeom>
              <a:avLst/>
              <a:gdLst/>
              <a:ahLst/>
              <a:cxnLst/>
              <a:rect l="l" t="t" r="r" b="b"/>
              <a:pathLst>
                <a:path w="135889" h="12700">
                  <a:moveTo>
                    <a:pt x="133350" y="9017"/>
                  </a:moveTo>
                  <a:lnTo>
                    <a:pt x="8890" y="9017"/>
                  </a:lnTo>
                  <a:lnTo>
                    <a:pt x="8890" y="10160"/>
                  </a:lnTo>
                  <a:lnTo>
                    <a:pt x="10160" y="10160"/>
                  </a:lnTo>
                  <a:lnTo>
                    <a:pt x="10160" y="11430"/>
                  </a:lnTo>
                  <a:lnTo>
                    <a:pt x="11430" y="11430"/>
                  </a:lnTo>
                  <a:lnTo>
                    <a:pt x="11430" y="12700"/>
                  </a:lnTo>
                  <a:lnTo>
                    <a:pt x="132080" y="12700"/>
                  </a:lnTo>
                  <a:lnTo>
                    <a:pt x="132080" y="11430"/>
                  </a:lnTo>
                  <a:lnTo>
                    <a:pt x="132080" y="10160"/>
                  </a:lnTo>
                  <a:lnTo>
                    <a:pt x="133350" y="10160"/>
                  </a:lnTo>
                  <a:lnTo>
                    <a:pt x="133350" y="9017"/>
                  </a:lnTo>
                  <a:close/>
                </a:path>
                <a:path w="135889" h="12700">
                  <a:moveTo>
                    <a:pt x="1358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133350" y="8890"/>
                  </a:lnTo>
                  <a:lnTo>
                    <a:pt x="133350" y="7620"/>
                  </a:lnTo>
                  <a:lnTo>
                    <a:pt x="133350" y="6350"/>
                  </a:lnTo>
                  <a:lnTo>
                    <a:pt x="134607" y="6350"/>
                  </a:lnTo>
                  <a:lnTo>
                    <a:pt x="134607" y="5080"/>
                  </a:lnTo>
                  <a:lnTo>
                    <a:pt x="134607" y="3810"/>
                  </a:lnTo>
                  <a:lnTo>
                    <a:pt x="134607" y="2667"/>
                  </a:lnTo>
                  <a:lnTo>
                    <a:pt x="135890" y="2667"/>
                  </a:lnTo>
                  <a:lnTo>
                    <a:pt x="135890" y="2540"/>
                  </a:lnTo>
                  <a:lnTo>
                    <a:pt x="135890" y="1270"/>
                  </a:lnTo>
                  <a:lnTo>
                    <a:pt x="135890" y="0"/>
                  </a:lnTo>
                  <a:close/>
                </a:path>
              </a:pathLst>
            </a:custGeom>
            <a:solidFill>
              <a:srgbClr val="C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695700" y="2456179"/>
              <a:ext cx="118110" cy="12700"/>
            </a:xfrm>
            <a:custGeom>
              <a:avLst/>
              <a:gdLst/>
              <a:ahLst/>
              <a:cxnLst/>
              <a:rect l="l" t="t" r="r" b="b"/>
              <a:pathLst>
                <a:path w="118110" h="12700">
                  <a:moveTo>
                    <a:pt x="114300" y="9017"/>
                  </a:moveTo>
                  <a:lnTo>
                    <a:pt x="7620" y="9017"/>
                  </a:lnTo>
                  <a:lnTo>
                    <a:pt x="7620" y="10160"/>
                  </a:lnTo>
                  <a:lnTo>
                    <a:pt x="8890" y="10160"/>
                  </a:lnTo>
                  <a:lnTo>
                    <a:pt x="8890" y="11430"/>
                  </a:lnTo>
                  <a:lnTo>
                    <a:pt x="10160" y="11430"/>
                  </a:lnTo>
                  <a:lnTo>
                    <a:pt x="10160" y="12700"/>
                  </a:lnTo>
                  <a:lnTo>
                    <a:pt x="113030" y="12700"/>
                  </a:lnTo>
                  <a:lnTo>
                    <a:pt x="113030" y="11430"/>
                  </a:lnTo>
                  <a:lnTo>
                    <a:pt x="113030" y="10160"/>
                  </a:lnTo>
                  <a:lnTo>
                    <a:pt x="114300" y="10160"/>
                  </a:lnTo>
                  <a:lnTo>
                    <a:pt x="114300" y="9017"/>
                  </a:lnTo>
                  <a:close/>
                </a:path>
                <a:path w="118110" h="12700">
                  <a:moveTo>
                    <a:pt x="1181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114300" y="8890"/>
                  </a:lnTo>
                  <a:lnTo>
                    <a:pt x="114300" y="7620"/>
                  </a:lnTo>
                  <a:lnTo>
                    <a:pt x="115557" y="7620"/>
                  </a:lnTo>
                  <a:lnTo>
                    <a:pt x="115557" y="6350"/>
                  </a:lnTo>
                  <a:lnTo>
                    <a:pt x="115570" y="5080"/>
                  </a:lnTo>
                  <a:lnTo>
                    <a:pt x="116840" y="5080"/>
                  </a:lnTo>
                  <a:lnTo>
                    <a:pt x="116840" y="3810"/>
                  </a:lnTo>
                  <a:lnTo>
                    <a:pt x="116840" y="2540"/>
                  </a:lnTo>
                  <a:lnTo>
                    <a:pt x="118110" y="2540"/>
                  </a:lnTo>
                  <a:lnTo>
                    <a:pt x="118110" y="1270"/>
                  </a:lnTo>
                  <a:lnTo>
                    <a:pt x="118110" y="0"/>
                  </a:lnTo>
                  <a:close/>
                </a:path>
              </a:pathLst>
            </a:custGeom>
            <a:solidFill>
              <a:srgbClr val="C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707130" y="2468892"/>
              <a:ext cx="100330" cy="11430"/>
            </a:xfrm>
            <a:custGeom>
              <a:avLst/>
              <a:gdLst/>
              <a:ahLst/>
              <a:cxnLst/>
              <a:rect l="l" t="t" r="r" b="b"/>
              <a:pathLst>
                <a:path w="100329" h="11430">
                  <a:moveTo>
                    <a:pt x="95250" y="9004"/>
                  </a:moveTo>
                  <a:lnTo>
                    <a:pt x="10160" y="9004"/>
                  </a:lnTo>
                  <a:lnTo>
                    <a:pt x="10160" y="10147"/>
                  </a:lnTo>
                  <a:lnTo>
                    <a:pt x="11430" y="10147"/>
                  </a:lnTo>
                  <a:lnTo>
                    <a:pt x="11430" y="11417"/>
                  </a:lnTo>
                  <a:lnTo>
                    <a:pt x="93967" y="11417"/>
                  </a:lnTo>
                  <a:lnTo>
                    <a:pt x="93980" y="10147"/>
                  </a:lnTo>
                  <a:lnTo>
                    <a:pt x="95250" y="10147"/>
                  </a:lnTo>
                  <a:lnTo>
                    <a:pt x="95250" y="9004"/>
                  </a:lnTo>
                  <a:close/>
                </a:path>
                <a:path w="100329" h="11430">
                  <a:moveTo>
                    <a:pt x="99060" y="2654"/>
                  </a:moveTo>
                  <a:lnTo>
                    <a:pt x="2540" y="2654"/>
                  </a:lnTo>
                  <a:lnTo>
                    <a:pt x="2540" y="3797"/>
                  </a:lnTo>
                  <a:lnTo>
                    <a:pt x="3810" y="3797"/>
                  </a:lnTo>
                  <a:lnTo>
                    <a:pt x="3810" y="5067"/>
                  </a:lnTo>
                  <a:lnTo>
                    <a:pt x="5080" y="5067"/>
                  </a:lnTo>
                  <a:lnTo>
                    <a:pt x="5080" y="6337"/>
                  </a:lnTo>
                  <a:lnTo>
                    <a:pt x="7620" y="6337"/>
                  </a:lnTo>
                  <a:lnTo>
                    <a:pt x="7620" y="7607"/>
                  </a:lnTo>
                  <a:lnTo>
                    <a:pt x="8890" y="7607"/>
                  </a:lnTo>
                  <a:lnTo>
                    <a:pt x="8890" y="8877"/>
                  </a:lnTo>
                  <a:lnTo>
                    <a:pt x="95250" y="8877"/>
                  </a:lnTo>
                  <a:lnTo>
                    <a:pt x="95250" y="9004"/>
                  </a:lnTo>
                  <a:lnTo>
                    <a:pt x="96520" y="9004"/>
                  </a:lnTo>
                  <a:lnTo>
                    <a:pt x="96520" y="8877"/>
                  </a:lnTo>
                  <a:lnTo>
                    <a:pt x="96520" y="7607"/>
                  </a:lnTo>
                  <a:lnTo>
                    <a:pt x="96520" y="6337"/>
                  </a:lnTo>
                  <a:lnTo>
                    <a:pt x="97790" y="6337"/>
                  </a:lnTo>
                  <a:lnTo>
                    <a:pt x="97790" y="5067"/>
                  </a:lnTo>
                  <a:lnTo>
                    <a:pt x="97777" y="3797"/>
                  </a:lnTo>
                  <a:lnTo>
                    <a:pt x="99060" y="3797"/>
                  </a:lnTo>
                  <a:lnTo>
                    <a:pt x="99060" y="2654"/>
                  </a:lnTo>
                  <a:close/>
                </a:path>
                <a:path w="100329" h="11430">
                  <a:moveTo>
                    <a:pt x="100317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1270" y="1257"/>
                  </a:lnTo>
                  <a:lnTo>
                    <a:pt x="1270" y="2527"/>
                  </a:lnTo>
                  <a:lnTo>
                    <a:pt x="99060" y="2527"/>
                  </a:lnTo>
                  <a:lnTo>
                    <a:pt x="99060" y="1257"/>
                  </a:lnTo>
                  <a:lnTo>
                    <a:pt x="100317" y="1257"/>
                  </a:lnTo>
                  <a:lnTo>
                    <a:pt x="100317" y="0"/>
                  </a:lnTo>
                  <a:close/>
                </a:path>
              </a:pathLst>
            </a:custGeom>
            <a:solidFill>
              <a:srgbClr val="C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719830" y="2480310"/>
              <a:ext cx="81280" cy="12700"/>
            </a:xfrm>
            <a:custGeom>
              <a:avLst/>
              <a:gdLst/>
              <a:ahLst/>
              <a:cxnLst/>
              <a:rect l="l" t="t" r="r" b="b"/>
              <a:pathLst>
                <a:path w="81279" h="12700">
                  <a:moveTo>
                    <a:pt x="71120" y="11429"/>
                  </a:moveTo>
                  <a:lnTo>
                    <a:pt x="12700" y="11429"/>
                  </a:lnTo>
                  <a:lnTo>
                    <a:pt x="12700" y="12700"/>
                  </a:lnTo>
                  <a:lnTo>
                    <a:pt x="71120" y="12700"/>
                  </a:lnTo>
                  <a:lnTo>
                    <a:pt x="71120" y="11429"/>
                  </a:lnTo>
                  <a:close/>
                </a:path>
                <a:path w="81279" h="12700">
                  <a:moveTo>
                    <a:pt x="72390" y="10287"/>
                  </a:moveTo>
                  <a:lnTo>
                    <a:pt x="11430" y="10287"/>
                  </a:lnTo>
                  <a:lnTo>
                    <a:pt x="11430" y="11429"/>
                  </a:lnTo>
                  <a:lnTo>
                    <a:pt x="72390" y="11429"/>
                  </a:lnTo>
                  <a:lnTo>
                    <a:pt x="72390" y="10287"/>
                  </a:lnTo>
                  <a:close/>
                </a:path>
                <a:path w="81279" h="12700">
                  <a:moveTo>
                    <a:pt x="73660" y="8889"/>
                  </a:moveTo>
                  <a:lnTo>
                    <a:pt x="10160" y="8889"/>
                  </a:lnTo>
                  <a:lnTo>
                    <a:pt x="10160" y="10287"/>
                  </a:lnTo>
                  <a:lnTo>
                    <a:pt x="11430" y="10287"/>
                  </a:lnTo>
                  <a:lnTo>
                    <a:pt x="73660" y="10160"/>
                  </a:lnTo>
                  <a:lnTo>
                    <a:pt x="73660" y="8889"/>
                  </a:lnTo>
                  <a:close/>
                </a:path>
                <a:path w="81279" h="12700">
                  <a:moveTo>
                    <a:pt x="73660" y="10160"/>
                  </a:moveTo>
                  <a:lnTo>
                    <a:pt x="72390" y="10160"/>
                  </a:lnTo>
                  <a:lnTo>
                    <a:pt x="73660" y="10287"/>
                  </a:lnTo>
                  <a:close/>
                </a:path>
                <a:path w="81279" h="12700">
                  <a:moveTo>
                    <a:pt x="74930" y="7620"/>
                  </a:moveTo>
                  <a:lnTo>
                    <a:pt x="8890" y="7620"/>
                  </a:lnTo>
                  <a:lnTo>
                    <a:pt x="8890" y="8889"/>
                  </a:lnTo>
                  <a:lnTo>
                    <a:pt x="74930" y="8889"/>
                  </a:lnTo>
                  <a:lnTo>
                    <a:pt x="74930" y="7620"/>
                  </a:lnTo>
                  <a:close/>
                </a:path>
                <a:path w="81279" h="12700">
                  <a:moveTo>
                    <a:pt x="76200" y="6350"/>
                  </a:moveTo>
                  <a:lnTo>
                    <a:pt x="7620" y="6350"/>
                  </a:lnTo>
                  <a:lnTo>
                    <a:pt x="7620" y="7620"/>
                  </a:lnTo>
                  <a:lnTo>
                    <a:pt x="76200" y="7620"/>
                  </a:lnTo>
                  <a:lnTo>
                    <a:pt x="76200" y="6350"/>
                  </a:lnTo>
                  <a:close/>
                </a:path>
                <a:path w="81279" h="12700">
                  <a:moveTo>
                    <a:pt x="77470" y="3937"/>
                  </a:moveTo>
                  <a:lnTo>
                    <a:pt x="5080" y="3937"/>
                  </a:lnTo>
                  <a:lnTo>
                    <a:pt x="5080" y="5079"/>
                  </a:lnTo>
                  <a:lnTo>
                    <a:pt x="6350" y="5079"/>
                  </a:lnTo>
                  <a:lnTo>
                    <a:pt x="6350" y="6350"/>
                  </a:lnTo>
                  <a:lnTo>
                    <a:pt x="77470" y="6350"/>
                  </a:lnTo>
                  <a:lnTo>
                    <a:pt x="77470" y="3937"/>
                  </a:lnTo>
                  <a:close/>
                </a:path>
                <a:path w="81279" h="12700">
                  <a:moveTo>
                    <a:pt x="78740" y="2539"/>
                  </a:moveTo>
                  <a:lnTo>
                    <a:pt x="2540" y="2539"/>
                  </a:lnTo>
                  <a:lnTo>
                    <a:pt x="2540" y="3937"/>
                  </a:lnTo>
                  <a:lnTo>
                    <a:pt x="5080" y="3937"/>
                  </a:lnTo>
                  <a:lnTo>
                    <a:pt x="78740" y="3810"/>
                  </a:lnTo>
                  <a:lnTo>
                    <a:pt x="78740" y="2539"/>
                  </a:lnTo>
                  <a:close/>
                </a:path>
                <a:path w="81279" h="12700">
                  <a:moveTo>
                    <a:pt x="78740" y="3810"/>
                  </a:moveTo>
                  <a:lnTo>
                    <a:pt x="77470" y="3810"/>
                  </a:lnTo>
                  <a:lnTo>
                    <a:pt x="78740" y="3937"/>
                  </a:lnTo>
                  <a:close/>
                </a:path>
                <a:path w="81279" h="12700">
                  <a:moveTo>
                    <a:pt x="80010" y="1270"/>
                  </a:moveTo>
                  <a:lnTo>
                    <a:pt x="1270" y="1270"/>
                  </a:lnTo>
                  <a:lnTo>
                    <a:pt x="1270" y="2539"/>
                  </a:lnTo>
                  <a:lnTo>
                    <a:pt x="80010" y="2539"/>
                  </a:lnTo>
                  <a:lnTo>
                    <a:pt x="80010" y="1270"/>
                  </a:lnTo>
                  <a:close/>
                </a:path>
                <a:path w="81279" h="12700">
                  <a:moveTo>
                    <a:pt x="8127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81279" y="1270"/>
                  </a:lnTo>
                  <a:lnTo>
                    <a:pt x="81279" y="0"/>
                  </a:lnTo>
                  <a:close/>
                </a:path>
              </a:pathLst>
            </a:custGeom>
            <a:solidFill>
              <a:srgbClr val="C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733800" y="2493010"/>
              <a:ext cx="55880" cy="12700"/>
            </a:xfrm>
            <a:custGeom>
              <a:avLst/>
              <a:gdLst/>
              <a:ahLst/>
              <a:cxnLst/>
              <a:rect l="l" t="t" r="r" b="b"/>
              <a:pathLst>
                <a:path w="55879" h="12700">
                  <a:moveTo>
                    <a:pt x="29210" y="11429"/>
                  </a:moveTo>
                  <a:lnTo>
                    <a:pt x="19050" y="11429"/>
                  </a:lnTo>
                  <a:lnTo>
                    <a:pt x="19050" y="12700"/>
                  </a:lnTo>
                  <a:lnTo>
                    <a:pt x="29210" y="12700"/>
                  </a:lnTo>
                  <a:lnTo>
                    <a:pt x="29210" y="11429"/>
                  </a:lnTo>
                  <a:close/>
                </a:path>
                <a:path w="55879" h="12700">
                  <a:moveTo>
                    <a:pt x="36830" y="10287"/>
                  </a:moveTo>
                  <a:lnTo>
                    <a:pt x="16510" y="10287"/>
                  </a:lnTo>
                  <a:lnTo>
                    <a:pt x="16510" y="11429"/>
                  </a:lnTo>
                  <a:lnTo>
                    <a:pt x="36830" y="11429"/>
                  </a:lnTo>
                  <a:lnTo>
                    <a:pt x="36830" y="10287"/>
                  </a:lnTo>
                  <a:close/>
                </a:path>
                <a:path w="55879" h="12700">
                  <a:moveTo>
                    <a:pt x="39369" y="8889"/>
                  </a:moveTo>
                  <a:lnTo>
                    <a:pt x="11429" y="8889"/>
                  </a:lnTo>
                  <a:lnTo>
                    <a:pt x="11429" y="10287"/>
                  </a:lnTo>
                  <a:lnTo>
                    <a:pt x="16510" y="10287"/>
                  </a:lnTo>
                  <a:lnTo>
                    <a:pt x="39369" y="10160"/>
                  </a:lnTo>
                  <a:lnTo>
                    <a:pt x="39369" y="8889"/>
                  </a:lnTo>
                  <a:close/>
                </a:path>
                <a:path w="55879" h="12700">
                  <a:moveTo>
                    <a:pt x="39369" y="10160"/>
                  </a:moveTo>
                  <a:lnTo>
                    <a:pt x="36830" y="10160"/>
                  </a:lnTo>
                  <a:lnTo>
                    <a:pt x="39369" y="10287"/>
                  </a:lnTo>
                  <a:close/>
                </a:path>
                <a:path w="55879" h="12700">
                  <a:moveTo>
                    <a:pt x="41910" y="7620"/>
                  </a:moveTo>
                  <a:lnTo>
                    <a:pt x="10160" y="7620"/>
                  </a:lnTo>
                  <a:lnTo>
                    <a:pt x="10160" y="8889"/>
                  </a:lnTo>
                  <a:lnTo>
                    <a:pt x="41910" y="8889"/>
                  </a:lnTo>
                  <a:lnTo>
                    <a:pt x="41910" y="7620"/>
                  </a:lnTo>
                  <a:close/>
                </a:path>
                <a:path w="55879" h="12700">
                  <a:moveTo>
                    <a:pt x="45720" y="6350"/>
                  </a:moveTo>
                  <a:lnTo>
                    <a:pt x="7620" y="6350"/>
                  </a:lnTo>
                  <a:lnTo>
                    <a:pt x="7620" y="7620"/>
                  </a:lnTo>
                  <a:lnTo>
                    <a:pt x="45720" y="7620"/>
                  </a:lnTo>
                  <a:lnTo>
                    <a:pt x="45720" y="6350"/>
                  </a:lnTo>
                  <a:close/>
                </a:path>
                <a:path w="55879" h="12700">
                  <a:moveTo>
                    <a:pt x="48260" y="5079"/>
                  </a:moveTo>
                  <a:lnTo>
                    <a:pt x="6350" y="5079"/>
                  </a:lnTo>
                  <a:lnTo>
                    <a:pt x="6350" y="6350"/>
                  </a:lnTo>
                  <a:lnTo>
                    <a:pt x="48260" y="6350"/>
                  </a:lnTo>
                  <a:lnTo>
                    <a:pt x="48260" y="5079"/>
                  </a:lnTo>
                  <a:close/>
                </a:path>
                <a:path w="55879" h="12700">
                  <a:moveTo>
                    <a:pt x="49530" y="3937"/>
                  </a:moveTo>
                  <a:lnTo>
                    <a:pt x="3810" y="3937"/>
                  </a:lnTo>
                  <a:lnTo>
                    <a:pt x="3810" y="5079"/>
                  </a:lnTo>
                  <a:lnTo>
                    <a:pt x="49530" y="5079"/>
                  </a:lnTo>
                  <a:lnTo>
                    <a:pt x="49530" y="3937"/>
                  </a:lnTo>
                  <a:close/>
                </a:path>
                <a:path w="55879" h="12700">
                  <a:moveTo>
                    <a:pt x="50800" y="2539"/>
                  </a:moveTo>
                  <a:lnTo>
                    <a:pt x="2539" y="2539"/>
                  </a:lnTo>
                  <a:lnTo>
                    <a:pt x="2539" y="3937"/>
                  </a:lnTo>
                  <a:lnTo>
                    <a:pt x="3810" y="3937"/>
                  </a:lnTo>
                  <a:lnTo>
                    <a:pt x="50800" y="3810"/>
                  </a:lnTo>
                  <a:lnTo>
                    <a:pt x="50800" y="2539"/>
                  </a:lnTo>
                  <a:close/>
                </a:path>
                <a:path w="55879" h="12700">
                  <a:moveTo>
                    <a:pt x="50800" y="3810"/>
                  </a:moveTo>
                  <a:lnTo>
                    <a:pt x="49530" y="3810"/>
                  </a:lnTo>
                  <a:lnTo>
                    <a:pt x="50800" y="3937"/>
                  </a:lnTo>
                  <a:close/>
                </a:path>
                <a:path w="55879" h="12700">
                  <a:moveTo>
                    <a:pt x="53340" y="1270"/>
                  </a:moveTo>
                  <a:lnTo>
                    <a:pt x="1270" y="1270"/>
                  </a:lnTo>
                  <a:lnTo>
                    <a:pt x="1270" y="2539"/>
                  </a:lnTo>
                  <a:lnTo>
                    <a:pt x="53340" y="2539"/>
                  </a:lnTo>
                  <a:lnTo>
                    <a:pt x="53340" y="1270"/>
                  </a:lnTo>
                  <a:close/>
                </a:path>
                <a:path w="55879" h="12700">
                  <a:moveTo>
                    <a:pt x="5587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5879" y="1270"/>
                  </a:lnTo>
                  <a:lnTo>
                    <a:pt x="55879" y="0"/>
                  </a:lnTo>
                  <a:close/>
                </a:path>
              </a:pathLst>
            </a:custGeom>
            <a:solidFill>
              <a:srgbClr val="C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034030" y="1908809"/>
              <a:ext cx="721360" cy="600710"/>
            </a:xfrm>
            <a:custGeom>
              <a:avLst/>
              <a:gdLst/>
              <a:ahLst/>
              <a:cxnLst/>
              <a:rect l="l" t="t" r="r" b="b"/>
              <a:pathLst>
                <a:path w="721360" h="600710">
                  <a:moveTo>
                    <a:pt x="721360" y="591820"/>
                  </a:moveTo>
                  <a:lnTo>
                    <a:pt x="718820" y="590550"/>
                  </a:lnTo>
                  <a:lnTo>
                    <a:pt x="713524" y="588441"/>
                  </a:lnTo>
                  <a:lnTo>
                    <a:pt x="713740" y="588010"/>
                  </a:lnTo>
                  <a:lnTo>
                    <a:pt x="706120" y="584200"/>
                  </a:lnTo>
                  <a:lnTo>
                    <a:pt x="698500" y="577850"/>
                  </a:lnTo>
                  <a:lnTo>
                    <a:pt x="678180" y="558800"/>
                  </a:lnTo>
                  <a:lnTo>
                    <a:pt x="654050" y="532130"/>
                  </a:lnTo>
                  <a:lnTo>
                    <a:pt x="653453" y="532726"/>
                  </a:lnTo>
                  <a:lnTo>
                    <a:pt x="589280" y="458470"/>
                  </a:lnTo>
                  <a:lnTo>
                    <a:pt x="505460" y="353060"/>
                  </a:lnTo>
                  <a:lnTo>
                    <a:pt x="502920" y="349250"/>
                  </a:lnTo>
                  <a:lnTo>
                    <a:pt x="500380" y="351790"/>
                  </a:lnTo>
                  <a:lnTo>
                    <a:pt x="481330" y="361950"/>
                  </a:lnTo>
                  <a:lnTo>
                    <a:pt x="481558" y="362305"/>
                  </a:lnTo>
                  <a:lnTo>
                    <a:pt x="463550" y="368300"/>
                  </a:lnTo>
                  <a:lnTo>
                    <a:pt x="444500" y="375920"/>
                  </a:lnTo>
                  <a:lnTo>
                    <a:pt x="426720" y="381000"/>
                  </a:lnTo>
                  <a:lnTo>
                    <a:pt x="407670" y="384810"/>
                  </a:lnTo>
                  <a:lnTo>
                    <a:pt x="407733" y="385076"/>
                  </a:lnTo>
                  <a:lnTo>
                    <a:pt x="391160" y="388620"/>
                  </a:lnTo>
                  <a:lnTo>
                    <a:pt x="372110" y="389890"/>
                  </a:lnTo>
                  <a:lnTo>
                    <a:pt x="355600" y="389890"/>
                  </a:lnTo>
                  <a:lnTo>
                    <a:pt x="320040" y="388620"/>
                  </a:lnTo>
                  <a:lnTo>
                    <a:pt x="303453" y="385076"/>
                  </a:lnTo>
                  <a:lnTo>
                    <a:pt x="303530" y="384810"/>
                  </a:lnTo>
                  <a:lnTo>
                    <a:pt x="287020" y="381000"/>
                  </a:lnTo>
                  <a:lnTo>
                    <a:pt x="270510" y="375920"/>
                  </a:lnTo>
                  <a:lnTo>
                    <a:pt x="253987" y="368300"/>
                  </a:lnTo>
                  <a:lnTo>
                    <a:pt x="238455" y="361137"/>
                  </a:lnTo>
                  <a:lnTo>
                    <a:pt x="238760" y="360680"/>
                  </a:lnTo>
                  <a:lnTo>
                    <a:pt x="222237" y="351790"/>
                  </a:lnTo>
                  <a:lnTo>
                    <a:pt x="207010" y="341630"/>
                  </a:lnTo>
                  <a:lnTo>
                    <a:pt x="191770" y="330200"/>
                  </a:lnTo>
                  <a:lnTo>
                    <a:pt x="162560" y="302260"/>
                  </a:lnTo>
                  <a:lnTo>
                    <a:pt x="161963" y="302856"/>
                  </a:lnTo>
                  <a:lnTo>
                    <a:pt x="133350" y="270510"/>
                  </a:lnTo>
                  <a:lnTo>
                    <a:pt x="105829" y="234251"/>
                  </a:lnTo>
                  <a:lnTo>
                    <a:pt x="106680" y="233680"/>
                  </a:lnTo>
                  <a:lnTo>
                    <a:pt x="81280" y="194310"/>
                  </a:lnTo>
                  <a:lnTo>
                    <a:pt x="59690" y="153670"/>
                  </a:lnTo>
                  <a:lnTo>
                    <a:pt x="40640" y="111760"/>
                  </a:lnTo>
                  <a:lnTo>
                    <a:pt x="25400" y="68580"/>
                  </a:lnTo>
                  <a:lnTo>
                    <a:pt x="20320" y="45720"/>
                  </a:lnTo>
                  <a:lnTo>
                    <a:pt x="13970" y="24130"/>
                  </a:lnTo>
                  <a:lnTo>
                    <a:pt x="10160" y="0"/>
                  </a:lnTo>
                  <a:lnTo>
                    <a:pt x="0" y="2540"/>
                  </a:lnTo>
                  <a:lnTo>
                    <a:pt x="5080" y="25400"/>
                  </a:lnTo>
                  <a:lnTo>
                    <a:pt x="10160" y="48260"/>
                  </a:lnTo>
                  <a:lnTo>
                    <a:pt x="16510" y="69850"/>
                  </a:lnTo>
                  <a:lnTo>
                    <a:pt x="16510" y="71120"/>
                  </a:lnTo>
                  <a:lnTo>
                    <a:pt x="33020" y="114300"/>
                  </a:lnTo>
                  <a:lnTo>
                    <a:pt x="33020" y="115570"/>
                  </a:lnTo>
                  <a:lnTo>
                    <a:pt x="50800" y="157480"/>
                  </a:lnTo>
                  <a:lnTo>
                    <a:pt x="73660" y="199390"/>
                  </a:lnTo>
                  <a:lnTo>
                    <a:pt x="97790" y="238760"/>
                  </a:lnTo>
                  <a:lnTo>
                    <a:pt x="99060" y="240030"/>
                  </a:lnTo>
                  <a:lnTo>
                    <a:pt x="125730" y="276860"/>
                  </a:lnTo>
                  <a:lnTo>
                    <a:pt x="154940" y="309880"/>
                  </a:lnTo>
                  <a:lnTo>
                    <a:pt x="185420" y="337820"/>
                  </a:lnTo>
                  <a:lnTo>
                    <a:pt x="217170" y="359410"/>
                  </a:lnTo>
                  <a:lnTo>
                    <a:pt x="233680" y="368300"/>
                  </a:lnTo>
                  <a:lnTo>
                    <a:pt x="233680" y="369570"/>
                  </a:lnTo>
                  <a:lnTo>
                    <a:pt x="284480" y="389890"/>
                  </a:lnTo>
                  <a:lnTo>
                    <a:pt x="354330" y="400050"/>
                  </a:lnTo>
                  <a:lnTo>
                    <a:pt x="355600" y="400050"/>
                  </a:lnTo>
                  <a:lnTo>
                    <a:pt x="373380" y="400050"/>
                  </a:lnTo>
                  <a:lnTo>
                    <a:pt x="392430" y="397510"/>
                  </a:lnTo>
                  <a:lnTo>
                    <a:pt x="410210" y="393700"/>
                  </a:lnTo>
                  <a:lnTo>
                    <a:pt x="429260" y="389890"/>
                  </a:lnTo>
                  <a:lnTo>
                    <a:pt x="448310" y="384810"/>
                  </a:lnTo>
                  <a:lnTo>
                    <a:pt x="466090" y="377190"/>
                  </a:lnTo>
                  <a:lnTo>
                    <a:pt x="467360" y="377190"/>
                  </a:lnTo>
                  <a:lnTo>
                    <a:pt x="485140" y="369570"/>
                  </a:lnTo>
                  <a:lnTo>
                    <a:pt x="486410" y="369570"/>
                  </a:lnTo>
                  <a:lnTo>
                    <a:pt x="500684" y="361416"/>
                  </a:lnTo>
                  <a:lnTo>
                    <a:pt x="581660" y="463550"/>
                  </a:lnTo>
                  <a:lnTo>
                    <a:pt x="646430" y="538480"/>
                  </a:lnTo>
                  <a:lnTo>
                    <a:pt x="646430" y="539750"/>
                  </a:lnTo>
                  <a:lnTo>
                    <a:pt x="671830" y="565150"/>
                  </a:lnTo>
                  <a:lnTo>
                    <a:pt x="671830" y="566420"/>
                  </a:lnTo>
                  <a:lnTo>
                    <a:pt x="692150" y="584200"/>
                  </a:lnTo>
                  <a:lnTo>
                    <a:pt x="701040" y="591820"/>
                  </a:lnTo>
                  <a:lnTo>
                    <a:pt x="708660" y="596900"/>
                  </a:lnTo>
                  <a:lnTo>
                    <a:pt x="715010" y="599440"/>
                  </a:lnTo>
                  <a:lnTo>
                    <a:pt x="717550" y="600710"/>
                  </a:lnTo>
                  <a:lnTo>
                    <a:pt x="718820" y="600710"/>
                  </a:lnTo>
                  <a:lnTo>
                    <a:pt x="721360" y="600710"/>
                  </a:lnTo>
                  <a:lnTo>
                    <a:pt x="721360" y="59182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023870" y="1230629"/>
              <a:ext cx="613410" cy="703580"/>
            </a:xfrm>
            <a:custGeom>
              <a:avLst/>
              <a:gdLst/>
              <a:ahLst/>
              <a:cxnLst/>
              <a:rect l="l" t="t" r="r" b="b"/>
              <a:pathLst>
                <a:path w="613410" h="703580">
                  <a:moveTo>
                    <a:pt x="613410" y="74930"/>
                  </a:moveTo>
                  <a:lnTo>
                    <a:pt x="596900" y="60960"/>
                  </a:lnTo>
                  <a:lnTo>
                    <a:pt x="581660" y="48260"/>
                  </a:lnTo>
                  <a:lnTo>
                    <a:pt x="580390" y="48260"/>
                  </a:lnTo>
                  <a:lnTo>
                    <a:pt x="562610" y="36830"/>
                  </a:lnTo>
                  <a:lnTo>
                    <a:pt x="544830" y="27940"/>
                  </a:lnTo>
                  <a:lnTo>
                    <a:pt x="544830" y="26670"/>
                  </a:lnTo>
                  <a:lnTo>
                    <a:pt x="525780" y="19050"/>
                  </a:lnTo>
                  <a:lnTo>
                    <a:pt x="506730" y="12700"/>
                  </a:lnTo>
                  <a:lnTo>
                    <a:pt x="486410" y="7620"/>
                  </a:lnTo>
                  <a:lnTo>
                    <a:pt x="485140" y="7620"/>
                  </a:lnTo>
                  <a:lnTo>
                    <a:pt x="464820" y="3810"/>
                  </a:lnTo>
                  <a:lnTo>
                    <a:pt x="420370" y="0"/>
                  </a:lnTo>
                  <a:lnTo>
                    <a:pt x="379730" y="2540"/>
                  </a:lnTo>
                  <a:lnTo>
                    <a:pt x="378460" y="2540"/>
                  </a:lnTo>
                  <a:lnTo>
                    <a:pt x="339090" y="10160"/>
                  </a:lnTo>
                  <a:lnTo>
                    <a:pt x="337820" y="11430"/>
                  </a:lnTo>
                  <a:lnTo>
                    <a:pt x="299720" y="22860"/>
                  </a:lnTo>
                  <a:lnTo>
                    <a:pt x="262890" y="40640"/>
                  </a:lnTo>
                  <a:lnTo>
                    <a:pt x="261620" y="40640"/>
                  </a:lnTo>
                  <a:lnTo>
                    <a:pt x="226060" y="62230"/>
                  </a:lnTo>
                  <a:lnTo>
                    <a:pt x="226060" y="63500"/>
                  </a:lnTo>
                  <a:lnTo>
                    <a:pt x="191770" y="90170"/>
                  </a:lnTo>
                  <a:lnTo>
                    <a:pt x="191770" y="91440"/>
                  </a:lnTo>
                  <a:lnTo>
                    <a:pt x="158750" y="123190"/>
                  </a:lnTo>
                  <a:lnTo>
                    <a:pt x="127000" y="160020"/>
                  </a:lnTo>
                  <a:lnTo>
                    <a:pt x="96520" y="201930"/>
                  </a:lnTo>
                  <a:lnTo>
                    <a:pt x="72390" y="246380"/>
                  </a:lnTo>
                  <a:lnTo>
                    <a:pt x="71120" y="246380"/>
                  </a:lnTo>
                  <a:lnTo>
                    <a:pt x="59690" y="269240"/>
                  </a:lnTo>
                  <a:lnTo>
                    <a:pt x="59690" y="270510"/>
                  </a:lnTo>
                  <a:lnTo>
                    <a:pt x="49530" y="293370"/>
                  </a:lnTo>
                  <a:lnTo>
                    <a:pt x="40640" y="317500"/>
                  </a:lnTo>
                  <a:lnTo>
                    <a:pt x="31750" y="341630"/>
                  </a:lnTo>
                  <a:lnTo>
                    <a:pt x="24130" y="367030"/>
                  </a:lnTo>
                  <a:lnTo>
                    <a:pt x="17780" y="393700"/>
                  </a:lnTo>
                  <a:lnTo>
                    <a:pt x="12700" y="419100"/>
                  </a:lnTo>
                  <a:lnTo>
                    <a:pt x="7620" y="445770"/>
                  </a:lnTo>
                  <a:lnTo>
                    <a:pt x="5080" y="473710"/>
                  </a:lnTo>
                  <a:lnTo>
                    <a:pt x="2540" y="501650"/>
                  </a:lnTo>
                  <a:lnTo>
                    <a:pt x="0" y="560070"/>
                  </a:lnTo>
                  <a:lnTo>
                    <a:pt x="0" y="632460"/>
                  </a:lnTo>
                  <a:lnTo>
                    <a:pt x="3810" y="632460"/>
                  </a:lnTo>
                  <a:lnTo>
                    <a:pt x="3810" y="633730"/>
                  </a:lnTo>
                  <a:lnTo>
                    <a:pt x="6350" y="656590"/>
                  </a:lnTo>
                  <a:lnTo>
                    <a:pt x="10160" y="680720"/>
                  </a:lnTo>
                  <a:lnTo>
                    <a:pt x="15240" y="703580"/>
                  </a:lnTo>
                  <a:lnTo>
                    <a:pt x="20320" y="702310"/>
                  </a:lnTo>
                  <a:lnTo>
                    <a:pt x="24130" y="702310"/>
                  </a:lnTo>
                  <a:lnTo>
                    <a:pt x="20320" y="678180"/>
                  </a:lnTo>
                  <a:lnTo>
                    <a:pt x="20116" y="678230"/>
                  </a:lnTo>
                  <a:lnTo>
                    <a:pt x="16510" y="655320"/>
                  </a:lnTo>
                  <a:lnTo>
                    <a:pt x="12700" y="632460"/>
                  </a:lnTo>
                  <a:lnTo>
                    <a:pt x="12687" y="560070"/>
                  </a:lnTo>
                  <a:lnTo>
                    <a:pt x="8890" y="560070"/>
                  </a:lnTo>
                  <a:lnTo>
                    <a:pt x="11366" y="502907"/>
                  </a:lnTo>
                  <a:lnTo>
                    <a:pt x="13970" y="474980"/>
                  </a:lnTo>
                  <a:lnTo>
                    <a:pt x="17780" y="448310"/>
                  </a:lnTo>
                  <a:lnTo>
                    <a:pt x="21590" y="421640"/>
                  </a:lnTo>
                  <a:lnTo>
                    <a:pt x="26670" y="394970"/>
                  </a:lnTo>
                  <a:lnTo>
                    <a:pt x="40640" y="345440"/>
                  </a:lnTo>
                  <a:lnTo>
                    <a:pt x="58420" y="297180"/>
                  </a:lnTo>
                  <a:lnTo>
                    <a:pt x="80010" y="251460"/>
                  </a:lnTo>
                  <a:lnTo>
                    <a:pt x="91440" y="228600"/>
                  </a:lnTo>
                  <a:lnTo>
                    <a:pt x="104851" y="207873"/>
                  </a:lnTo>
                  <a:lnTo>
                    <a:pt x="105410" y="208280"/>
                  </a:lnTo>
                  <a:lnTo>
                    <a:pt x="134620" y="166370"/>
                  </a:lnTo>
                  <a:lnTo>
                    <a:pt x="164630" y="128854"/>
                  </a:lnTo>
                  <a:lnTo>
                    <a:pt x="165100" y="129540"/>
                  </a:lnTo>
                  <a:lnTo>
                    <a:pt x="198120" y="97790"/>
                  </a:lnTo>
                  <a:lnTo>
                    <a:pt x="231025" y="70967"/>
                  </a:lnTo>
                  <a:lnTo>
                    <a:pt x="231140" y="71120"/>
                  </a:lnTo>
                  <a:lnTo>
                    <a:pt x="266217" y="48577"/>
                  </a:lnTo>
                  <a:lnTo>
                    <a:pt x="266700" y="49530"/>
                  </a:lnTo>
                  <a:lnTo>
                    <a:pt x="303530" y="31750"/>
                  </a:lnTo>
                  <a:lnTo>
                    <a:pt x="303301" y="31419"/>
                  </a:lnTo>
                  <a:lnTo>
                    <a:pt x="340156" y="19532"/>
                  </a:lnTo>
                  <a:lnTo>
                    <a:pt x="340360" y="20320"/>
                  </a:lnTo>
                  <a:lnTo>
                    <a:pt x="379730" y="12700"/>
                  </a:lnTo>
                  <a:lnTo>
                    <a:pt x="420370" y="10160"/>
                  </a:lnTo>
                  <a:lnTo>
                    <a:pt x="463550" y="12700"/>
                  </a:lnTo>
                  <a:lnTo>
                    <a:pt x="483870" y="16510"/>
                  </a:lnTo>
                  <a:lnTo>
                    <a:pt x="504190" y="21590"/>
                  </a:lnTo>
                  <a:lnTo>
                    <a:pt x="522198" y="27597"/>
                  </a:lnTo>
                  <a:lnTo>
                    <a:pt x="521970" y="27940"/>
                  </a:lnTo>
                  <a:lnTo>
                    <a:pt x="541020" y="35560"/>
                  </a:lnTo>
                  <a:lnTo>
                    <a:pt x="557847" y="43980"/>
                  </a:lnTo>
                  <a:lnTo>
                    <a:pt x="557530" y="44450"/>
                  </a:lnTo>
                  <a:lnTo>
                    <a:pt x="575310" y="55880"/>
                  </a:lnTo>
                  <a:lnTo>
                    <a:pt x="591820" y="67310"/>
                  </a:lnTo>
                  <a:lnTo>
                    <a:pt x="608330" y="81280"/>
                  </a:lnTo>
                  <a:lnTo>
                    <a:pt x="610870" y="77470"/>
                  </a:lnTo>
                  <a:lnTo>
                    <a:pt x="613410" y="7493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630930" y="1305559"/>
              <a:ext cx="189230" cy="1080770"/>
            </a:xfrm>
            <a:custGeom>
              <a:avLst/>
              <a:gdLst/>
              <a:ahLst/>
              <a:cxnLst/>
              <a:rect l="l" t="t" r="r" b="b"/>
              <a:pathLst>
                <a:path w="189229" h="1080770">
                  <a:moveTo>
                    <a:pt x="189230" y="1078230"/>
                  </a:moveTo>
                  <a:lnTo>
                    <a:pt x="187960" y="1073150"/>
                  </a:lnTo>
                  <a:lnTo>
                    <a:pt x="186690" y="1068070"/>
                  </a:lnTo>
                  <a:lnTo>
                    <a:pt x="181610" y="1059180"/>
                  </a:lnTo>
                  <a:lnTo>
                    <a:pt x="181610" y="1057910"/>
                  </a:lnTo>
                  <a:lnTo>
                    <a:pt x="176530" y="1047750"/>
                  </a:lnTo>
                  <a:lnTo>
                    <a:pt x="170180" y="1037590"/>
                  </a:lnTo>
                  <a:lnTo>
                    <a:pt x="162560" y="1027430"/>
                  </a:lnTo>
                  <a:lnTo>
                    <a:pt x="111760" y="969010"/>
                  </a:lnTo>
                  <a:lnTo>
                    <a:pt x="32512" y="867486"/>
                  </a:lnTo>
                  <a:lnTo>
                    <a:pt x="60960" y="833120"/>
                  </a:lnTo>
                  <a:lnTo>
                    <a:pt x="62230" y="833120"/>
                  </a:lnTo>
                  <a:lnTo>
                    <a:pt x="88900" y="793750"/>
                  </a:lnTo>
                  <a:lnTo>
                    <a:pt x="101600" y="773430"/>
                  </a:lnTo>
                  <a:lnTo>
                    <a:pt x="101600" y="772160"/>
                  </a:lnTo>
                  <a:lnTo>
                    <a:pt x="113030" y="751840"/>
                  </a:lnTo>
                  <a:lnTo>
                    <a:pt x="123190" y="731520"/>
                  </a:lnTo>
                  <a:lnTo>
                    <a:pt x="123190" y="730250"/>
                  </a:lnTo>
                  <a:lnTo>
                    <a:pt x="132080" y="708660"/>
                  </a:lnTo>
                  <a:lnTo>
                    <a:pt x="140970" y="687070"/>
                  </a:lnTo>
                  <a:lnTo>
                    <a:pt x="140970" y="685800"/>
                  </a:lnTo>
                  <a:lnTo>
                    <a:pt x="147320" y="664210"/>
                  </a:lnTo>
                  <a:lnTo>
                    <a:pt x="147320" y="662940"/>
                  </a:lnTo>
                  <a:lnTo>
                    <a:pt x="153670" y="640080"/>
                  </a:lnTo>
                  <a:lnTo>
                    <a:pt x="158750" y="617220"/>
                  </a:lnTo>
                  <a:lnTo>
                    <a:pt x="158750" y="615950"/>
                  </a:lnTo>
                  <a:lnTo>
                    <a:pt x="162560" y="591820"/>
                  </a:lnTo>
                  <a:lnTo>
                    <a:pt x="165100" y="567690"/>
                  </a:lnTo>
                  <a:lnTo>
                    <a:pt x="166370" y="543560"/>
                  </a:lnTo>
                  <a:lnTo>
                    <a:pt x="166370" y="542290"/>
                  </a:lnTo>
                  <a:lnTo>
                    <a:pt x="166370" y="516890"/>
                  </a:lnTo>
                  <a:lnTo>
                    <a:pt x="166370" y="457200"/>
                  </a:lnTo>
                  <a:lnTo>
                    <a:pt x="165100" y="457200"/>
                  </a:lnTo>
                  <a:lnTo>
                    <a:pt x="162560" y="400050"/>
                  </a:lnTo>
                  <a:lnTo>
                    <a:pt x="156210" y="346710"/>
                  </a:lnTo>
                  <a:lnTo>
                    <a:pt x="156210" y="345440"/>
                  </a:lnTo>
                  <a:lnTo>
                    <a:pt x="147320" y="293370"/>
                  </a:lnTo>
                  <a:lnTo>
                    <a:pt x="137160" y="245110"/>
                  </a:lnTo>
                  <a:lnTo>
                    <a:pt x="135890" y="245110"/>
                  </a:lnTo>
                  <a:lnTo>
                    <a:pt x="123190" y="198120"/>
                  </a:lnTo>
                  <a:lnTo>
                    <a:pt x="106680" y="154940"/>
                  </a:lnTo>
                  <a:lnTo>
                    <a:pt x="88900" y="114300"/>
                  </a:lnTo>
                  <a:lnTo>
                    <a:pt x="63500" y="69850"/>
                  </a:lnTo>
                  <a:lnTo>
                    <a:pt x="36830" y="31750"/>
                  </a:lnTo>
                  <a:lnTo>
                    <a:pt x="22860" y="15240"/>
                  </a:lnTo>
                  <a:lnTo>
                    <a:pt x="21590" y="15240"/>
                  </a:lnTo>
                  <a:lnTo>
                    <a:pt x="6350" y="0"/>
                  </a:lnTo>
                  <a:lnTo>
                    <a:pt x="3810" y="2540"/>
                  </a:lnTo>
                  <a:lnTo>
                    <a:pt x="0" y="6350"/>
                  </a:lnTo>
                  <a:lnTo>
                    <a:pt x="15240" y="21590"/>
                  </a:lnTo>
                  <a:lnTo>
                    <a:pt x="30480" y="38100"/>
                  </a:lnTo>
                  <a:lnTo>
                    <a:pt x="43180" y="55880"/>
                  </a:lnTo>
                  <a:lnTo>
                    <a:pt x="55880" y="74930"/>
                  </a:lnTo>
                  <a:lnTo>
                    <a:pt x="68580" y="96520"/>
                  </a:lnTo>
                  <a:lnTo>
                    <a:pt x="69088" y="96266"/>
                  </a:lnTo>
                  <a:lnTo>
                    <a:pt x="80010" y="118110"/>
                  </a:lnTo>
                  <a:lnTo>
                    <a:pt x="99060" y="158750"/>
                  </a:lnTo>
                  <a:lnTo>
                    <a:pt x="114300" y="201930"/>
                  </a:lnTo>
                  <a:lnTo>
                    <a:pt x="128168" y="247357"/>
                  </a:lnTo>
                  <a:lnTo>
                    <a:pt x="127000" y="247650"/>
                  </a:lnTo>
                  <a:lnTo>
                    <a:pt x="138430" y="295910"/>
                  </a:lnTo>
                  <a:lnTo>
                    <a:pt x="146050" y="346710"/>
                  </a:lnTo>
                  <a:lnTo>
                    <a:pt x="152400" y="401320"/>
                  </a:lnTo>
                  <a:lnTo>
                    <a:pt x="156210" y="458470"/>
                  </a:lnTo>
                  <a:lnTo>
                    <a:pt x="156210" y="542290"/>
                  </a:lnTo>
                  <a:lnTo>
                    <a:pt x="157480" y="542290"/>
                  </a:lnTo>
                  <a:lnTo>
                    <a:pt x="154940" y="567690"/>
                  </a:lnTo>
                  <a:lnTo>
                    <a:pt x="152527" y="590588"/>
                  </a:lnTo>
                  <a:lnTo>
                    <a:pt x="152400" y="590550"/>
                  </a:lnTo>
                  <a:lnTo>
                    <a:pt x="148590" y="614680"/>
                  </a:lnTo>
                  <a:lnTo>
                    <a:pt x="143510" y="637540"/>
                  </a:lnTo>
                  <a:lnTo>
                    <a:pt x="138684" y="660463"/>
                  </a:lnTo>
                  <a:lnTo>
                    <a:pt x="138430" y="660400"/>
                  </a:lnTo>
                  <a:lnTo>
                    <a:pt x="132080" y="683260"/>
                  </a:lnTo>
                  <a:lnTo>
                    <a:pt x="123190" y="704850"/>
                  </a:lnTo>
                  <a:lnTo>
                    <a:pt x="114300" y="726440"/>
                  </a:lnTo>
                  <a:lnTo>
                    <a:pt x="93980" y="768350"/>
                  </a:lnTo>
                  <a:lnTo>
                    <a:pt x="54610" y="828040"/>
                  </a:lnTo>
                  <a:lnTo>
                    <a:pt x="22860" y="864870"/>
                  </a:lnTo>
                  <a:lnTo>
                    <a:pt x="20320" y="867410"/>
                  </a:lnTo>
                  <a:lnTo>
                    <a:pt x="22860" y="869950"/>
                  </a:lnTo>
                  <a:lnTo>
                    <a:pt x="104140" y="974090"/>
                  </a:lnTo>
                  <a:lnTo>
                    <a:pt x="104140" y="975360"/>
                  </a:lnTo>
                  <a:lnTo>
                    <a:pt x="154940" y="1033780"/>
                  </a:lnTo>
                  <a:lnTo>
                    <a:pt x="162560" y="1043940"/>
                  </a:lnTo>
                  <a:lnTo>
                    <a:pt x="163042" y="1043457"/>
                  </a:lnTo>
                  <a:lnTo>
                    <a:pt x="168910" y="1052830"/>
                  </a:lnTo>
                  <a:lnTo>
                    <a:pt x="173990" y="1062990"/>
                  </a:lnTo>
                  <a:lnTo>
                    <a:pt x="174371" y="1062736"/>
                  </a:lnTo>
                  <a:lnTo>
                    <a:pt x="177800" y="1071880"/>
                  </a:lnTo>
                  <a:lnTo>
                    <a:pt x="179070" y="1076960"/>
                  </a:lnTo>
                  <a:lnTo>
                    <a:pt x="179578" y="1076706"/>
                  </a:lnTo>
                  <a:lnTo>
                    <a:pt x="181610" y="1080770"/>
                  </a:lnTo>
                  <a:lnTo>
                    <a:pt x="189230" y="107823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284220" y="1410969"/>
              <a:ext cx="541020" cy="1098550"/>
            </a:xfrm>
            <a:custGeom>
              <a:avLst/>
              <a:gdLst/>
              <a:ahLst/>
              <a:cxnLst/>
              <a:rect l="l" t="t" r="r" b="b"/>
              <a:pathLst>
                <a:path w="541020" h="1098550">
                  <a:moveTo>
                    <a:pt x="160020" y="0"/>
                  </a:moveTo>
                  <a:lnTo>
                    <a:pt x="132080" y="1270"/>
                  </a:lnTo>
                  <a:lnTo>
                    <a:pt x="130810" y="1270"/>
                  </a:lnTo>
                  <a:lnTo>
                    <a:pt x="102870" y="6350"/>
                  </a:lnTo>
                  <a:lnTo>
                    <a:pt x="76200" y="15240"/>
                  </a:lnTo>
                  <a:lnTo>
                    <a:pt x="74930" y="15240"/>
                  </a:lnTo>
                  <a:lnTo>
                    <a:pt x="49530" y="26670"/>
                  </a:lnTo>
                  <a:lnTo>
                    <a:pt x="49530" y="27940"/>
                  </a:lnTo>
                  <a:lnTo>
                    <a:pt x="24130" y="43180"/>
                  </a:lnTo>
                  <a:lnTo>
                    <a:pt x="0" y="60960"/>
                  </a:lnTo>
                  <a:lnTo>
                    <a:pt x="0" y="62230"/>
                  </a:lnTo>
                  <a:lnTo>
                    <a:pt x="3797" y="64770"/>
                  </a:lnTo>
                  <a:lnTo>
                    <a:pt x="6350" y="68580"/>
                  </a:lnTo>
                  <a:lnTo>
                    <a:pt x="30480" y="50800"/>
                  </a:lnTo>
                  <a:lnTo>
                    <a:pt x="29997" y="50330"/>
                  </a:lnTo>
                  <a:lnTo>
                    <a:pt x="54610" y="35560"/>
                  </a:lnTo>
                  <a:lnTo>
                    <a:pt x="54317" y="35140"/>
                  </a:lnTo>
                  <a:lnTo>
                    <a:pt x="80010" y="24130"/>
                  </a:lnTo>
                  <a:lnTo>
                    <a:pt x="79819" y="23774"/>
                  </a:lnTo>
                  <a:lnTo>
                    <a:pt x="105410" y="15240"/>
                  </a:lnTo>
                  <a:lnTo>
                    <a:pt x="132080" y="10160"/>
                  </a:lnTo>
                  <a:lnTo>
                    <a:pt x="160020" y="8890"/>
                  </a:lnTo>
                  <a:lnTo>
                    <a:pt x="160020" y="0"/>
                  </a:lnTo>
                  <a:close/>
                </a:path>
                <a:path w="541020" h="1098550">
                  <a:moveTo>
                    <a:pt x="541020" y="993140"/>
                  </a:moveTo>
                  <a:lnTo>
                    <a:pt x="539750" y="988060"/>
                  </a:lnTo>
                  <a:lnTo>
                    <a:pt x="539750" y="982980"/>
                  </a:lnTo>
                  <a:lnTo>
                    <a:pt x="538480" y="977900"/>
                  </a:lnTo>
                  <a:lnTo>
                    <a:pt x="535940" y="972820"/>
                  </a:lnTo>
                  <a:lnTo>
                    <a:pt x="534670" y="967740"/>
                  </a:lnTo>
                  <a:lnTo>
                    <a:pt x="530860" y="969010"/>
                  </a:lnTo>
                  <a:lnTo>
                    <a:pt x="525780" y="970280"/>
                  </a:lnTo>
                  <a:lnTo>
                    <a:pt x="528320" y="975360"/>
                  </a:lnTo>
                  <a:lnTo>
                    <a:pt x="529513" y="980147"/>
                  </a:lnTo>
                  <a:lnTo>
                    <a:pt x="528320" y="980440"/>
                  </a:lnTo>
                  <a:lnTo>
                    <a:pt x="529590" y="985520"/>
                  </a:lnTo>
                  <a:lnTo>
                    <a:pt x="529882" y="985456"/>
                  </a:lnTo>
                  <a:lnTo>
                    <a:pt x="530860" y="989330"/>
                  </a:lnTo>
                  <a:lnTo>
                    <a:pt x="530860" y="994410"/>
                  </a:lnTo>
                  <a:lnTo>
                    <a:pt x="532130" y="998220"/>
                  </a:lnTo>
                  <a:lnTo>
                    <a:pt x="532130" y="1002030"/>
                  </a:lnTo>
                  <a:lnTo>
                    <a:pt x="530860" y="1010920"/>
                  </a:lnTo>
                  <a:lnTo>
                    <a:pt x="530860" y="1016000"/>
                  </a:lnTo>
                  <a:lnTo>
                    <a:pt x="530860" y="1019810"/>
                  </a:lnTo>
                  <a:lnTo>
                    <a:pt x="529590" y="1023620"/>
                  </a:lnTo>
                  <a:lnTo>
                    <a:pt x="529590" y="1027430"/>
                  </a:lnTo>
                  <a:lnTo>
                    <a:pt x="528320" y="1031240"/>
                  </a:lnTo>
                  <a:lnTo>
                    <a:pt x="527050" y="1035050"/>
                  </a:lnTo>
                  <a:lnTo>
                    <a:pt x="525780" y="1038860"/>
                  </a:lnTo>
                  <a:lnTo>
                    <a:pt x="524510" y="1042670"/>
                  </a:lnTo>
                  <a:lnTo>
                    <a:pt x="521970" y="1049020"/>
                  </a:lnTo>
                  <a:lnTo>
                    <a:pt x="518629" y="1055687"/>
                  </a:lnTo>
                  <a:lnTo>
                    <a:pt x="518160" y="1055370"/>
                  </a:lnTo>
                  <a:lnTo>
                    <a:pt x="514350" y="1062990"/>
                  </a:lnTo>
                  <a:lnTo>
                    <a:pt x="509270" y="1069340"/>
                  </a:lnTo>
                  <a:lnTo>
                    <a:pt x="509905" y="1069771"/>
                  </a:lnTo>
                  <a:lnTo>
                    <a:pt x="506730" y="1071880"/>
                  </a:lnTo>
                  <a:lnTo>
                    <a:pt x="504190" y="1074420"/>
                  </a:lnTo>
                  <a:lnTo>
                    <a:pt x="501650" y="1076960"/>
                  </a:lnTo>
                  <a:lnTo>
                    <a:pt x="499110" y="1079500"/>
                  </a:lnTo>
                  <a:lnTo>
                    <a:pt x="496570" y="1080770"/>
                  </a:lnTo>
                  <a:lnTo>
                    <a:pt x="496951" y="1081366"/>
                  </a:lnTo>
                  <a:lnTo>
                    <a:pt x="494030" y="1083310"/>
                  </a:lnTo>
                  <a:lnTo>
                    <a:pt x="492760" y="1084580"/>
                  </a:lnTo>
                  <a:lnTo>
                    <a:pt x="490220" y="1084580"/>
                  </a:lnTo>
                  <a:lnTo>
                    <a:pt x="488950" y="1085850"/>
                  </a:lnTo>
                  <a:lnTo>
                    <a:pt x="487680" y="1085850"/>
                  </a:lnTo>
                  <a:lnTo>
                    <a:pt x="485140" y="1087120"/>
                  </a:lnTo>
                  <a:lnTo>
                    <a:pt x="485368" y="1087475"/>
                  </a:lnTo>
                  <a:lnTo>
                    <a:pt x="482600" y="1088390"/>
                  </a:lnTo>
                  <a:lnTo>
                    <a:pt x="477520" y="1088390"/>
                  </a:lnTo>
                  <a:lnTo>
                    <a:pt x="471170" y="1089660"/>
                  </a:lnTo>
                  <a:lnTo>
                    <a:pt x="471170" y="1093470"/>
                  </a:lnTo>
                  <a:lnTo>
                    <a:pt x="471170" y="1098550"/>
                  </a:lnTo>
                  <a:lnTo>
                    <a:pt x="478790" y="1098550"/>
                  </a:lnTo>
                  <a:lnTo>
                    <a:pt x="485140" y="1097280"/>
                  </a:lnTo>
                  <a:lnTo>
                    <a:pt x="486410" y="1097280"/>
                  </a:lnTo>
                  <a:lnTo>
                    <a:pt x="488950" y="1096010"/>
                  </a:lnTo>
                  <a:lnTo>
                    <a:pt x="490220" y="1096010"/>
                  </a:lnTo>
                  <a:lnTo>
                    <a:pt x="490220" y="1094740"/>
                  </a:lnTo>
                  <a:lnTo>
                    <a:pt x="491337" y="1094181"/>
                  </a:lnTo>
                  <a:lnTo>
                    <a:pt x="491490" y="1094740"/>
                  </a:lnTo>
                  <a:lnTo>
                    <a:pt x="495300" y="1093470"/>
                  </a:lnTo>
                  <a:lnTo>
                    <a:pt x="496570" y="1093470"/>
                  </a:lnTo>
                  <a:lnTo>
                    <a:pt x="496570" y="1092200"/>
                  </a:lnTo>
                  <a:lnTo>
                    <a:pt x="499110" y="1090930"/>
                  </a:lnTo>
                  <a:lnTo>
                    <a:pt x="501650" y="1088390"/>
                  </a:lnTo>
                  <a:lnTo>
                    <a:pt x="502920" y="1088390"/>
                  </a:lnTo>
                  <a:lnTo>
                    <a:pt x="505460" y="1087120"/>
                  </a:lnTo>
                  <a:lnTo>
                    <a:pt x="505460" y="1085850"/>
                  </a:lnTo>
                  <a:lnTo>
                    <a:pt x="508000" y="1083310"/>
                  </a:lnTo>
                  <a:lnTo>
                    <a:pt x="510540" y="1080770"/>
                  </a:lnTo>
                  <a:lnTo>
                    <a:pt x="513080" y="1078230"/>
                  </a:lnTo>
                  <a:lnTo>
                    <a:pt x="516890" y="1075690"/>
                  </a:lnTo>
                  <a:lnTo>
                    <a:pt x="516890" y="1074420"/>
                  </a:lnTo>
                  <a:lnTo>
                    <a:pt x="521970" y="1068070"/>
                  </a:lnTo>
                  <a:lnTo>
                    <a:pt x="525780" y="1060450"/>
                  </a:lnTo>
                  <a:lnTo>
                    <a:pt x="527050" y="1060450"/>
                  </a:lnTo>
                  <a:lnTo>
                    <a:pt x="530860" y="1054100"/>
                  </a:lnTo>
                  <a:lnTo>
                    <a:pt x="530860" y="1052830"/>
                  </a:lnTo>
                  <a:lnTo>
                    <a:pt x="533400" y="1046480"/>
                  </a:lnTo>
                  <a:lnTo>
                    <a:pt x="533400" y="1045210"/>
                  </a:lnTo>
                  <a:lnTo>
                    <a:pt x="534670" y="1041400"/>
                  </a:lnTo>
                  <a:lnTo>
                    <a:pt x="535940" y="1037590"/>
                  </a:lnTo>
                  <a:lnTo>
                    <a:pt x="537210" y="1033780"/>
                  </a:lnTo>
                  <a:lnTo>
                    <a:pt x="538480" y="1029970"/>
                  </a:lnTo>
                  <a:lnTo>
                    <a:pt x="538480" y="1028700"/>
                  </a:lnTo>
                  <a:lnTo>
                    <a:pt x="539750" y="1024890"/>
                  </a:lnTo>
                  <a:lnTo>
                    <a:pt x="539750" y="1021080"/>
                  </a:lnTo>
                  <a:lnTo>
                    <a:pt x="541020" y="1016000"/>
                  </a:lnTo>
                  <a:lnTo>
                    <a:pt x="541020" y="1012190"/>
                  </a:lnTo>
                  <a:lnTo>
                    <a:pt x="541020" y="1003300"/>
                  </a:lnTo>
                  <a:lnTo>
                    <a:pt x="541020" y="998220"/>
                  </a:lnTo>
                  <a:lnTo>
                    <a:pt x="541020" y="99314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152140" y="1471929"/>
              <a:ext cx="165100" cy="637540"/>
            </a:xfrm>
            <a:custGeom>
              <a:avLst/>
              <a:gdLst/>
              <a:ahLst/>
              <a:cxnLst/>
              <a:rect l="l" t="t" r="r" b="b"/>
              <a:pathLst>
                <a:path w="165100" h="637539">
                  <a:moveTo>
                    <a:pt x="165100" y="628650"/>
                  </a:moveTo>
                  <a:lnTo>
                    <a:pt x="154927" y="622300"/>
                  </a:lnTo>
                  <a:lnTo>
                    <a:pt x="145554" y="616445"/>
                  </a:lnTo>
                  <a:lnTo>
                    <a:pt x="146050" y="615950"/>
                  </a:lnTo>
                  <a:lnTo>
                    <a:pt x="135877" y="608330"/>
                  </a:lnTo>
                  <a:lnTo>
                    <a:pt x="116827" y="590550"/>
                  </a:lnTo>
                  <a:lnTo>
                    <a:pt x="99060" y="570230"/>
                  </a:lnTo>
                  <a:lnTo>
                    <a:pt x="80365" y="546557"/>
                  </a:lnTo>
                  <a:lnTo>
                    <a:pt x="81280" y="546100"/>
                  </a:lnTo>
                  <a:lnTo>
                    <a:pt x="63500" y="519430"/>
                  </a:lnTo>
                  <a:lnTo>
                    <a:pt x="49530" y="492760"/>
                  </a:lnTo>
                  <a:lnTo>
                    <a:pt x="49085" y="493064"/>
                  </a:lnTo>
                  <a:lnTo>
                    <a:pt x="36830" y="466090"/>
                  </a:lnTo>
                  <a:lnTo>
                    <a:pt x="27940" y="436880"/>
                  </a:lnTo>
                  <a:lnTo>
                    <a:pt x="27647" y="437032"/>
                  </a:lnTo>
                  <a:lnTo>
                    <a:pt x="24130" y="422910"/>
                  </a:lnTo>
                  <a:lnTo>
                    <a:pt x="20320" y="408940"/>
                  </a:lnTo>
                  <a:lnTo>
                    <a:pt x="16510" y="393700"/>
                  </a:lnTo>
                  <a:lnTo>
                    <a:pt x="13970" y="379730"/>
                  </a:lnTo>
                  <a:lnTo>
                    <a:pt x="12700" y="364490"/>
                  </a:lnTo>
                  <a:lnTo>
                    <a:pt x="11430" y="349250"/>
                  </a:lnTo>
                  <a:lnTo>
                    <a:pt x="10160" y="334010"/>
                  </a:lnTo>
                  <a:lnTo>
                    <a:pt x="10160" y="318770"/>
                  </a:lnTo>
                  <a:lnTo>
                    <a:pt x="10160" y="299720"/>
                  </a:lnTo>
                  <a:lnTo>
                    <a:pt x="12700" y="261620"/>
                  </a:lnTo>
                  <a:lnTo>
                    <a:pt x="21590" y="208280"/>
                  </a:lnTo>
                  <a:lnTo>
                    <a:pt x="26670" y="190500"/>
                  </a:lnTo>
                  <a:lnTo>
                    <a:pt x="25488" y="190207"/>
                  </a:lnTo>
                  <a:lnTo>
                    <a:pt x="30480" y="173990"/>
                  </a:lnTo>
                  <a:lnTo>
                    <a:pt x="36830" y="157480"/>
                  </a:lnTo>
                  <a:lnTo>
                    <a:pt x="43180" y="140970"/>
                  </a:lnTo>
                  <a:lnTo>
                    <a:pt x="49110" y="126733"/>
                  </a:lnTo>
                  <a:lnTo>
                    <a:pt x="49530" y="127000"/>
                  </a:lnTo>
                  <a:lnTo>
                    <a:pt x="58420" y="110490"/>
                  </a:lnTo>
                  <a:lnTo>
                    <a:pt x="57429" y="110007"/>
                  </a:lnTo>
                  <a:lnTo>
                    <a:pt x="65506" y="96164"/>
                  </a:lnTo>
                  <a:lnTo>
                    <a:pt x="66040" y="96520"/>
                  </a:lnTo>
                  <a:lnTo>
                    <a:pt x="74460" y="82092"/>
                  </a:lnTo>
                  <a:lnTo>
                    <a:pt x="74930" y="82550"/>
                  </a:lnTo>
                  <a:lnTo>
                    <a:pt x="95250" y="53340"/>
                  </a:lnTo>
                  <a:lnTo>
                    <a:pt x="116827" y="29210"/>
                  </a:lnTo>
                  <a:lnTo>
                    <a:pt x="116205" y="28600"/>
                  </a:lnTo>
                  <a:lnTo>
                    <a:pt x="138430" y="7620"/>
                  </a:lnTo>
                  <a:lnTo>
                    <a:pt x="135877" y="3810"/>
                  </a:lnTo>
                  <a:lnTo>
                    <a:pt x="132080" y="0"/>
                  </a:lnTo>
                  <a:lnTo>
                    <a:pt x="132080" y="1270"/>
                  </a:lnTo>
                  <a:lnTo>
                    <a:pt x="109220" y="22860"/>
                  </a:lnTo>
                  <a:lnTo>
                    <a:pt x="87630" y="48260"/>
                  </a:lnTo>
                  <a:lnTo>
                    <a:pt x="67310" y="76200"/>
                  </a:lnTo>
                  <a:lnTo>
                    <a:pt x="58420" y="91440"/>
                  </a:lnTo>
                  <a:lnTo>
                    <a:pt x="49530" y="106680"/>
                  </a:lnTo>
                  <a:lnTo>
                    <a:pt x="41910" y="121920"/>
                  </a:lnTo>
                  <a:lnTo>
                    <a:pt x="34290" y="138430"/>
                  </a:lnTo>
                  <a:lnTo>
                    <a:pt x="27940" y="153670"/>
                  </a:lnTo>
                  <a:lnTo>
                    <a:pt x="27940" y="154940"/>
                  </a:lnTo>
                  <a:lnTo>
                    <a:pt x="22860" y="170180"/>
                  </a:lnTo>
                  <a:lnTo>
                    <a:pt x="17780" y="187960"/>
                  </a:lnTo>
                  <a:lnTo>
                    <a:pt x="16510" y="187960"/>
                  </a:lnTo>
                  <a:lnTo>
                    <a:pt x="12700" y="205740"/>
                  </a:lnTo>
                  <a:lnTo>
                    <a:pt x="8890" y="223520"/>
                  </a:lnTo>
                  <a:lnTo>
                    <a:pt x="6350" y="241300"/>
                  </a:lnTo>
                  <a:lnTo>
                    <a:pt x="3810" y="260350"/>
                  </a:lnTo>
                  <a:lnTo>
                    <a:pt x="1270" y="279400"/>
                  </a:lnTo>
                  <a:lnTo>
                    <a:pt x="1270" y="298450"/>
                  </a:lnTo>
                  <a:lnTo>
                    <a:pt x="0" y="318770"/>
                  </a:lnTo>
                  <a:lnTo>
                    <a:pt x="1270" y="334010"/>
                  </a:lnTo>
                  <a:lnTo>
                    <a:pt x="1270" y="350520"/>
                  </a:lnTo>
                  <a:lnTo>
                    <a:pt x="2540" y="365760"/>
                  </a:lnTo>
                  <a:lnTo>
                    <a:pt x="5080" y="381000"/>
                  </a:lnTo>
                  <a:lnTo>
                    <a:pt x="7620" y="396240"/>
                  </a:lnTo>
                  <a:lnTo>
                    <a:pt x="10160" y="411480"/>
                  </a:lnTo>
                  <a:lnTo>
                    <a:pt x="13970" y="425450"/>
                  </a:lnTo>
                  <a:lnTo>
                    <a:pt x="17780" y="439420"/>
                  </a:lnTo>
                  <a:lnTo>
                    <a:pt x="19050" y="440690"/>
                  </a:lnTo>
                  <a:lnTo>
                    <a:pt x="29210" y="468630"/>
                  </a:lnTo>
                  <a:lnTo>
                    <a:pt x="40640" y="497840"/>
                  </a:lnTo>
                  <a:lnTo>
                    <a:pt x="41910" y="497840"/>
                  </a:lnTo>
                  <a:lnTo>
                    <a:pt x="55880" y="524510"/>
                  </a:lnTo>
                  <a:lnTo>
                    <a:pt x="72390" y="551180"/>
                  </a:lnTo>
                  <a:lnTo>
                    <a:pt x="73660" y="551180"/>
                  </a:lnTo>
                  <a:lnTo>
                    <a:pt x="91440" y="576580"/>
                  </a:lnTo>
                  <a:lnTo>
                    <a:pt x="109220" y="596900"/>
                  </a:lnTo>
                  <a:lnTo>
                    <a:pt x="110477" y="596900"/>
                  </a:lnTo>
                  <a:lnTo>
                    <a:pt x="110477" y="598170"/>
                  </a:lnTo>
                  <a:lnTo>
                    <a:pt x="129527" y="615950"/>
                  </a:lnTo>
                  <a:lnTo>
                    <a:pt x="139700" y="623570"/>
                  </a:lnTo>
                  <a:lnTo>
                    <a:pt x="149860" y="631190"/>
                  </a:lnTo>
                  <a:lnTo>
                    <a:pt x="160020" y="637540"/>
                  </a:lnTo>
                  <a:lnTo>
                    <a:pt x="162560" y="632460"/>
                  </a:lnTo>
                  <a:lnTo>
                    <a:pt x="165100" y="62865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312160" y="1904999"/>
              <a:ext cx="110489" cy="224790"/>
            </a:xfrm>
            <a:custGeom>
              <a:avLst/>
              <a:gdLst/>
              <a:ahLst/>
              <a:cxnLst/>
              <a:rect l="l" t="t" r="r" b="b"/>
              <a:pathLst>
                <a:path w="110489" h="224789">
                  <a:moveTo>
                    <a:pt x="110490" y="220980"/>
                  </a:moveTo>
                  <a:lnTo>
                    <a:pt x="106680" y="214630"/>
                  </a:lnTo>
                  <a:lnTo>
                    <a:pt x="90170" y="191770"/>
                  </a:lnTo>
                  <a:lnTo>
                    <a:pt x="89687" y="192252"/>
                  </a:lnTo>
                  <a:lnTo>
                    <a:pt x="77470" y="171450"/>
                  </a:lnTo>
                  <a:lnTo>
                    <a:pt x="65062" y="151625"/>
                  </a:lnTo>
                  <a:lnTo>
                    <a:pt x="66040" y="151130"/>
                  </a:lnTo>
                  <a:lnTo>
                    <a:pt x="57150" y="133350"/>
                  </a:lnTo>
                  <a:lnTo>
                    <a:pt x="49530" y="115570"/>
                  </a:lnTo>
                  <a:lnTo>
                    <a:pt x="46990" y="106680"/>
                  </a:lnTo>
                  <a:lnTo>
                    <a:pt x="44450" y="99060"/>
                  </a:lnTo>
                  <a:lnTo>
                    <a:pt x="43180" y="90170"/>
                  </a:lnTo>
                  <a:lnTo>
                    <a:pt x="43002" y="90220"/>
                  </a:lnTo>
                  <a:lnTo>
                    <a:pt x="41910" y="82550"/>
                  </a:lnTo>
                  <a:lnTo>
                    <a:pt x="41706" y="82600"/>
                  </a:lnTo>
                  <a:lnTo>
                    <a:pt x="40640" y="76200"/>
                  </a:lnTo>
                  <a:lnTo>
                    <a:pt x="40640" y="69850"/>
                  </a:lnTo>
                  <a:lnTo>
                    <a:pt x="40640" y="68580"/>
                  </a:lnTo>
                  <a:lnTo>
                    <a:pt x="40640" y="59690"/>
                  </a:lnTo>
                  <a:lnTo>
                    <a:pt x="40640" y="55880"/>
                  </a:lnTo>
                  <a:lnTo>
                    <a:pt x="41910" y="50800"/>
                  </a:lnTo>
                  <a:lnTo>
                    <a:pt x="43180" y="46990"/>
                  </a:lnTo>
                  <a:lnTo>
                    <a:pt x="43180" y="43180"/>
                  </a:lnTo>
                  <a:lnTo>
                    <a:pt x="44450" y="38100"/>
                  </a:lnTo>
                  <a:lnTo>
                    <a:pt x="45720" y="35560"/>
                  </a:lnTo>
                  <a:lnTo>
                    <a:pt x="46990" y="30480"/>
                  </a:lnTo>
                  <a:lnTo>
                    <a:pt x="47891" y="27762"/>
                  </a:lnTo>
                  <a:lnTo>
                    <a:pt x="48260" y="27940"/>
                  </a:lnTo>
                  <a:lnTo>
                    <a:pt x="49530" y="24130"/>
                  </a:lnTo>
                  <a:lnTo>
                    <a:pt x="52070" y="19050"/>
                  </a:lnTo>
                  <a:lnTo>
                    <a:pt x="51701" y="18961"/>
                  </a:lnTo>
                  <a:lnTo>
                    <a:pt x="55880" y="12700"/>
                  </a:lnTo>
                  <a:lnTo>
                    <a:pt x="59690" y="6350"/>
                  </a:lnTo>
                  <a:lnTo>
                    <a:pt x="55880" y="3810"/>
                  </a:lnTo>
                  <a:lnTo>
                    <a:pt x="53340" y="0"/>
                  </a:lnTo>
                  <a:lnTo>
                    <a:pt x="53340" y="1270"/>
                  </a:lnTo>
                  <a:lnTo>
                    <a:pt x="52070" y="1270"/>
                  </a:lnTo>
                  <a:lnTo>
                    <a:pt x="48260" y="7620"/>
                  </a:lnTo>
                  <a:lnTo>
                    <a:pt x="43180" y="15240"/>
                  </a:lnTo>
                  <a:lnTo>
                    <a:pt x="43180" y="16510"/>
                  </a:lnTo>
                  <a:lnTo>
                    <a:pt x="41275" y="19367"/>
                  </a:lnTo>
                  <a:lnTo>
                    <a:pt x="40640" y="19050"/>
                  </a:lnTo>
                  <a:lnTo>
                    <a:pt x="39370" y="22860"/>
                  </a:lnTo>
                  <a:lnTo>
                    <a:pt x="39370" y="24130"/>
                  </a:lnTo>
                  <a:lnTo>
                    <a:pt x="38100" y="27940"/>
                  </a:lnTo>
                  <a:lnTo>
                    <a:pt x="36830" y="31750"/>
                  </a:lnTo>
                  <a:lnTo>
                    <a:pt x="35560" y="35560"/>
                  </a:lnTo>
                  <a:lnTo>
                    <a:pt x="34290" y="40640"/>
                  </a:lnTo>
                  <a:lnTo>
                    <a:pt x="33020" y="45720"/>
                  </a:lnTo>
                  <a:lnTo>
                    <a:pt x="33020" y="49530"/>
                  </a:lnTo>
                  <a:lnTo>
                    <a:pt x="31750" y="54610"/>
                  </a:lnTo>
                  <a:lnTo>
                    <a:pt x="31750" y="59690"/>
                  </a:lnTo>
                  <a:lnTo>
                    <a:pt x="31750" y="69850"/>
                  </a:lnTo>
                  <a:lnTo>
                    <a:pt x="31750" y="76200"/>
                  </a:lnTo>
                  <a:lnTo>
                    <a:pt x="31750" y="83820"/>
                  </a:lnTo>
                  <a:lnTo>
                    <a:pt x="33020" y="92710"/>
                  </a:lnTo>
                  <a:lnTo>
                    <a:pt x="35560" y="101600"/>
                  </a:lnTo>
                  <a:lnTo>
                    <a:pt x="38100" y="110490"/>
                  </a:lnTo>
                  <a:lnTo>
                    <a:pt x="40640" y="118110"/>
                  </a:lnTo>
                  <a:lnTo>
                    <a:pt x="48260" y="137160"/>
                  </a:lnTo>
                  <a:lnTo>
                    <a:pt x="57150" y="156210"/>
                  </a:lnTo>
                  <a:lnTo>
                    <a:pt x="69850" y="176530"/>
                  </a:lnTo>
                  <a:lnTo>
                    <a:pt x="82550" y="198120"/>
                  </a:lnTo>
                  <a:lnTo>
                    <a:pt x="93764" y="213664"/>
                  </a:lnTo>
                  <a:lnTo>
                    <a:pt x="88900" y="214630"/>
                  </a:lnTo>
                  <a:lnTo>
                    <a:pt x="82550" y="214630"/>
                  </a:lnTo>
                  <a:lnTo>
                    <a:pt x="77470" y="214630"/>
                  </a:lnTo>
                  <a:lnTo>
                    <a:pt x="66040" y="214630"/>
                  </a:lnTo>
                  <a:lnTo>
                    <a:pt x="55880" y="213360"/>
                  </a:lnTo>
                  <a:lnTo>
                    <a:pt x="45720" y="210820"/>
                  </a:lnTo>
                  <a:lnTo>
                    <a:pt x="35509" y="209689"/>
                  </a:lnTo>
                  <a:lnTo>
                    <a:pt x="35560" y="209550"/>
                  </a:lnTo>
                  <a:lnTo>
                    <a:pt x="25158" y="206095"/>
                  </a:lnTo>
                  <a:lnTo>
                    <a:pt x="25400" y="205740"/>
                  </a:lnTo>
                  <a:lnTo>
                    <a:pt x="15240" y="200660"/>
                  </a:lnTo>
                  <a:lnTo>
                    <a:pt x="5080" y="195580"/>
                  </a:lnTo>
                  <a:lnTo>
                    <a:pt x="2540" y="199390"/>
                  </a:lnTo>
                  <a:lnTo>
                    <a:pt x="0" y="204470"/>
                  </a:lnTo>
                  <a:lnTo>
                    <a:pt x="10160" y="209550"/>
                  </a:lnTo>
                  <a:lnTo>
                    <a:pt x="21590" y="214630"/>
                  </a:lnTo>
                  <a:lnTo>
                    <a:pt x="31750" y="218440"/>
                  </a:lnTo>
                  <a:lnTo>
                    <a:pt x="33020" y="218440"/>
                  </a:lnTo>
                  <a:lnTo>
                    <a:pt x="43180" y="220980"/>
                  </a:lnTo>
                  <a:lnTo>
                    <a:pt x="53340" y="223520"/>
                  </a:lnTo>
                  <a:lnTo>
                    <a:pt x="54610" y="223520"/>
                  </a:lnTo>
                  <a:lnTo>
                    <a:pt x="66040" y="223520"/>
                  </a:lnTo>
                  <a:lnTo>
                    <a:pt x="77470" y="224790"/>
                  </a:lnTo>
                  <a:lnTo>
                    <a:pt x="82550" y="224790"/>
                  </a:lnTo>
                  <a:lnTo>
                    <a:pt x="83820" y="224790"/>
                  </a:lnTo>
                  <a:lnTo>
                    <a:pt x="88900" y="223520"/>
                  </a:lnTo>
                  <a:lnTo>
                    <a:pt x="96520" y="223520"/>
                  </a:lnTo>
                  <a:lnTo>
                    <a:pt x="102870" y="222250"/>
                  </a:lnTo>
                  <a:lnTo>
                    <a:pt x="110490" y="22098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364230" y="1870709"/>
              <a:ext cx="300990" cy="189230"/>
            </a:xfrm>
            <a:custGeom>
              <a:avLst/>
              <a:gdLst/>
              <a:ahLst/>
              <a:cxnLst/>
              <a:rect l="l" t="t" r="r" b="b"/>
              <a:pathLst>
                <a:path w="300989" h="189230">
                  <a:moveTo>
                    <a:pt x="300990" y="2540"/>
                  </a:moveTo>
                  <a:lnTo>
                    <a:pt x="290830" y="0"/>
                  </a:lnTo>
                  <a:lnTo>
                    <a:pt x="288290" y="16510"/>
                  </a:lnTo>
                  <a:lnTo>
                    <a:pt x="284480" y="31750"/>
                  </a:lnTo>
                  <a:lnTo>
                    <a:pt x="279400" y="46990"/>
                  </a:lnTo>
                  <a:lnTo>
                    <a:pt x="274320" y="60960"/>
                  </a:lnTo>
                  <a:lnTo>
                    <a:pt x="267970" y="74930"/>
                  </a:lnTo>
                  <a:lnTo>
                    <a:pt x="260350" y="88900"/>
                  </a:lnTo>
                  <a:lnTo>
                    <a:pt x="261302" y="89382"/>
                  </a:lnTo>
                  <a:lnTo>
                    <a:pt x="252730" y="102870"/>
                  </a:lnTo>
                  <a:lnTo>
                    <a:pt x="244322" y="116065"/>
                  </a:lnTo>
                  <a:lnTo>
                    <a:pt x="243840" y="115570"/>
                  </a:lnTo>
                  <a:lnTo>
                    <a:pt x="234950" y="129540"/>
                  </a:lnTo>
                  <a:lnTo>
                    <a:pt x="212090" y="154940"/>
                  </a:lnTo>
                  <a:lnTo>
                    <a:pt x="212826" y="155448"/>
                  </a:lnTo>
                  <a:lnTo>
                    <a:pt x="191516" y="175691"/>
                  </a:lnTo>
                  <a:lnTo>
                    <a:pt x="170751" y="150558"/>
                  </a:lnTo>
                  <a:lnTo>
                    <a:pt x="171450" y="149860"/>
                  </a:lnTo>
                  <a:lnTo>
                    <a:pt x="148590" y="119380"/>
                  </a:lnTo>
                  <a:lnTo>
                    <a:pt x="127000" y="86360"/>
                  </a:lnTo>
                  <a:lnTo>
                    <a:pt x="106680" y="50800"/>
                  </a:lnTo>
                  <a:lnTo>
                    <a:pt x="100330" y="41910"/>
                  </a:lnTo>
                  <a:lnTo>
                    <a:pt x="95250" y="34290"/>
                  </a:lnTo>
                  <a:lnTo>
                    <a:pt x="93980" y="34290"/>
                  </a:lnTo>
                  <a:lnTo>
                    <a:pt x="93980" y="33020"/>
                  </a:lnTo>
                  <a:lnTo>
                    <a:pt x="91440" y="29210"/>
                  </a:lnTo>
                  <a:lnTo>
                    <a:pt x="87630" y="26670"/>
                  </a:lnTo>
                  <a:lnTo>
                    <a:pt x="87630" y="25400"/>
                  </a:lnTo>
                  <a:lnTo>
                    <a:pt x="83820" y="22860"/>
                  </a:lnTo>
                  <a:lnTo>
                    <a:pt x="83223" y="23749"/>
                  </a:lnTo>
                  <a:lnTo>
                    <a:pt x="80645" y="22021"/>
                  </a:lnTo>
                  <a:lnTo>
                    <a:pt x="81280" y="21590"/>
                  </a:lnTo>
                  <a:lnTo>
                    <a:pt x="77470" y="17780"/>
                  </a:lnTo>
                  <a:lnTo>
                    <a:pt x="76200" y="17780"/>
                  </a:lnTo>
                  <a:lnTo>
                    <a:pt x="73418" y="16865"/>
                  </a:lnTo>
                  <a:lnTo>
                    <a:pt x="73660" y="16510"/>
                  </a:lnTo>
                  <a:lnTo>
                    <a:pt x="69850" y="13970"/>
                  </a:lnTo>
                  <a:lnTo>
                    <a:pt x="68580" y="13970"/>
                  </a:lnTo>
                  <a:lnTo>
                    <a:pt x="66040" y="12700"/>
                  </a:lnTo>
                  <a:lnTo>
                    <a:pt x="62230" y="11430"/>
                  </a:lnTo>
                  <a:lnTo>
                    <a:pt x="58420" y="10160"/>
                  </a:lnTo>
                  <a:lnTo>
                    <a:pt x="57150" y="10160"/>
                  </a:lnTo>
                  <a:lnTo>
                    <a:pt x="53340" y="10160"/>
                  </a:lnTo>
                  <a:lnTo>
                    <a:pt x="49530" y="10160"/>
                  </a:lnTo>
                  <a:lnTo>
                    <a:pt x="41910" y="10160"/>
                  </a:lnTo>
                  <a:lnTo>
                    <a:pt x="35560" y="11430"/>
                  </a:lnTo>
                  <a:lnTo>
                    <a:pt x="29210" y="13970"/>
                  </a:lnTo>
                  <a:lnTo>
                    <a:pt x="24130" y="16510"/>
                  </a:lnTo>
                  <a:lnTo>
                    <a:pt x="22860" y="16510"/>
                  </a:lnTo>
                  <a:lnTo>
                    <a:pt x="17780" y="20320"/>
                  </a:lnTo>
                  <a:lnTo>
                    <a:pt x="12700" y="24130"/>
                  </a:lnTo>
                  <a:lnTo>
                    <a:pt x="11430" y="24130"/>
                  </a:lnTo>
                  <a:lnTo>
                    <a:pt x="6350" y="29210"/>
                  </a:lnTo>
                  <a:lnTo>
                    <a:pt x="1270" y="34290"/>
                  </a:lnTo>
                  <a:lnTo>
                    <a:pt x="1270" y="35560"/>
                  </a:lnTo>
                  <a:lnTo>
                    <a:pt x="0" y="35560"/>
                  </a:lnTo>
                  <a:lnTo>
                    <a:pt x="3810" y="38100"/>
                  </a:lnTo>
                  <a:lnTo>
                    <a:pt x="7620" y="40640"/>
                  </a:lnTo>
                  <a:lnTo>
                    <a:pt x="12700" y="35560"/>
                  </a:lnTo>
                  <a:lnTo>
                    <a:pt x="17780" y="31750"/>
                  </a:lnTo>
                  <a:lnTo>
                    <a:pt x="22860" y="27940"/>
                  </a:lnTo>
                  <a:lnTo>
                    <a:pt x="27940" y="24130"/>
                  </a:lnTo>
                  <a:lnTo>
                    <a:pt x="33020" y="21590"/>
                  </a:lnTo>
                  <a:lnTo>
                    <a:pt x="32867" y="21374"/>
                  </a:lnTo>
                  <a:lnTo>
                    <a:pt x="38100" y="20320"/>
                  </a:lnTo>
                  <a:lnTo>
                    <a:pt x="38011" y="20091"/>
                  </a:lnTo>
                  <a:lnTo>
                    <a:pt x="43180" y="19050"/>
                  </a:lnTo>
                  <a:lnTo>
                    <a:pt x="49530" y="19050"/>
                  </a:lnTo>
                  <a:lnTo>
                    <a:pt x="53340" y="19050"/>
                  </a:lnTo>
                  <a:lnTo>
                    <a:pt x="55880" y="19050"/>
                  </a:lnTo>
                  <a:lnTo>
                    <a:pt x="58420" y="20320"/>
                  </a:lnTo>
                  <a:lnTo>
                    <a:pt x="62230" y="21590"/>
                  </a:lnTo>
                  <a:lnTo>
                    <a:pt x="66040" y="22860"/>
                  </a:lnTo>
                  <a:lnTo>
                    <a:pt x="66128" y="22504"/>
                  </a:lnTo>
                  <a:lnTo>
                    <a:pt x="68580" y="24130"/>
                  </a:lnTo>
                  <a:lnTo>
                    <a:pt x="72390" y="26670"/>
                  </a:lnTo>
                  <a:lnTo>
                    <a:pt x="72542" y="26352"/>
                  </a:lnTo>
                  <a:lnTo>
                    <a:pt x="74930" y="27940"/>
                  </a:lnTo>
                  <a:lnTo>
                    <a:pt x="77470" y="30480"/>
                  </a:lnTo>
                  <a:lnTo>
                    <a:pt x="78740" y="31750"/>
                  </a:lnTo>
                  <a:lnTo>
                    <a:pt x="81788" y="33782"/>
                  </a:lnTo>
                  <a:lnTo>
                    <a:pt x="83820" y="36830"/>
                  </a:lnTo>
                  <a:lnTo>
                    <a:pt x="86995" y="38950"/>
                  </a:lnTo>
                  <a:lnTo>
                    <a:pt x="86360" y="39370"/>
                  </a:lnTo>
                  <a:lnTo>
                    <a:pt x="92710" y="46990"/>
                  </a:lnTo>
                  <a:lnTo>
                    <a:pt x="97790" y="55880"/>
                  </a:lnTo>
                  <a:lnTo>
                    <a:pt x="119380" y="91440"/>
                  </a:lnTo>
                  <a:lnTo>
                    <a:pt x="140970" y="124460"/>
                  </a:lnTo>
                  <a:lnTo>
                    <a:pt x="162560" y="156210"/>
                  </a:lnTo>
                  <a:lnTo>
                    <a:pt x="163830" y="156210"/>
                  </a:lnTo>
                  <a:lnTo>
                    <a:pt x="186690" y="185420"/>
                  </a:lnTo>
                  <a:lnTo>
                    <a:pt x="190500" y="189230"/>
                  </a:lnTo>
                  <a:lnTo>
                    <a:pt x="194310" y="185420"/>
                  </a:lnTo>
                  <a:lnTo>
                    <a:pt x="219710" y="161290"/>
                  </a:lnTo>
                  <a:lnTo>
                    <a:pt x="241300" y="135890"/>
                  </a:lnTo>
                  <a:lnTo>
                    <a:pt x="241300" y="134620"/>
                  </a:lnTo>
                  <a:lnTo>
                    <a:pt x="242570" y="134620"/>
                  </a:lnTo>
                  <a:lnTo>
                    <a:pt x="251460" y="121920"/>
                  </a:lnTo>
                  <a:lnTo>
                    <a:pt x="260350" y="107950"/>
                  </a:lnTo>
                  <a:lnTo>
                    <a:pt x="269240" y="93980"/>
                  </a:lnTo>
                  <a:lnTo>
                    <a:pt x="276860" y="80010"/>
                  </a:lnTo>
                  <a:lnTo>
                    <a:pt x="276860" y="78740"/>
                  </a:lnTo>
                  <a:lnTo>
                    <a:pt x="283210" y="64770"/>
                  </a:lnTo>
                  <a:lnTo>
                    <a:pt x="288290" y="49530"/>
                  </a:lnTo>
                  <a:lnTo>
                    <a:pt x="293370" y="34290"/>
                  </a:lnTo>
                  <a:lnTo>
                    <a:pt x="297180" y="17780"/>
                  </a:lnTo>
                  <a:lnTo>
                    <a:pt x="300990" y="254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444240" y="1410969"/>
              <a:ext cx="224790" cy="477520"/>
            </a:xfrm>
            <a:custGeom>
              <a:avLst/>
              <a:gdLst/>
              <a:ahLst/>
              <a:cxnLst/>
              <a:rect l="l" t="t" r="r" b="b"/>
              <a:pathLst>
                <a:path w="224789" h="477519">
                  <a:moveTo>
                    <a:pt x="224790" y="411480"/>
                  </a:moveTo>
                  <a:lnTo>
                    <a:pt x="223520" y="368300"/>
                  </a:lnTo>
                  <a:lnTo>
                    <a:pt x="220980" y="326390"/>
                  </a:lnTo>
                  <a:lnTo>
                    <a:pt x="217170" y="287020"/>
                  </a:lnTo>
                  <a:lnTo>
                    <a:pt x="204470" y="214630"/>
                  </a:lnTo>
                  <a:lnTo>
                    <a:pt x="195580" y="182880"/>
                  </a:lnTo>
                  <a:lnTo>
                    <a:pt x="195580" y="181610"/>
                  </a:lnTo>
                  <a:lnTo>
                    <a:pt x="184150" y="152400"/>
                  </a:lnTo>
                  <a:lnTo>
                    <a:pt x="184150" y="151130"/>
                  </a:lnTo>
                  <a:lnTo>
                    <a:pt x="172720" y="123190"/>
                  </a:lnTo>
                  <a:lnTo>
                    <a:pt x="165100" y="107950"/>
                  </a:lnTo>
                  <a:lnTo>
                    <a:pt x="156210" y="93980"/>
                  </a:lnTo>
                  <a:lnTo>
                    <a:pt x="148590" y="81280"/>
                  </a:lnTo>
                  <a:lnTo>
                    <a:pt x="139700" y="69850"/>
                  </a:lnTo>
                  <a:lnTo>
                    <a:pt x="130810" y="58420"/>
                  </a:lnTo>
                  <a:lnTo>
                    <a:pt x="120650" y="48260"/>
                  </a:lnTo>
                  <a:lnTo>
                    <a:pt x="110490" y="39370"/>
                  </a:lnTo>
                  <a:lnTo>
                    <a:pt x="100330" y="30480"/>
                  </a:lnTo>
                  <a:lnTo>
                    <a:pt x="99060" y="30480"/>
                  </a:lnTo>
                  <a:lnTo>
                    <a:pt x="88900" y="22860"/>
                  </a:lnTo>
                  <a:lnTo>
                    <a:pt x="77470" y="17780"/>
                  </a:lnTo>
                  <a:lnTo>
                    <a:pt x="77470" y="16510"/>
                  </a:lnTo>
                  <a:lnTo>
                    <a:pt x="66040" y="12700"/>
                  </a:lnTo>
                  <a:lnTo>
                    <a:pt x="53340" y="7620"/>
                  </a:lnTo>
                  <a:lnTo>
                    <a:pt x="53340" y="6350"/>
                  </a:lnTo>
                  <a:lnTo>
                    <a:pt x="40640" y="3810"/>
                  </a:lnTo>
                  <a:lnTo>
                    <a:pt x="27940" y="1270"/>
                  </a:lnTo>
                  <a:lnTo>
                    <a:pt x="26670" y="1270"/>
                  </a:lnTo>
                  <a:lnTo>
                    <a:pt x="13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890"/>
                  </a:lnTo>
                  <a:lnTo>
                    <a:pt x="13970" y="10160"/>
                  </a:lnTo>
                  <a:lnTo>
                    <a:pt x="26670" y="11430"/>
                  </a:lnTo>
                  <a:lnTo>
                    <a:pt x="39370" y="12700"/>
                  </a:lnTo>
                  <a:lnTo>
                    <a:pt x="50800" y="16510"/>
                  </a:lnTo>
                  <a:lnTo>
                    <a:pt x="51079" y="15367"/>
                  </a:lnTo>
                  <a:lnTo>
                    <a:pt x="62230" y="20320"/>
                  </a:lnTo>
                  <a:lnTo>
                    <a:pt x="73660" y="25400"/>
                  </a:lnTo>
                  <a:lnTo>
                    <a:pt x="84086" y="31203"/>
                  </a:lnTo>
                  <a:lnTo>
                    <a:pt x="83820" y="31750"/>
                  </a:lnTo>
                  <a:lnTo>
                    <a:pt x="93980" y="38100"/>
                  </a:lnTo>
                  <a:lnTo>
                    <a:pt x="104140" y="45720"/>
                  </a:lnTo>
                  <a:lnTo>
                    <a:pt x="114300" y="54610"/>
                  </a:lnTo>
                  <a:lnTo>
                    <a:pt x="123190" y="64770"/>
                  </a:lnTo>
                  <a:lnTo>
                    <a:pt x="123736" y="64223"/>
                  </a:lnTo>
                  <a:lnTo>
                    <a:pt x="132080" y="74930"/>
                  </a:lnTo>
                  <a:lnTo>
                    <a:pt x="140970" y="86360"/>
                  </a:lnTo>
                  <a:lnTo>
                    <a:pt x="148590" y="99060"/>
                  </a:lnTo>
                  <a:lnTo>
                    <a:pt x="156210" y="113030"/>
                  </a:lnTo>
                  <a:lnTo>
                    <a:pt x="163830" y="127000"/>
                  </a:lnTo>
                  <a:lnTo>
                    <a:pt x="176530" y="154940"/>
                  </a:lnTo>
                  <a:lnTo>
                    <a:pt x="186194" y="183959"/>
                  </a:lnTo>
                  <a:lnTo>
                    <a:pt x="185420" y="184150"/>
                  </a:lnTo>
                  <a:lnTo>
                    <a:pt x="194310" y="217170"/>
                  </a:lnTo>
                  <a:lnTo>
                    <a:pt x="201930" y="252730"/>
                  </a:lnTo>
                  <a:lnTo>
                    <a:pt x="202095" y="252691"/>
                  </a:lnTo>
                  <a:lnTo>
                    <a:pt x="207010" y="288290"/>
                  </a:lnTo>
                  <a:lnTo>
                    <a:pt x="212090" y="327660"/>
                  </a:lnTo>
                  <a:lnTo>
                    <a:pt x="214630" y="369570"/>
                  </a:lnTo>
                  <a:lnTo>
                    <a:pt x="214630" y="411480"/>
                  </a:lnTo>
                  <a:lnTo>
                    <a:pt x="214630" y="429260"/>
                  </a:lnTo>
                  <a:lnTo>
                    <a:pt x="213360" y="444500"/>
                  </a:lnTo>
                  <a:lnTo>
                    <a:pt x="210997" y="459790"/>
                  </a:lnTo>
                  <a:lnTo>
                    <a:pt x="210820" y="459740"/>
                  </a:lnTo>
                  <a:lnTo>
                    <a:pt x="208280" y="476250"/>
                  </a:lnTo>
                  <a:lnTo>
                    <a:pt x="212090" y="476250"/>
                  </a:lnTo>
                  <a:lnTo>
                    <a:pt x="217170" y="477520"/>
                  </a:lnTo>
                  <a:lnTo>
                    <a:pt x="220980" y="462280"/>
                  </a:lnTo>
                  <a:lnTo>
                    <a:pt x="222250" y="445770"/>
                  </a:lnTo>
                  <a:lnTo>
                    <a:pt x="223520" y="429260"/>
                  </a:lnTo>
                  <a:lnTo>
                    <a:pt x="224790" y="41148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099560" y="1267459"/>
              <a:ext cx="209550" cy="27940"/>
            </a:xfrm>
            <a:custGeom>
              <a:avLst/>
              <a:gdLst/>
              <a:ahLst/>
              <a:cxnLst/>
              <a:rect l="l" t="t" r="r" b="b"/>
              <a:pathLst>
                <a:path w="209550" h="27940">
                  <a:moveTo>
                    <a:pt x="130810" y="1270"/>
                  </a:moveTo>
                  <a:lnTo>
                    <a:pt x="119380" y="1270"/>
                  </a:lnTo>
                  <a:lnTo>
                    <a:pt x="119380" y="0"/>
                  </a:lnTo>
                  <a:lnTo>
                    <a:pt x="106680" y="0"/>
                  </a:lnTo>
                  <a:lnTo>
                    <a:pt x="106680" y="1270"/>
                  </a:lnTo>
                  <a:lnTo>
                    <a:pt x="78740" y="1270"/>
                  </a:lnTo>
                  <a:lnTo>
                    <a:pt x="78740" y="3810"/>
                  </a:lnTo>
                  <a:lnTo>
                    <a:pt x="130810" y="3810"/>
                  </a:lnTo>
                  <a:lnTo>
                    <a:pt x="130810" y="1270"/>
                  </a:lnTo>
                  <a:close/>
                </a:path>
                <a:path w="209550" h="27940">
                  <a:moveTo>
                    <a:pt x="143497" y="3810"/>
                  </a:moveTo>
                  <a:lnTo>
                    <a:pt x="134620" y="3810"/>
                  </a:lnTo>
                  <a:lnTo>
                    <a:pt x="134620" y="5080"/>
                  </a:lnTo>
                  <a:lnTo>
                    <a:pt x="69850" y="5080"/>
                  </a:lnTo>
                  <a:lnTo>
                    <a:pt x="69850" y="3810"/>
                  </a:lnTo>
                  <a:lnTo>
                    <a:pt x="62230" y="3810"/>
                  </a:lnTo>
                  <a:lnTo>
                    <a:pt x="62230" y="6350"/>
                  </a:lnTo>
                  <a:lnTo>
                    <a:pt x="143497" y="6350"/>
                  </a:lnTo>
                  <a:lnTo>
                    <a:pt x="143497" y="5080"/>
                  </a:lnTo>
                  <a:lnTo>
                    <a:pt x="143497" y="3810"/>
                  </a:lnTo>
                  <a:close/>
                </a:path>
                <a:path w="209550" h="27940">
                  <a:moveTo>
                    <a:pt x="160020" y="7620"/>
                  </a:moveTo>
                  <a:lnTo>
                    <a:pt x="157480" y="7620"/>
                  </a:lnTo>
                  <a:lnTo>
                    <a:pt x="157480" y="6350"/>
                  </a:lnTo>
                  <a:lnTo>
                    <a:pt x="147320" y="6350"/>
                  </a:lnTo>
                  <a:lnTo>
                    <a:pt x="147320" y="7620"/>
                  </a:lnTo>
                  <a:lnTo>
                    <a:pt x="55880" y="7620"/>
                  </a:lnTo>
                  <a:lnTo>
                    <a:pt x="55880" y="6350"/>
                  </a:lnTo>
                  <a:lnTo>
                    <a:pt x="52070" y="6350"/>
                  </a:lnTo>
                  <a:lnTo>
                    <a:pt x="52070" y="7620"/>
                  </a:lnTo>
                  <a:lnTo>
                    <a:pt x="45720" y="7620"/>
                  </a:lnTo>
                  <a:lnTo>
                    <a:pt x="45720" y="8890"/>
                  </a:lnTo>
                  <a:lnTo>
                    <a:pt x="45720" y="10160"/>
                  </a:lnTo>
                  <a:lnTo>
                    <a:pt x="160020" y="10160"/>
                  </a:lnTo>
                  <a:lnTo>
                    <a:pt x="160020" y="8890"/>
                  </a:lnTo>
                  <a:lnTo>
                    <a:pt x="160020" y="7620"/>
                  </a:lnTo>
                  <a:close/>
                </a:path>
                <a:path w="209550" h="27940">
                  <a:moveTo>
                    <a:pt x="166370" y="10160"/>
                  </a:moveTo>
                  <a:lnTo>
                    <a:pt x="163830" y="10160"/>
                  </a:lnTo>
                  <a:lnTo>
                    <a:pt x="163830" y="11430"/>
                  </a:lnTo>
                  <a:lnTo>
                    <a:pt x="41910" y="11430"/>
                  </a:lnTo>
                  <a:lnTo>
                    <a:pt x="41910" y="10160"/>
                  </a:lnTo>
                  <a:lnTo>
                    <a:pt x="36830" y="10160"/>
                  </a:lnTo>
                  <a:lnTo>
                    <a:pt x="36830" y="11430"/>
                  </a:lnTo>
                  <a:lnTo>
                    <a:pt x="36830" y="12700"/>
                  </a:lnTo>
                  <a:lnTo>
                    <a:pt x="166370" y="12700"/>
                  </a:lnTo>
                  <a:lnTo>
                    <a:pt x="166370" y="11430"/>
                  </a:lnTo>
                  <a:lnTo>
                    <a:pt x="166370" y="10160"/>
                  </a:lnTo>
                  <a:close/>
                </a:path>
                <a:path w="209550" h="27940">
                  <a:moveTo>
                    <a:pt x="177800" y="13970"/>
                  </a:moveTo>
                  <a:lnTo>
                    <a:pt x="173990" y="13970"/>
                  </a:lnTo>
                  <a:lnTo>
                    <a:pt x="173990" y="12700"/>
                  </a:lnTo>
                  <a:lnTo>
                    <a:pt x="171437" y="12700"/>
                  </a:lnTo>
                  <a:lnTo>
                    <a:pt x="171437" y="13970"/>
                  </a:lnTo>
                  <a:lnTo>
                    <a:pt x="33020" y="13970"/>
                  </a:lnTo>
                  <a:lnTo>
                    <a:pt x="33020" y="12700"/>
                  </a:lnTo>
                  <a:lnTo>
                    <a:pt x="27940" y="12700"/>
                  </a:lnTo>
                  <a:lnTo>
                    <a:pt x="27940" y="13970"/>
                  </a:lnTo>
                  <a:lnTo>
                    <a:pt x="25400" y="13970"/>
                  </a:lnTo>
                  <a:lnTo>
                    <a:pt x="25400" y="16510"/>
                  </a:lnTo>
                  <a:lnTo>
                    <a:pt x="177800" y="16510"/>
                  </a:lnTo>
                  <a:lnTo>
                    <a:pt x="177800" y="13970"/>
                  </a:lnTo>
                  <a:close/>
                </a:path>
                <a:path w="209550" h="27940">
                  <a:moveTo>
                    <a:pt x="185420" y="16510"/>
                  </a:moveTo>
                  <a:lnTo>
                    <a:pt x="180340" y="16510"/>
                  </a:lnTo>
                  <a:lnTo>
                    <a:pt x="180340" y="17780"/>
                  </a:lnTo>
                  <a:lnTo>
                    <a:pt x="21590" y="17780"/>
                  </a:lnTo>
                  <a:lnTo>
                    <a:pt x="21590" y="16510"/>
                  </a:lnTo>
                  <a:lnTo>
                    <a:pt x="19050" y="16510"/>
                  </a:lnTo>
                  <a:lnTo>
                    <a:pt x="19050" y="17780"/>
                  </a:lnTo>
                  <a:lnTo>
                    <a:pt x="19050" y="19050"/>
                  </a:lnTo>
                  <a:lnTo>
                    <a:pt x="185420" y="19050"/>
                  </a:lnTo>
                  <a:lnTo>
                    <a:pt x="185420" y="17780"/>
                  </a:lnTo>
                  <a:lnTo>
                    <a:pt x="185420" y="16510"/>
                  </a:lnTo>
                  <a:close/>
                </a:path>
                <a:path w="209550" h="27940">
                  <a:moveTo>
                    <a:pt x="194297" y="20320"/>
                  </a:moveTo>
                  <a:lnTo>
                    <a:pt x="190487" y="20320"/>
                  </a:lnTo>
                  <a:lnTo>
                    <a:pt x="190487" y="19050"/>
                  </a:lnTo>
                  <a:lnTo>
                    <a:pt x="187960" y="19050"/>
                  </a:lnTo>
                  <a:lnTo>
                    <a:pt x="187960" y="20320"/>
                  </a:lnTo>
                  <a:lnTo>
                    <a:pt x="16510" y="20320"/>
                  </a:lnTo>
                  <a:lnTo>
                    <a:pt x="16510" y="19050"/>
                  </a:lnTo>
                  <a:lnTo>
                    <a:pt x="13970" y="19050"/>
                  </a:lnTo>
                  <a:lnTo>
                    <a:pt x="13970" y="20320"/>
                  </a:lnTo>
                  <a:lnTo>
                    <a:pt x="11430" y="20320"/>
                  </a:lnTo>
                  <a:lnTo>
                    <a:pt x="11430" y="22860"/>
                  </a:lnTo>
                  <a:lnTo>
                    <a:pt x="194297" y="22860"/>
                  </a:lnTo>
                  <a:lnTo>
                    <a:pt x="194297" y="20320"/>
                  </a:lnTo>
                  <a:close/>
                </a:path>
                <a:path w="209550" h="27940">
                  <a:moveTo>
                    <a:pt x="200660" y="22860"/>
                  </a:moveTo>
                  <a:lnTo>
                    <a:pt x="196850" y="22860"/>
                  </a:lnTo>
                  <a:lnTo>
                    <a:pt x="196850" y="24130"/>
                  </a:lnTo>
                  <a:lnTo>
                    <a:pt x="8890" y="24130"/>
                  </a:lnTo>
                  <a:lnTo>
                    <a:pt x="8890" y="22860"/>
                  </a:lnTo>
                  <a:lnTo>
                    <a:pt x="6350" y="22860"/>
                  </a:lnTo>
                  <a:lnTo>
                    <a:pt x="6350" y="24130"/>
                  </a:lnTo>
                  <a:lnTo>
                    <a:pt x="6350" y="25400"/>
                  </a:lnTo>
                  <a:lnTo>
                    <a:pt x="200660" y="25400"/>
                  </a:lnTo>
                  <a:lnTo>
                    <a:pt x="200660" y="24130"/>
                  </a:lnTo>
                  <a:lnTo>
                    <a:pt x="200660" y="22860"/>
                  </a:lnTo>
                  <a:close/>
                </a:path>
                <a:path w="209550" h="27940">
                  <a:moveTo>
                    <a:pt x="209550" y="26670"/>
                  </a:moveTo>
                  <a:lnTo>
                    <a:pt x="206997" y="26670"/>
                  </a:lnTo>
                  <a:lnTo>
                    <a:pt x="206997" y="25400"/>
                  </a:lnTo>
                  <a:lnTo>
                    <a:pt x="203200" y="25400"/>
                  </a:lnTo>
                  <a:lnTo>
                    <a:pt x="203200" y="26670"/>
                  </a:lnTo>
                  <a:lnTo>
                    <a:pt x="3810" y="26670"/>
                  </a:lnTo>
                  <a:lnTo>
                    <a:pt x="3810" y="25400"/>
                  </a:lnTo>
                  <a:lnTo>
                    <a:pt x="1270" y="25400"/>
                  </a:lnTo>
                  <a:lnTo>
                    <a:pt x="1270" y="26670"/>
                  </a:lnTo>
                  <a:lnTo>
                    <a:pt x="0" y="26670"/>
                  </a:lnTo>
                  <a:lnTo>
                    <a:pt x="0" y="27940"/>
                  </a:lnTo>
                  <a:lnTo>
                    <a:pt x="209550" y="27940"/>
                  </a:lnTo>
                  <a:lnTo>
                    <a:pt x="209550" y="26670"/>
                  </a:lnTo>
                  <a:close/>
                </a:path>
              </a:pathLst>
            </a:custGeom>
            <a:solidFill>
              <a:srgbClr val="6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083050" y="1295399"/>
              <a:ext cx="246379" cy="10160"/>
            </a:xfrm>
            <a:custGeom>
              <a:avLst/>
              <a:gdLst/>
              <a:ahLst/>
              <a:cxnLst/>
              <a:rect l="l" t="t" r="r" b="b"/>
              <a:pathLst>
                <a:path w="246379" h="10159">
                  <a:moveTo>
                    <a:pt x="226060" y="0"/>
                  </a:moveTo>
                  <a:lnTo>
                    <a:pt x="16510" y="0"/>
                  </a:lnTo>
                  <a:lnTo>
                    <a:pt x="16510" y="1270"/>
                  </a:lnTo>
                  <a:lnTo>
                    <a:pt x="226060" y="1270"/>
                  </a:lnTo>
                  <a:lnTo>
                    <a:pt x="226060" y="0"/>
                  </a:lnTo>
                  <a:close/>
                </a:path>
                <a:path w="246379" h="10159">
                  <a:moveTo>
                    <a:pt x="233680" y="1270"/>
                  </a:moveTo>
                  <a:lnTo>
                    <a:pt x="229870" y="1270"/>
                  </a:lnTo>
                  <a:lnTo>
                    <a:pt x="229870" y="2540"/>
                  </a:lnTo>
                  <a:lnTo>
                    <a:pt x="13970" y="2540"/>
                  </a:lnTo>
                  <a:lnTo>
                    <a:pt x="13970" y="1270"/>
                  </a:lnTo>
                  <a:lnTo>
                    <a:pt x="11430" y="1270"/>
                  </a:lnTo>
                  <a:lnTo>
                    <a:pt x="11430" y="2540"/>
                  </a:lnTo>
                  <a:lnTo>
                    <a:pt x="11430" y="3810"/>
                  </a:lnTo>
                  <a:lnTo>
                    <a:pt x="233680" y="3810"/>
                  </a:lnTo>
                  <a:lnTo>
                    <a:pt x="233680" y="2540"/>
                  </a:lnTo>
                  <a:lnTo>
                    <a:pt x="233680" y="1270"/>
                  </a:lnTo>
                  <a:close/>
                </a:path>
                <a:path w="246379" h="10159">
                  <a:moveTo>
                    <a:pt x="241300" y="5080"/>
                  </a:moveTo>
                  <a:lnTo>
                    <a:pt x="238760" y="5080"/>
                  </a:lnTo>
                  <a:lnTo>
                    <a:pt x="238760" y="3810"/>
                  </a:lnTo>
                  <a:lnTo>
                    <a:pt x="236207" y="3810"/>
                  </a:lnTo>
                  <a:lnTo>
                    <a:pt x="236207" y="5080"/>
                  </a:lnTo>
                  <a:lnTo>
                    <a:pt x="8890" y="5080"/>
                  </a:lnTo>
                  <a:lnTo>
                    <a:pt x="8890" y="3810"/>
                  </a:lnTo>
                  <a:lnTo>
                    <a:pt x="6350" y="3810"/>
                  </a:lnTo>
                  <a:lnTo>
                    <a:pt x="6350" y="5080"/>
                  </a:lnTo>
                  <a:lnTo>
                    <a:pt x="3810" y="5080"/>
                  </a:lnTo>
                  <a:lnTo>
                    <a:pt x="3810" y="7620"/>
                  </a:lnTo>
                  <a:lnTo>
                    <a:pt x="241300" y="7620"/>
                  </a:lnTo>
                  <a:lnTo>
                    <a:pt x="241300" y="5080"/>
                  </a:lnTo>
                  <a:close/>
                </a:path>
                <a:path w="246379" h="10159">
                  <a:moveTo>
                    <a:pt x="246380" y="7620"/>
                  </a:moveTo>
                  <a:lnTo>
                    <a:pt x="243840" y="7620"/>
                  </a:lnTo>
                  <a:lnTo>
                    <a:pt x="243840" y="8890"/>
                  </a:lnTo>
                  <a:lnTo>
                    <a:pt x="2540" y="8890"/>
                  </a:lnTo>
                  <a:lnTo>
                    <a:pt x="254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246380" y="10160"/>
                  </a:lnTo>
                  <a:lnTo>
                    <a:pt x="246380" y="8890"/>
                  </a:lnTo>
                  <a:lnTo>
                    <a:pt x="246380" y="7620"/>
                  </a:lnTo>
                  <a:close/>
                </a:path>
              </a:pathLst>
            </a:custGeom>
            <a:solidFill>
              <a:srgbClr val="6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067810" y="1305559"/>
              <a:ext cx="279400" cy="8890"/>
            </a:xfrm>
            <a:custGeom>
              <a:avLst/>
              <a:gdLst/>
              <a:ahLst/>
              <a:cxnLst/>
              <a:rect l="l" t="t" r="r" b="b"/>
              <a:pathLst>
                <a:path w="279400" h="8890">
                  <a:moveTo>
                    <a:pt x="269240" y="1270"/>
                  </a:moveTo>
                  <a:lnTo>
                    <a:pt x="267970" y="1270"/>
                  </a:lnTo>
                  <a:lnTo>
                    <a:pt x="267970" y="0"/>
                  </a:lnTo>
                  <a:lnTo>
                    <a:pt x="264160" y="0"/>
                  </a:lnTo>
                  <a:lnTo>
                    <a:pt x="264160" y="1270"/>
                  </a:lnTo>
                  <a:lnTo>
                    <a:pt x="12700" y="1270"/>
                  </a:lnTo>
                  <a:lnTo>
                    <a:pt x="12700" y="0"/>
                  </a:lnTo>
                  <a:lnTo>
                    <a:pt x="10160" y="0"/>
                  </a:lnTo>
                  <a:lnTo>
                    <a:pt x="10160" y="1270"/>
                  </a:lnTo>
                  <a:lnTo>
                    <a:pt x="7620" y="1270"/>
                  </a:lnTo>
                  <a:lnTo>
                    <a:pt x="7620" y="3810"/>
                  </a:lnTo>
                  <a:lnTo>
                    <a:pt x="269240" y="3810"/>
                  </a:lnTo>
                  <a:lnTo>
                    <a:pt x="269240" y="1270"/>
                  </a:lnTo>
                  <a:close/>
                </a:path>
                <a:path w="279400" h="8890">
                  <a:moveTo>
                    <a:pt x="274320" y="3810"/>
                  </a:moveTo>
                  <a:lnTo>
                    <a:pt x="271780" y="3810"/>
                  </a:lnTo>
                  <a:lnTo>
                    <a:pt x="271780" y="5080"/>
                  </a:lnTo>
                  <a:lnTo>
                    <a:pt x="6350" y="5080"/>
                  </a:lnTo>
                  <a:lnTo>
                    <a:pt x="635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274320" y="6350"/>
                  </a:lnTo>
                  <a:lnTo>
                    <a:pt x="274320" y="5080"/>
                  </a:lnTo>
                  <a:lnTo>
                    <a:pt x="274320" y="3810"/>
                  </a:lnTo>
                  <a:close/>
                </a:path>
                <a:path w="279400" h="8890">
                  <a:moveTo>
                    <a:pt x="279400" y="7620"/>
                  </a:moveTo>
                  <a:lnTo>
                    <a:pt x="278130" y="7620"/>
                  </a:lnTo>
                  <a:lnTo>
                    <a:pt x="278130" y="6350"/>
                  </a:lnTo>
                  <a:lnTo>
                    <a:pt x="275590" y="6350"/>
                  </a:lnTo>
                  <a:lnTo>
                    <a:pt x="275590" y="7620"/>
                  </a:lnTo>
                  <a:lnTo>
                    <a:pt x="2540" y="762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279400" y="8890"/>
                  </a:lnTo>
                  <a:lnTo>
                    <a:pt x="279400" y="7620"/>
                  </a:lnTo>
                  <a:close/>
                </a:path>
              </a:pathLst>
            </a:custGeom>
            <a:solidFill>
              <a:srgbClr val="6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056380" y="1314449"/>
              <a:ext cx="306070" cy="10160"/>
            </a:xfrm>
            <a:custGeom>
              <a:avLst/>
              <a:gdLst/>
              <a:ahLst/>
              <a:cxnLst/>
              <a:rect l="l" t="t" r="r" b="b"/>
              <a:pathLst>
                <a:path w="306070" h="10159">
                  <a:moveTo>
                    <a:pt x="290830" y="0"/>
                  </a:moveTo>
                  <a:lnTo>
                    <a:pt x="11430" y="0"/>
                  </a:lnTo>
                  <a:lnTo>
                    <a:pt x="11430" y="1270"/>
                  </a:lnTo>
                  <a:lnTo>
                    <a:pt x="290830" y="1270"/>
                  </a:lnTo>
                  <a:lnTo>
                    <a:pt x="290830" y="0"/>
                  </a:lnTo>
                  <a:close/>
                </a:path>
                <a:path w="306070" h="10159">
                  <a:moveTo>
                    <a:pt x="295910" y="1270"/>
                  </a:moveTo>
                  <a:lnTo>
                    <a:pt x="293370" y="1270"/>
                  </a:lnTo>
                  <a:lnTo>
                    <a:pt x="293370" y="2540"/>
                  </a:lnTo>
                  <a:lnTo>
                    <a:pt x="10160" y="2540"/>
                  </a:lnTo>
                  <a:lnTo>
                    <a:pt x="10160" y="1270"/>
                  </a:lnTo>
                  <a:lnTo>
                    <a:pt x="7620" y="1270"/>
                  </a:lnTo>
                  <a:lnTo>
                    <a:pt x="7620" y="2540"/>
                  </a:lnTo>
                  <a:lnTo>
                    <a:pt x="7620" y="3810"/>
                  </a:lnTo>
                  <a:lnTo>
                    <a:pt x="295910" y="3810"/>
                  </a:lnTo>
                  <a:lnTo>
                    <a:pt x="295910" y="2540"/>
                  </a:lnTo>
                  <a:lnTo>
                    <a:pt x="295910" y="1270"/>
                  </a:lnTo>
                  <a:close/>
                </a:path>
                <a:path w="306070" h="10159">
                  <a:moveTo>
                    <a:pt x="300990" y="5080"/>
                  </a:moveTo>
                  <a:lnTo>
                    <a:pt x="299720" y="5080"/>
                  </a:lnTo>
                  <a:lnTo>
                    <a:pt x="299720" y="3810"/>
                  </a:lnTo>
                  <a:lnTo>
                    <a:pt x="297167" y="3810"/>
                  </a:lnTo>
                  <a:lnTo>
                    <a:pt x="297167" y="5080"/>
                  </a:lnTo>
                  <a:lnTo>
                    <a:pt x="6350" y="5080"/>
                  </a:lnTo>
                  <a:lnTo>
                    <a:pt x="635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300990" y="7620"/>
                  </a:lnTo>
                  <a:lnTo>
                    <a:pt x="300990" y="5080"/>
                  </a:lnTo>
                  <a:close/>
                </a:path>
                <a:path w="306070" h="10159">
                  <a:moveTo>
                    <a:pt x="306070" y="7620"/>
                  </a:moveTo>
                  <a:lnTo>
                    <a:pt x="303530" y="7620"/>
                  </a:lnTo>
                  <a:lnTo>
                    <a:pt x="303530" y="8890"/>
                  </a:lnTo>
                  <a:lnTo>
                    <a:pt x="1270" y="889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306070" y="10160"/>
                  </a:lnTo>
                  <a:lnTo>
                    <a:pt x="306070" y="8890"/>
                  </a:lnTo>
                  <a:lnTo>
                    <a:pt x="306070" y="7620"/>
                  </a:lnTo>
                  <a:close/>
                </a:path>
              </a:pathLst>
            </a:custGeom>
            <a:solidFill>
              <a:srgbClr val="6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043680" y="1324609"/>
              <a:ext cx="330200" cy="10160"/>
            </a:xfrm>
            <a:custGeom>
              <a:avLst/>
              <a:gdLst/>
              <a:ahLst/>
              <a:cxnLst/>
              <a:rect l="l" t="t" r="r" b="b"/>
              <a:pathLst>
                <a:path w="330200" h="10159">
                  <a:moveTo>
                    <a:pt x="323850" y="1270"/>
                  </a:moveTo>
                  <a:lnTo>
                    <a:pt x="322580" y="1270"/>
                  </a:lnTo>
                  <a:lnTo>
                    <a:pt x="322580" y="0"/>
                  </a:lnTo>
                  <a:lnTo>
                    <a:pt x="320040" y="0"/>
                  </a:lnTo>
                  <a:lnTo>
                    <a:pt x="320040" y="1270"/>
                  </a:lnTo>
                  <a:lnTo>
                    <a:pt x="11430" y="1270"/>
                  </a:lnTo>
                  <a:lnTo>
                    <a:pt x="11430" y="0"/>
                  </a:lnTo>
                  <a:lnTo>
                    <a:pt x="8890" y="0"/>
                  </a:lnTo>
                  <a:lnTo>
                    <a:pt x="8890" y="1270"/>
                  </a:lnTo>
                  <a:lnTo>
                    <a:pt x="7620" y="1270"/>
                  </a:lnTo>
                  <a:lnTo>
                    <a:pt x="7620" y="3810"/>
                  </a:lnTo>
                  <a:lnTo>
                    <a:pt x="323850" y="3810"/>
                  </a:lnTo>
                  <a:lnTo>
                    <a:pt x="323850" y="1270"/>
                  </a:lnTo>
                  <a:close/>
                </a:path>
                <a:path w="330200" h="10159">
                  <a:moveTo>
                    <a:pt x="326390" y="3810"/>
                  </a:moveTo>
                  <a:lnTo>
                    <a:pt x="325120" y="3810"/>
                  </a:lnTo>
                  <a:lnTo>
                    <a:pt x="325120" y="5080"/>
                  </a:lnTo>
                  <a:lnTo>
                    <a:pt x="6350" y="5080"/>
                  </a:lnTo>
                  <a:lnTo>
                    <a:pt x="635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326390" y="6350"/>
                  </a:lnTo>
                  <a:lnTo>
                    <a:pt x="326390" y="5080"/>
                  </a:lnTo>
                  <a:lnTo>
                    <a:pt x="326390" y="3810"/>
                  </a:lnTo>
                  <a:close/>
                </a:path>
                <a:path w="330200" h="10159">
                  <a:moveTo>
                    <a:pt x="330200" y="7620"/>
                  </a:moveTo>
                  <a:lnTo>
                    <a:pt x="328930" y="7620"/>
                  </a:lnTo>
                  <a:lnTo>
                    <a:pt x="328930" y="6350"/>
                  </a:lnTo>
                  <a:lnTo>
                    <a:pt x="327660" y="6350"/>
                  </a:lnTo>
                  <a:lnTo>
                    <a:pt x="327660" y="7620"/>
                  </a:lnTo>
                  <a:lnTo>
                    <a:pt x="3810" y="762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330200" y="10160"/>
                  </a:lnTo>
                  <a:lnTo>
                    <a:pt x="330200" y="7620"/>
                  </a:lnTo>
                  <a:close/>
                </a:path>
              </a:pathLst>
            </a:custGeom>
            <a:solidFill>
              <a:srgbClr val="6A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034790" y="1334769"/>
              <a:ext cx="346710" cy="8890"/>
            </a:xfrm>
            <a:custGeom>
              <a:avLst/>
              <a:gdLst/>
              <a:ahLst/>
              <a:cxnLst/>
              <a:rect l="l" t="t" r="r" b="b"/>
              <a:pathLst>
                <a:path w="346710" h="8890">
                  <a:moveTo>
                    <a:pt x="341617" y="0"/>
                  </a:moveTo>
                  <a:lnTo>
                    <a:pt x="340360" y="0"/>
                  </a:lnTo>
                  <a:lnTo>
                    <a:pt x="340360" y="1270"/>
                  </a:lnTo>
                  <a:lnTo>
                    <a:pt x="7620" y="1270"/>
                  </a:lnTo>
                  <a:lnTo>
                    <a:pt x="7620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6350" y="2540"/>
                  </a:lnTo>
                  <a:lnTo>
                    <a:pt x="341617" y="2540"/>
                  </a:lnTo>
                  <a:lnTo>
                    <a:pt x="341617" y="1270"/>
                  </a:lnTo>
                  <a:lnTo>
                    <a:pt x="341617" y="0"/>
                  </a:lnTo>
                  <a:close/>
                </a:path>
                <a:path w="346710" h="8890">
                  <a:moveTo>
                    <a:pt x="345440" y="3810"/>
                  </a:moveTo>
                  <a:lnTo>
                    <a:pt x="344170" y="3810"/>
                  </a:lnTo>
                  <a:lnTo>
                    <a:pt x="344170" y="2540"/>
                  </a:lnTo>
                  <a:lnTo>
                    <a:pt x="342900" y="2540"/>
                  </a:lnTo>
                  <a:lnTo>
                    <a:pt x="342900" y="3810"/>
                  </a:lnTo>
                  <a:lnTo>
                    <a:pt x="5080" y="3810"/>
                  </a:lnTo>
                  <a:lnTo>
                    <a:pt x="508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2540" y="3810"/>
                  </a:lnTo>
                  <a:lnTo>
                    <a:pt x="2540" y="6350"/>
                  </a:lnTo>
                  <a:lnTo>
                    <a:pt x="345440" y="6350"/>
                  </a:lnTo>
                  <a:lnTo>
                    <a:pt x="345440" y="3810"/>
                  </a:lnTo>
                  <a:close/>
                </a:path>
                <a:path w="346710" h="8890">
                  <a:moveTo>
                    <a:pt x="346710" y="6350"/>
                  </a:moveTo>
                  <a:lnTo>
                    <a:pt x="345440" y="6350"/>
                  </a:lnTo>
                  <a:lnTo>
                    <a:pt x="345440" y="7620"/>
                  </a:lnTo>
                  <a:lnTo>
                    <a:pt x="1270" y="762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346710" y="8890"/>
                  </a:lnTo>
                  <a:lnTo>
                    <a:pt x="346710" y="7620"/>
                  </a:lnTo>
                  <a:lnTo>
                    <a:pt x="346710" y="6350"/>
                  </a:lnTo>
                  <a:close/>
                </a:path>
              </a:pathLst>
            </a:custGeom>
            <a:solidFill>
              <a:srgbClr val="6B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023360" y="1343659"/>
              <a:ext cx="365760" cy="10160"/>
            </a:xfrm>
            <a:custGeom>
              <a:avLst/>
              <a:gdLst/>
              <a:ahLst/>
              <a:cxnLst/>
              <a:rect l="l" t="t" r="r" b="b"/>
              <a:pathLst>
                <a:path w="365760" h="10159">
                  <a:moveTo>
                    <a:pt x="361950" y="1270"/>
                  </a:moveTo>
                  <a:lnTo>
                    <a:pt x="360680" y="1270"/>
                  </a:lnTo>
                  <a:lnTo>
                    <a:pt x="360680" y="0"/>
                  </a:lnTo>
                  <a:lnTo>
                    <a:pt x="359410" y="0"/>
                  </a:lnTo>
                  <a:lnTo>
                    <a:pt x="359410" y="1270"/>
                  </a:lnTo>
                  <a:lnTo>
                    <a:pt x="10160" y="1270"/>
                  </a:lnTo>
                  <a:lnTo>
                    <a:pt x="10160" y="0"/>
                  </a:lnTo>
                  <a:lnTo>
                    <a:pt x="7620" y="0"/>
                  </a:lnTo>
                  <a:lnTo>
                    <a:pt x="7620" y="1270"/>
                  </a:lnTo>
                  <a:lnTo>
                    <a:pt x="6350" y="1270"/>
                  </a:lnTo>
                  <a:lnTo>
                    <a:pt x="6350" y="3810"/>
                  </a:lnTo>
                  <a:lnTo>
                    <a:pt x="361950" y="3810"/>
                  </a:lnTo>
                  <a:lnTo>
                    <a:pt x="361950" y="1270"/>
                  </a:lnTo>
                  <a:close/>
                </a:path>
                <a:path w="365760" h="10159">
                  <a:moveTo>
                    <a:pt x="364490" y="3810"/>
                  </a:moveTo>
                  <a:lnTo>
                    <a:pt x="363220" y="3810"/>
                  </a:lnTo>
                  <a:lnTo>
                    <a:pt x="363220" y="5080"/>
                  </a:lnTo>
                  <a:lnTo>
                    <a:pt x="5080" y="508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364490" y="6350"/>
                  </a:lnTo>
                  <a:lnTo>
                    <a:pt x="364490" y="5080"/>
                  </a:lnTo>
                  <a:lnTo>
                    <a:pt x="364490" y="3810"/>
                  </a:lnTo>
                  <a:close/>
                </a:path>
                <a:path w="365760" h="10159">
                  <a:moveTo>
                    <a:pt x="365760" y="7620"/>
                  </a:moveTo>
                  <a:lnTo>
                    <a:pt x="365747" y="6350"/>
                  </a:lnTo>
                  <a:lnTo>
                    <a:pt x="364490" y="6350"/>
                  </a:lnTo>
                  <a:lnTo>
                    <a:pt x="364490" y="7620"/>
                  </a:lnTo>
                  <a:lnTo>
                    <a:pt x="2540" y="762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365760" y="10160"/>
                  </a:lnTo>
                  <a:lnTo>
                    <a:pt x="365760" y="7620"/>
                  </a:lnTo>
                  <a:close/>
                </a:path>
              </a:pathLst>
            </a:custGeom>
            <a:solidFill>
              <a:srgbClr val="6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011930" y="1353819"/>
              <a:ext cx="382270" cy="10160"/>
            </a:xfrm>
            <a:custGeom>
              <a:avLst/>
              <a:gdLst/>
              <a:ahLst/>
              <a:cxnLst/>
              <a:rect l="l" t="t" r="r" b="b"/>
              <a:pathLst>
                <a:path w="382270" h="10159">
                  <a:moveTo>
                    <a:pt x="127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8890"/>
                  </a:lnTo>
                  <a:close/>
                </a:path>
                <a:path w="382270" h="10159">
                  <a:moveTo>
                    <a:pt x="378460" y="1270"/>
                  </a:moveTo>
                  <a:lnTo>
                    <a:pt x="10160" y="1270"/>
                  </a:lnTo>
                  <a:lnTo>
                    <a:pt x="10160" y="0"/>
                  </a:lnTo>
                  <a:lnTo>
                    <a:pt x="8890" y="0"/>
                  </a:lnTo>
                  <a:lnTo>
                    <a:pt x="8890" y="1270"/>
                  </a:lnTo>
                  <a:lnTo>
                    <a:pt x="8890" y="2540"/>
                  </a:lnTo>
                  <a:lnTo>
                    <a:pt x="378460" y="2540"/>
                  </a:lnTo>
                  <a:lnTo>
                    <a:pt x="378460" y="1270"/>
                  </a:lnTo>
                  <a:close/>
                </a:path>
                <a:path w="382270" h="10159">
                  <a:moveTo>
                    <a:pt x="381000" y="3810"/>
                  </a:moveTo>
                  <a:lnTo>
                    <a:pt x="7620" y="3810"/>
                  </a:lnTo>
                  <a:lnTo>
                    <a:pt x="7620" y="254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5080" y="3810"/>
                  </a:lnTo>
                  <a:lnTo>
                    <a:pt x="5080" y="6350"/>
                  </a:lnTo>
                  <a:lnTo>
                    <a:pt x="381000" y="6350"/>
                  </a:lnTo>
                  <a:lnTo>
                    <a:pt x="381000" y="3810"/>
                  </a:lnTo>
                  <a:close/>
                </a:path>
                <a:path w="382270" h="10159">
                  <a:moveTo>
                    <a:pt x="382270" y="6350"/>
                  </a:moveTo>
                  <a:lnTo>
                    <a:pt x="381000" y="6350"/>
                  </a:lnTo>
                  <a:lnTo>
                    <a:pt x="381000" y="7620"/>
                  </a:lnTo>
                  <a:lnTo>
                    <a:pt x="3810" y="762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382270" y="8890"/>
                  </a:lnTo>
                  <a:lnTo>
                    <a:pt x="382270" y="7620"/>
                  </a:lnTo>
                  <a:lnTo>
                    <a:pt x="382270" y="6350"/>
                  </a:lnTo>
                  <a:close/>
                </a:path>
              </a:pathLst>
            </a:custGeom>
            <a:solidFill>
              <a:srgbClr val="6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004310" y="1363979"/>
              <a:ext cx="392430" cy="8890"/>
            </a:xfrm>
            <a:custGeom>
              <a:avLst/>
              <a:gdLst/>
              <a:ahLst/>
              <a:cxnLst/>
              <a:rect l="l" t="t" r="r" b="b"/>
              <a:pathLst>
                <a:path w="392429" h="8890">
                  <a:moveTo>
                    <a:pt x="389890" y="0"/>
                  </a:moveTo>
                  <a:lnTo>
                    <a:pt x="6350" y="0"/>
                  </a:lnTo>
                  <a:lnTo>
                    <a:pt x="6350" y="2540"/>
                  </a:lnTo>
                  <a:lnTo>
                    <a:pt x="389890" y="2540"/>
                  </a:lnTo>
                  <a:lnTo>
                    <a:pt x="389890" y="0"/>
                  </a:lnTo>
                  <a:close/>
                </a:path>
                <a:path w="392429" h="8890">
                  <a:moveTo>
                    <a:pt x="391160" y="3810"/>
                  </a:moveTo>
                  <a:lnTo>
                    <a:pt x="5080" y="3810"/>
                  </a:lnTo>
                  <a:lnTo>
                    <a:pt x="508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391160" y="5080"/>
                  </a:lnTo>
                  <a:lnTo>
                    <a:pt x="391160" y="3810"/>
                  </a:lnTo>
                  <a:close/>
                </a:path>
                <a:path w="392429" h="8890">
                  <a:moveTo>
                    <a:pt x="392430" y="6350"/>
                  </a:moveTo>
                  <a:lnTo>
                    <a:pt x="2540" y="635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392430" y="8890"/>
                  </a:lnTo>
                  <a:lnTo>
                    <a:pt x="392430" y="6350"/>
                  </a:lnTo>
                  <a:close/>
                </a:path>
              </a:pathLst>
            </a:custGeom>
            <a:solidFill>
              <a:srgbClr val="6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995420" y="1372869"/>
              <a:ext cx="402590" cy="10160"/>
            </a:xfrm>
            <a:custGeom>
              <a:avLst/>
              <a:gdLst/>
              <a:ahLst/>
              <a:cxnLst/>
              <a:rect l="l" t="t" r="r" b="b"/>
              <a:pathLst>
                <a:path w="402589" h="10159">
                  <a:moveTo>
                    <a:pt x="401320" y="1270"/>
                  </a:moveTo>
                  <a:lnTo>
                    <a:pt x="7620" y="1270"/>
                  </a:lnTo>
                  <a:lnTo>
                    <a:pt x="7620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6350" y="254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6350"/>
                  </a:lnTo>
                  <a:lnTo>
                    <a:pt x="401320" y="6350"/>
                  </a:lnTo>
                  <a:lnTo>
                    <a:pt x="401320" y="3810"/>
                  </a:lnTo>
                  <a:lnTo>
                    <a:pt x="401320" y="2540"/>
                  </a:lnTo>
                  <a:lnTo>
                    <a:pt x="401320" y="1270"/>
                  </a:lnTo>
                  <a:close/>
                </a:path>
                <a:path w="402589" h="10159">
                  <a:moveTo>
                    <a:pt x="402590" y="7620"/>
                  </a:moveTo>
                  <a:lnTo>
                    <a:pt x="2540" y="762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02590" y="10160"/>
                  </a:lnTo>
                  <a:lnTo>
                    <a:pt x="402590" y="8890"/>
                  </a:lnTo>
                  <a:lnTo>
                    <a:pt x="402590" y="7620"/>
                  </a:lnTo>
                  <a:close/>
                </a:path>
              </a:pathLst>
            </a:custGeom>
            <a:solidFill>
              <a:srgbClr val="6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987800" y="1383029"/>
              <a:ext cx="410209" cy="10160"/>
            </a:xfrm>
            <a:custGeom>
              <a:avLst/>
              <a:gdLst/>
              <a:ahLst/>
              <a:cxnLst/>
              <a:rect l="l" t="t" r="r" b="b"/>
              <a:pathLst>
                <a:path w="410210" h="10159">
                  <a:moveTo>
                    <a:pt x="408940" y="6350"/>
                  </a:moveTo>
                  <a:lnTo>
                    <a:pt x="3810" y="6350"/>
                  </a:lnTo>
                  <a:lnTo>
                    <a:pt x="381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08940" y="10160"/>
                  </a:lnTo>
                  <a:lnTo>
                    <a:pt x="408940" y="8890"/>
                  </a:lnTo>
                  <a:lnTo>
                    <a:pt x="408940" y="6350"/>
                  </a:lnTo>
                  <a:close/>
                </a:path>
                <a:path w="410210" h="10159">
                  <a:moveTo>
                    <a:pt x="410210" y="0"/>
                  </a:moveTo>
                  <a:lnTo>
                    <a:pt x="6350" y="0"/>
                  </a:lnTo>
                  <a:lnTo>
                    <a:pt x="6350" y="254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408940" y="5080"/>
                  </a:lnTo>
                  <a:lnTo>
                    <a:pt x="408940" y="3810"/>
                  </a:lnTo>
                  <a:lnTo>
                    <a:pt x="408940" y="2540"/>
                  </a:lnTo>
                  <a:lnTo>
                    <a:pt x="410210" y="2540"/>
                  </a:lnTo>
                  <a:lnTo>
                    <a:pt x="410210" y="0"/>
                  </a:lnTo>
                  <a:close/>
                </a:path>
              </a:pathLst>
            </a:custGeom>
            <a:solidFill>
              <a:srgbClr val="7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980180" y="1393189"/>
              <a:ext cx="416559" cy="8890"/>
            </a:xfrm>
            <a:custGeom>
              <a:avLst/>
              <a:gdLst/>
              <a:ahLst/>
              <a:cxnLst/>
              <a:rect l="l" t="t" r="r" b="b"/>
              <a:pathLst>
                <a:path w="416560" h="8890">
                  <a:moveTo>
                    <a:pt x="1270" y="7620"/>
                  </a:moveTo>
                  <a:lnTo>
                    <a:pt x="0" y="7620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7620"/>
                  </a:lnTo>
                  <a:close/>
                </a:path>
                <a:path w="416560" h="8890">
                  <a:moveTo>
                    <a:pt x="416560" y="2540"/>
                  </a:moveTo>
                  <a:lnTo>
                    <a:pt x="6350" y="254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2540"/>
                  </a:lnTo>
                  <a:lnTo>
                    <a:pt x="3810" y="2540"/>
                  </a:lnTo>
                  <a:lnTo>
                    <a:pt x="381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415277" y="7620"/>
                  </a:lnTo>
                  <a:lnTo>
                    <a:pt x="415277" y="8890"/>
                  </a:lnTo>
                  <a:lnTo>
                    <a:pt x="416560" y="8890"/>
                  </a:lnTo>
                  <a:lnTo>
                    <a:pt x="416560" y="7620"/>
                  </a:lnTo>
                  <a:lnTo>
                    <a:pt x="416560" y="5080"/>
                  </a:lnTo>
                  <a:lnTo>
                    <a:pt x="416560" y="2540"/>
                  </a:lnTo>
                  <a:close/>
                </a:path>
                <a:path w="416560" h="8890">
                  <a:moveTo>
                    <a:pt x="416560" y="0"/>
                  </a:moveTo>
                  <a:lnTo>
                    <a:pt x="6350" y="0"/>
                  </a:lnTo>
                  <a:lnTo>
                    <a:pt x="6350" y="1270"/>
                  </a:lnTo>
                  <a:lnTo>
                    <a:pt x="416560" y="1270"/>
                  </a:lnTo>
                  <a:lnTo>
                    <a:pt x="416560" y="0"/>
                  </a:lnTo>
                  <a:close/>
                </a:path>
              </a:pathLst>
            </a:custGeom>
            <a:solidFill>
              <a:srgbClr val="7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973830" y="1403349"/>
              <a:ext cx="421640" cy="8890"/>
            </a:xfrm>
            <a:custGeom>
              <a:avLst/>
              <a:gdLst/>
              <a:ahLst/>
              <a:cxnLst/>
              <a:rect l="l" t="t" r="r" b="b"/>
              <a:pathLst>
                <a:path w="421639" h="8890">
                  <a:moveTo>
                    <a:pt x="420370" y="5080"/>
                  </a:moveTo>
                  <a:lnTo>
                    <a:pt x="2540" y="508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420370" y="8890"/>
                  </a:lnTo>
                  <a:lnTo>
                    <a:pt x="420370" y="7620"/>
                  </a:lnTo>
                  <a:lnTo>
                    <a:pt x="420370" y="5080"/>
                  </a:lnTo>
                  <a:close/>
                </a:path>
                <a:path w="421639" h="8890">
                  <a:moveTo>
                    <a:pt x="421640" y="2540"/>
                  </a:moveTo>
                  <a:lnTo>
                    <a:pt x="5080" y="2540"/>
                  </a:lnTo>
                  <a:lnTo>
                    <a:pt x="5080" y="1270"/>
                  </a:lnTo>
                  <a:lnTo>
                    <a:pt x="3810" y="127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421640" y="3810"/>
                  </a:lnTo>
                  <a:lnTo>
                    <a:pt x="421640" y="2540"/>
                  </a:lnTo>
                  <a:close/>
                </a:path>
                <a:path w="421639" h="8890">
                  <a:moveTo>
                    <a:pt x="421640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421640" y="1270"/>
                  </a:lnTo>
                  <a:lnTo>
                    <a:pt x="421640" y="0"/>
                  </a:lnTo>
                  <a:close/>
                </a:path>
              </a:pathLst>
            </a:custGeom>
            <a:solidFill>
              <a:srgbClr val="7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966210" y="1412239"/>
              <a:ext cx="427990" cy="10160"/>
            </a:xfrm>
            <a:custGeom>
              <a:avLst/>
              <a:gdLst/>
              <a:ahLst/>
              <a:cxnLst/>
              <a:rect l="l" t="t" r="r" b="b"/>
              <a:pathLst>
                <a:path w="427989" h="10159">
                  <a:moveTo>
                    <a:pt x="424180" y="8890"/>
                  </a:moveTo>
                  <a:lnTo>
                    <a:pt x="1270" y="889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4180" y="10160"/>
                  </a:lnTo>
                  <a:lnTo>
                    <a:pt x="424180" y="8890"/>
                  </a:lnTo>
                  <a:close/>
                </a:path>
                <a:path w="427989" h="10159">
                  <a:moveTo>
                    <a:pt x="426720" y="2540"/>
                  </a:moveTo>
                  <a:lnTo>
                    <a:pt x="6350" y="254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2540"/>
                  </a:lnTo>
                  <a:lnTo>
                    <a:pt x="3810" y="2540"/>
                  </a:lnTo>
                  <a:lnTo>
                    <a:pt x="381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426720" y="7620"/>
                  </a:lnTo>
                  <a:lnTo>
                    <a:pt x="426720" y="5080"/>
                  </a:lnTo>
                  <a:lnTo>
                    <a:pt x="426720" y="2540"/>
                  </a:lnTo>
                  <a:close/>
                </a:path>
                <a:path w="427989" h="10159">
                  <a:moveTo>
                    <a:pt x="427990" y="0"/>
                  </a:moveTo>
                  <a:lnTo>
                    <a:pt x="6350" y="0"/>
                  </a:lnTo>
                  <a:lnTo>
                    <a:pt x="6350" y="1270"/>
                  </a:lnTo>
                  <a:lnTo>
                    <a:pt x="427990" y="1270"/>
                  </a:lnTo>
                  <a:lnTo>
                    <a:pt x="427990" y="0"/>
                  </a:lnTo>
                  <a:close/>
                </a:path>
              </a:pathLst>
            </a:custGeom>
            <a:solidFill>
              <a:srgbClr val="7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959860" y="1422399"/>
              <a:ext cx="430530" cy="10160"/>
            </a:xfrm>
            <a:custGeom>
              <a:avLst/>
              <a:gdLst/>
              <a:ahLst/>
              <a:cxnLst/>
              <a:rect l="l" t="t" r="r" b="b"/>
              <a:pathLst>
                <a:path w="430529" h="10159">
                  <a:moveTo>
                    <a:pt x="427990" y="5080"/>
                  </a:moveTo>
                  <a:lnTo>
                    <a:pt x="1270" y="508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26720" y="10160"/>
                  </a:lnTo>
                  <a:lnTo>
                    <a:pt x="426720" y="7620"/>
                  </a:lnTo>
                  <a:lnTo>
                    <a:pt x="427990" y="7620"/>
                  </a:lnTo>
                  <a:lnTo>
                    <a:pt x="427990" y="5080"/>
                  </a:lnTo>
                  <a:close/>
                </a:path>
                <a:path w="430529" h="10159">
                  <a:moveTo>
                    <a:pt x="429260" y="2540"/>
                  </a:moveTo>
                  <a:lnTo>
                    <a:pt x="5080" y="2540"/>
                  </a:lnTo>
                  <a:lnTo>
                    <a:pt x="5080" y="1270"/>
                  </a:lnTo>
                  <a:lnTo>
                    <a:pt x="3810" y="127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427990" y="3810"/>
                  </a:lnTo>
                  <a:lnTo>
                    <a:pt x="427990" y="5080"/>
                  </a:lnTo>
                  <a:lnTo>
                    <a:pt x="429260" y="5080"/>
                  </a:lnTo>
                  <a:lnTo>
                    <a:pt x="429260" y="3810"/>
                  </a:lnTo>
                  <a:lnTo>
                    <a:pt x="429260" y="2540"/>
                  </a:lnTo>
                  <a:close/>
                </a:path>
                <a:path w="430529" h="10159">
                  <a:moveTo>
                    <a:pt x="430530" y="0"/>
                  </a:moveTo>
                  <a:lnTo>
                    <a:pt x="6350" y="0"/>
                  </a:lnTo>
                  <a:lnTo>
                    <a:pt x="6350" y="1270"/>
                  </a:lnTo>
                  <a:lnTo>
                    <a:pt x="429260" y="1270"/>
                  </a:lnTo>
                  <a:lnTo>
                    <a:pt x="429260" y="2540"/>
                  </a:lnTo>
                  <a:lnTo>
                    <a:pt x="430530" y="2540"/>
                  </a:lnTo>
                  <a:lnTo>
                    <a:pt x="430530" y="1270"/>
                  </a:lnTo>
                  <a:lnTo>
                    <a:pt x="430530" y="0"/>
                  </a:lnTo>
                  <a:close/>
                </a:path>
              </a:pathLst>
            </a:custGeom>
            <a:solidFill>
              <a:srgbClr val="7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953510" y="1432559"/>
              <a:ext cx="433070" cy="8890"/>
            </a:xfrm>
            <a:custGeom>
              <a:avLst/>
              <a:gdLst/>
              <a:ahLst/>
              <a:cxnLst/>
              <a:rect l="l" t="t" r="r" b="b"/>
              <a:pathLst>
                <a:path w="433070" h="8890">
                  <a:moveTo>
                    <a:pt x="431800" y="1270"/>
                  </a:moveTo>
                  <a:lnTo>
                    <a:pt x="3810" y="1270"/>
                  </a:lnTo>
                  <a:lnTo>
                    <a:pt x="3810" y="3810"/>
                  </a:lnTo>
                  <a:lnTo>
                    <a:pt x="2540" y="381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427990" y="8890"/>
                  </a:lnTo>
                  <a:lnTo>
                    <a:pt x="427990" y="7620"/>
                  </a:lnTo>
                  <a:lnTo>
                    <a:pt x="429247" y="7620"/>
                  </a:lnTo>
                  <a:lnTo>
                    <a:pt x="429247" y="6350"/>
                  </a:lnTo>
                  <a:lnTo>
                    <a:pt x="430530" y="6350"/>
                  </a:lnTo>
                  <a:lnTo>
                    <a:pt x="430530" y="3810"/>
                  </a:lnTo>
                  <a:lnTo>
                    <a:pt x="431800" y="3810"/>
                  </a:lnTo>
                  <a:lnTo>
                    <a:pt x="431800" y="1270"/>
                  </a:lnTo>
                  <a:close/>
                </a:path>
                <a:path w="433070" h="8890">
                  <a:moveTo>
                    <a:pt x="433070" y="0"/>
                  </a:moveTo>
                  <a:lnTo>
                    <a:pt x="431800" y="0"/>
                  </a:lnTo>
                  <a:lnTo>
                    <a:pt x="431800" y="1270"/>
                  </a:lnTo>
                  <a:lnTo>
                    <a:pt x="433070" y="1270"/>
                  </a:lnTo>
                  <a:lnTo>
                    <a:pt x="433070" y="0"/>
                  </a:lnTo>
                  <a:close/>
                </a:path>
              </a:pathLst>
            </a:custGeom>
            <a:solidFill>
              <a:srgbClr val="7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948430" y="1441449"/>
              <a:ext cx="433070" cy="10160"/>
            </a:xfrm>
            <a:custGeom>
              <a:avLst/>
              <a:gdLst/>
              <a:ahLst/>
              <a:cxnLst/>
              <a:rect l="l" t="t" r="r" b="b"/>
              <a:pathLst>
                <a:path w="433070" h="10159">
                  <a:moveTo>
                    <a:pt x="222250" y="8890"/>
                  </a:moveTo>
                  <a:lnTo>
                    <a:pt x="1270" y="889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222250" y="10160"/>
                  </a:lnTo>
                  <a:lnTo>
                    <a:pt x="222250" y="8890"/>
                  </a:lnTo>
                  <a:close/>
                </a:path>
                <a:path w="433070" h="10159">
                  <a:moveTo>
                    <a:pt x="229870" y="5080"/>
                  </a:moveTo>
                  <a:lnTo>
                    <a:pt x="1270" y="5080"/>
                  </a:lnTo>
                  <a:lnTo>
                    <a:pt x="1270" y="7620"/>
                  </a:lnTo>
                  <a:lnTo>
                    <a:pt x="222250" y="7620"/>
                  </a:lnTo>
                  <a:lnTo>
                    <a:pt x="222250" y="8890"/>
                  </a:lnTo>
                  <a:lnTo>
                    <a:pt x="227330" y="8890"/>
                  </a:lnTo>
                  <a:lnTo>
                    <a:pt x="227330" y="7620"/>
                  </a:lnTo>
                  <a:lnTo>
                    <a:pt x="229870" y="7620"/>
                  </a:lnTo>
                  <a:lnTo>
                    <a:pt x="229870" y="5080"/>
                  </a:lnTo>
                  <a:close/>
                </a:path>
                <a:path w="433070" h="10159">
                  <a:moveTo>
                    <a:pt x="426720" y="8890"/>
                  </a:moveTo>
                  <a:lnTo>
                    <a:pt x="293370" y="8890"/>
                  </a:lnTo>
                  <a:lnTo>
                    <a:pt x="293370" y="10160"/>
                  </a:lnTo>
                  <a:lnTo>
                    <a:pt x="426720" y="10160"/>
                  </a:lnTo>
                  <a:lnTo>
                    <a:pt x="426720" y="8890"/>
                  </a:lnTo>
                  <a:close/>
                </a:path>
                <a:path w="433070" h="10159">
                  <a:moveTo>
                    <a:pt x="429260" y="5080"/>
                  </a:moveTo>
                  <a:lnTo>
                    <a:pt x="280670" y="5080"/>
                  </a:lnTo>
                  <a:lnTo>
                    <a:pt x="280670" y="7620"/>
                  </a:lnTo>
                  <a:lnTo>
                    <a:pt x="284480" y="7620"/>
                  </a:lnTo>
                  <a:lnTo>
                    <a:pt x="284480" y="8890"/>
                  </a:lnTo>
                  <a:lnTo>
                    <a:pt x="293370" y="8890"/>
                  </a:lnTo>
                  <a:lnTo>
                    <a:pt x="293370" y="7620"/>
                  </a:lnTo>
                  <a:lnTo>
                    <a:pt x="426720" y="7620"/>
                  </a:lnTo>
                  <a:lnTo>
                    <a:pt x="426720" y="8890"/>
                  </a:lnTo>
                  <a:lnTo>
                    <a:pt x="427990" y="8890"/>
                  </a:lnTo>
                  <a:lnTo>
                    <a:pt x="427990" y="7620"/>
                  </a:lnTo>
                  <a:lnTo>
                    <a:pt x="429260" y="7620"/>
                  </a:lnTo>
                  <a:lnTo>
                    <a:pt x="429260" y="5080"/>
                  </a:lnTo>
                  <a:close/>
                </a:path>
                <a:path w="433070" h="10159">
                  <a:moveTo>
                    <a:pt x="431800" y="2540"/>
                  </a:moveTo>
                  <a:lnTo>
                    <a:pt x="5080" y="2540"/>
                  </a:lnTo>
                  <a:lnTo>
                    <a:pt x="5080" y="1270"/>
                  </a:lnTo>
                  <a:lnTo>
                    <a:pt x="3810" y="127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243840" y="3810"/>
                  </a:lnTo>
                  <a:lnTo>
                    <a:pt x="243840" y="5080"/>
                  </a:lnTo>
                  <a:lnTo>
                    <a:pt x="259080" y="5080"/>
                  </a:lnTo>
                  <a:lnTo>
                    <a:pt x="259080" y="3810"/>
                  </a:lnTo>
                  <a:lnTo>
                    <a:pt x="262890" y="3810"/>
                  </a:lnTo>
                  <a:lnTo>
                    <a:pt x="262890" y="5080"/>
                  </a:lnTo>
                  <a:lnTo>
                    <a:pt x="270510" y="5080"/>
                  </a:lnTo>
                  <a:lnTo>
                    <a:pt x="270510" y="3810"/>
                  </a:lnTo>
                  <a:lnTo>
                    <a:pt x="429260" y="3810"/>
                  </a:lnTo>
                  <a:lnTo>
                    <a:pt x="429260" y="5080"/>
                  </a:lnTo>
                  <a:lnTo>
                    <a:pt x="430530" y="5080"/>
                  </a:lnTo>
                  <a:lnTo>
                    <a:pt x="430530" y="3810"/>
                  </a:lnTo>
                  <a:lnTo>
                    <a:pt x="431800" y="3810"/>
                  </a:lnTo>
                  <a:lnTo>
                    <a:pt x="431800" y="2540"/>
                  </a:lnTo>
                  <a:close/>
                </a:path>
                <a:path w="433070" h="10159">
                  <a:moveTo>
                    <a:pt x="433070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433070" y="1270"/>
                  </a:lnTo>
                  <a:lnTo>
                    <a:pt x="433070" y="0"/>
                  </a:lnTo>
                  <a:close/>
                </a:path>
              </a:pathLst>
            </a:custGeom>
            <a:solidFill>
              <a:srgbClr val="7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943350" y="1451609"/>
              <a:ext cx="430530" cy="10160"/>
            </a:xfrm>
            <a:custGeom>
              <a:avLst/>
              <a:gdLst/>
              <a:ahLst/>
              <a:cxnLst/>
              <a:rect l="l" t="t" r="r" b="b"/>
              <a:pathLst>
                <a:path w="430529" h="10159">
                  <a:moveTo>
                    <a:pt x="193040" y="7620"/>
                  </a:moveTo>
                  <a:lnTo>
                    <a:pt x="1270" y="762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93040" y="10160"/>
                  </a:lnTo>
                  <a:lnTo>
                    <a:pt x="193040" y="7620"/>
                  </a:lnTo>
                  <a:close/>
                </a:path>
                <a:path w="430529" h="10159">
                  <a:moveTo>
                    <a:pt x="204470" y="5080"/>
                  </a:moveTo>
                  <a:lnTo>
                    <a:pt x="2540" y="508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98120" y="6350"/>
                  </a:lnTo>
                  <a:lnTo>
                    <a:pt x="198120" y="7620"/>
                  </a:lnTo>
                  <a:lnTo>
                    <a:pt x="200660" y="7620"/>
                  </a:lnTo>
                  <a:lnTo>
                    <a:pt x="200660" y="6350"/>
                  </a:lnTo>
                  <a:lnTo>
                    <a:pt x="204470" y="6350"/>
                  </a:lnTo>
                  <a:lnTo>
                    <a:pt x="204470" y="5080"/>
                  </a:lnTo>
                  <a:close/>
                </a:path>
                <a:path w="430529" h="10159">
                  <a:moveTo>
                    <a:pt x="213360" y="1270"/>
                  </a:moveTo>
                  <a:lnTo>
                    <a:pt x="2540" y="1270"/>
                  </a:lnTo>
                  <a:lnTo>
                    <a:pt x="2540" y="3810"/>
                  </a:lnTo>
                  <a:lnTo>
                    <a:pt x="204470" y="3810"/>
                  </a:lnTo>
                  <a:lnTo>
                    <a:pt x="204470" y="5080"/>
                  </a:lnTo>
                  <a:lnTo>
                    <a:pt x="207010" y="5080"/>
                  </a:lnTo>
                  <a:lnTo>
                    <a:pt x="207010" y="3810"/>
                  </a:lnTo>
                  <a:lnTo>
                    <a:pt x="213360" y="3810"/>
                  </a:lnTo>
                  <a:lnTo>
                    <a:pt x="213360" y="1270"/>
                  </a:lnTo>
                  <a:close/>
                </a:path>
                <a:path w="430529" h="10159">
                  <a:moveTo>
                    <a:pt x="220980" y="0"/>
                  </a:moveTo>
                  <a:lnTo>
                    <a:pt x="218440" y="0"/>
                  </a:lnTo>
                  <a:lnTo>
                    <a:pt x="218440" y="1270"/>
                  </a:lnTo>
                  <a:lnTo>
                    <a:pt x="220980" y="1270"/>
                  </a:lnTo>
                  <a:lnTo>
                    <a:pt x="220980" y="0"/>
                  </a:lnTo>
                  <a:close/>
                </a:path>
                <a:path w="430529" h="10159">
                  <a:moveTo>
                    <a:pt x="307340" y="0"/>
                  </a:moveTo>
                  <a:lnTo>
                    <a:pt x="303530" y="0"/>
                  </a:lnTo>
                  <a:lnTo>
                    <a:pt x="303530" y="1270"/>
                  </a:lnTo>
                  <a:lnTo>
                    <a:pt x="307340" y="1270"/>
                  </a:lnTo>
                  <a:lnTo>
                    <a:pt x="307340" y="0"/>
                  </a:lnTo>
                  <a:close/>
                </a:path>
                <a:path w="430529" h="10159">
                  <a:moveTo>
                    <a:pt x="421640" y="7620"/>
                  </a:moveTo>
                  <a:lnTo>
                    <a:pt x="339090" y="7620"/>
                  </a:lnTo>
                  <a:lnTo>
                    <a:pt x="339090" y="10160"/>
                  </a:lnTo>
                  <a:lnTo>
                    <a:pt x="421640" y="10160"/>
                  </a:lnTo>
                  <a:lnTo>
                    <a:pt x="421640" y="7620"/>
                  </a:lnTo>
                  <a:close/>
                </a:path>
                <a:path w="430529" h="10159">
                  <a:moveTo>
                    <a:pt x="425450" y="5080"/>
                  </a:moveTo>
                  <a:lnTo>
                    <a:pt x="323850" y="5080"/>
                  </a:lnTo>
                  <a:lnTo>
                    <a:pt x="323850" y="6350"/>
                  </a:lnTo>
                  <a:lnTo>
                    <a:pt x="326390" y="6350"/>
                  </a:lnTo>
                  <a:lnTo>
                    <a:pt x="326390" y="7620"/>
                  </a:lnTo>
                  <a:lnTo>
                    <a:pt x="334010" y="7620"/>
                  </a:lnTo>
                  <a:lnTo>
                    <a:pt x="334010" y="6350"/>
                  </a:lnTo>
                  <a:lnTo>
                    <a:pt x="422910" y="6350"/>
                  </a:lnTo>
                  <a:lnTo>
                    <a:pt x="422910" y="7620"/>
                  </a:lnTo>
                  <a:lnTo>
                    <a:pt x="424180" y="7620"/>
                  </a:lnTo>
                  <a:lnTo>
                    <a:pt x="424180" y="6350"/>
                  </a:lnTo>
                  <a:lnTo>
                    <a:pt x="425450" y="6350"/>
                  </a:lnTo>
                  <a:lnTo>
                    <a:pt x="425450" y="5080"/>
                  </a:lnTo>
                  <a:close/>
                </a:path>
                <a:path w="430529" h="10159">
                  <a:moveTo>
                    <a:pt x="427990" y="1270"/>
                  </a:moveTo>
                  <a:lnTo>
                    <a:pt x="313690" y="1270"/>
                  </a:lnTo>
                  <a:lnTo>
                    <a:pt x="313690" y="3810"/>
                  </a:lnTo>
                  <a:lnTo>
                    <a:pt x="318770" y="3810"/>
                  </a:lnTo>
                  <a:lnTo>
                    <a:pt x="318770" y="5080"/>
                  </a:lnTo>
                  <a:lnTo>
                    <a:pt x="323850" y="5080"/>
                  </a:lnTo>
                  <a:lnTo>
                    <a:pt x="323850" y="3810"/>
                  </a:lnTo>
                  <a:lnTo>
                    <a:pt x="425450" y="3810"/>
                  </a:lnTo>
                  <a:lnTo>
                    <a:pt x="425450" y="5080"/>
                  </a:lnTo>
                  <a:lnTo>
                    <a:pt x="426720" y="5080"/>
                  </a:lnTo>
                  <a:lnTo>
                    <a:pt x="426720" y="3810"/>
                  </a:lnTo>
                  <a:lnTo>
                    <a:pt x="427990" y="3810"/>
                  </a:lnTo>
                  <a:lnTo>
                    <a:pt x="427990" y="1270"/>
                  </a:lnTo>
                  <a:close/>
                </a:path>
                <a:path w="430529" h="10159">
                  <a:moveTo>
                    <a:pt x="430530" y="0"/>
                  </a:moveTo>
                  <a:lnTo>
                    <a:pt x="429260" y="0"/>
                  </a:lnTo>
                  <a:lnTo>
                    <a:pt x="429260" y="1270"/>
                  </a:lnTo>
                  <a:lnTo>
                    <a:pt x="430530" y="1270"/>
                  </a:lnTo>
                  <a:lnTo>
                    <a:pt x="430530" y="0"/>
                  </a:lnTo>
                  <a:close/>
                </a:path>
              </a:pathLst>
            </a:custGeom>
            <a:solidFill>
              <a:srgbClr val="7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939540" y="1461770"/>
              <a:ext cx="424180" cy="8890"/>
            </a:xfrm>
            <a:custGeom>
              <a:avLst/>
              <a:gdLst/>
              <a:ahLst/>
              <a:cxnLst/>
              <a:rect l="l" t="t" r="r" b="b"/>
              <a:pathLst>
                <a:path w="424179" h="8890">
                  <a:moveTo>
                    <a:pt x="182879" y="7619"/>
                  </a:moveTo>
                  <a:lnTo>
                    <a:pt x="0" y="7619"/>
                  </a:lnTo>
                  <a:lnTo>
                    <a:pt x="0" y="8889"/>
                  </a:lnTo>
                  <a:lnTo>
                    <a:pt x="182879" y="8889"/>
                  </a:lnTo>
                  <a:lnTo>
                    <a:pt x="182879" y="7619"/>
                  </a:lnTo>
                  <a:close/>
                </a:path>
                <a:path w="424179" h="8890">
                  <a:moveTo>
                    <a:pt x="184150" y="6349"/>
                  </a:moveTo>
                  <a:lnTo>
                    <a:pt x="182879" y="6349"/>
                  </a:lnTo>
                  <a:lnTo>
                    <a:pt x="182879" y="7619"/>
                  </a:lnTo>
                  <a:lnTo>
                    <a:pt x="184150" y="7619"/>
                  </a:lnTo>
                  <a:lnTo>
                    <a:pt x="184150" y="6349"/>
                  </a:lnTo>
                  <a:close/>
                </a:path>
                <a:path w="424179" h="8890">
                  <a:moveTo>
                    <a:pt x="2539" y="2539"/>
                  </a:moveTo>
                  <a:lnTo>
                    <a:pt x="1270" y="2539"/>
                  </a:lnTo>
                  <a:lnTo>
                    <a:pt x="1270" y="6349"/>
                  </a:lnTo>
                  <a:lnTo>
                    <a:pt x="186690" y="6349"/>
                  </a:lnTo>
                  <a:lnTo>
                    <a:pt x="186690" y="3809"/>
                  </a:lnTo>
                  <a:lnTo>
                    <a:pt x="2539" y="3809"/>
                  </a:lnTo>
                  <a:lnTo>
                    <a:pt x="2539" y="2539"/>
                  </a:lnTo>
                  <a:close/>
                </a:path>
                <a:path w="424179" h="8890">
                  <a:moveTo>
                    <a:pt x="190500" y="2539"/>
                  </a:moveTo>
                  <a:lnTo>
                    <a:pt x="189230" y="2539"/>
                  </a:lnTo>
                  <a:lnTo>
                    <a:pt x="189230" y="3809"/>
                  </a:lnTo>
                  <a:lnTo>
                    <a:pt x="190500" y="3809"/>
                  </a:lnTo>
                  <a:lnTo>
                    <a:pt x="190500" y="2539"/>
                  </a:lnTo>
                  <a:close/>
                </a:path>
                <a:path w="424179" h="8890">
                  <a:moveTo>
                    <a:pt x="193039" y="1269"/>
                  </a:moveTo>
                  <a:lnTo>
                    <a:pt x="2539" y="1269"/>
                  </a:lnTo>
                  <a:lnTo>
                    <a:pt x="2539" y="2539"/>
                  </a:lnTo>
                  <a:lnTo>
                    <a:pt x="193039" y="2539"/>
                  </a:lnTo>
                  <a:lnTo>
                    <a:pt x="193039" y="1269"/>
                  </a:lnTo>
                  <a:close/>
                </a:path>
                <a:path w="424179" h="8890">
                  <a:moveTo>
                    <a:pt x="195579" y="0"/>
                  </a:moveTo>
                  <a:lnTo>
                    <a:pt x="193039" y="0"/>
                  </a:lnTo>
                  <a:lnTo>
                    <a:pt x="193039" y="1269"/>
                  </a:lnTo>
                  <a:lnTo>
                    <a:pt x="195579" y="1269"/>
                  </a:lnTo>
                  <a:lnTo>
                    <a:pt x="195579" y="0"/>
                  </a:lnTo>
                  <a:close/>
                </a:path>
                <a:path w="424179" h="8890">
                  <a:moveTo>
                    <a:pt x="402590" y="7619"/>
                  </a:moveTo>
                  <a:lnTo>
                    <a:pt x="382270" y="7619"/>
                  </a:lnTo>
                  <a:lnTo>
                    <a:pt x="382270" y="8889"/>
                  </a:lnTo>
                  <a:lnTo>
                    <a:pt x="402590" y="8889"/>
                  </a:lnTo>
                  <a:lnTo>
                    <a:pt x="402590" y="7619"/>
                  </a:lnTo>
                  <a:close/>
                </a:path>
                <a:path w="424179" h="8890">
                  <a:moveTo>
                    <a:pt x="382270" y="6349"/>
                  </a:moveTo>
                  <a:lnTo>
                    <a:pt x="378460" y="6349"/>
                  </a:lnTo>
                  <a:lnTo>
                    <a:pt x="378460" y="7619"/>
                  </a:lnTo>
                  <a:lnTo>
                    <a:pt x="382270" y="7619"/>
                  </a:lnTo>
                  <a:lnTo>
                    <a:pt x="382270" y="6349"/>
                  </a:lnTo>
                  <a:close/>
                </a:path>
                <a:path w="424179" h="8890">
                  <a:moveTo>
                    <a:pt x="408939" y="6349"/>
                  </a:moveTo>
                  <a:lnTo>
                    <a:pt x="402590" y="6349"/>
                  </a:lnTo>
                  <a:lnTo>
                    <a:pt x="402590" y="7619"/>
                  </a:lnTo>
                  <a:lnTo>
                    <a:pt x="408939" y="7619"/>
                  </a:lnTo>
                  <a:lnTo>
                    <a:pt x="408939" y="6349"/>
                  </a:lnTo>
                  <a:close/>
                </a:path>
                <a:path w="424179" h="8890">
                  <a:moveTo>
                    <a:pt x="414020" y="3809"/>
                  </a:moveTo>
                  <a:lnTo>
                    <a:pt x="367030" y="3809"/>
                  </a:lnTo>
                  <a:lnTo>
                    <a:pt x="367030" y="6349"/>
                  </a:lnTo>
                  <a:lnTo>
                    <a:pt x="414020" y="6349"/>
                  </a:lnTo>
                  <a:lnTo>
                    <a:pt x="414020" y="3809"/>
                  </a:lnTo>
                  <a:close/>
                </a:path>
                <a:path w="424179" h="8890">
                  <a:moveTo>
                    <a:pt x="363220" y="2539"/>
                  </a:moveTo>
                  <a:lnTo>
                    <a:pt x="358139" y="2539"/>
                  </a:lnTo>
                  <a:lnTo>
                    <a:pt x="358139" y="3809"/>
                  </a:lnTo>
                  <a:lnTo>
                    <a:pt x="363220" y="3809"/>
                  </a:lnTo>
                  <a:lnTo>
                    <a:pt x="363220" y="2539"/>
                  </a:lnTo>
                  <a:close/>
                </a:path>
                <a:path w="424179" h="8890">
                  <a:moveTo>
                    <a:pt x="420369" y="2539"/>
                  </a:moveTo>
                  <a:lnTo>
                    <a:pt x="415290" y="2539"/>
                  </a:lnTo>
                  <a:lnTo>
                    <a:pt x="415290" y="3809"/>
                  </a:lnTo>
                  <a:lnTo>
                    <a:pt x="420369" y="3809"/>
                  </a:lnTo>
                  <a:lnTo>
                    <a:pt x="420369" y="2539"/>
                  </a:lnTo>
                  <a:close/>
                </a:path>
                <a:path w="424179" h="8890">
                  <a:moveTo>
                    <a:pt x="421640" y="1269"/>
                  </a:moveTo>
                  <a:lnTo>
                    <a:pt x="350520" y="1269"/>
                  </a:lnTo>
                  <a:lnTo>
                    <a:pt x="350520" y="2539"/>
                  </a:lnTo>
                  <a:lnTo>
                    <a:pt x="421640" y="2539"/>
                  </a:lnTo>
                  <a:lnTo>
                    <a:pt x="421640" y="1269"/>
                  </a:lnTo>
                  <a:close/>
                </a:path>
                <a:path w="424179" h="8890">
                  <a:moveTo>
                    <a:pt x="350520" y="0"/>
                  </a:moveTo>
                  <a:lnTo>
                    <a:pt x="347980" y="0"/>
                  </a:lnTo>
                  <a:lnTo>
                    <a:pt x="347980" y="1269"/>
                  </a:lnTo>
                  <a:lnTo>
                    <a:pt x="350520" y="1269"/>
                  </a:lnTo>
                  <a:lnTo>
                    <a:pt x="350520" y="0"/>
                  </a:lnTo>
                  <a:close/>
                </a:path>
                <a:path w="424179" h="8890">
                  <a:moveTo>
                    <a:pt x="424180" y="0"/>
                  </a:moveTo>
                  <a:lnTo>
                    <a:pt x="421640" y="0"/>
                  </a:lnTo>
                  <a:lnTo>
                    <a:pt x="421640" y="1269"/>
                  </a:lnTo>
                  <a:lnTo>
                    <a:pt x="424180" y="1269"/>
                  </a:lnTo>
                  <a:lnTo>
                    <a:pt x="424180" y="0"/>
                  </a:lnTo>
                  <a:close/>
                </a:path>
              </a:pathLst>
            </a:custGeom>
            <a:solidFill>
              <a:srgbClr val="7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935730" y="1470659"/>
              <a:ext cx="398780" cy="10160"/>
            </a:xfrm>
            <a:custGeom>
              <a:avLst/>
              <a:gdLst/>
              <a:ahLst/>
              <a:cxnLst/>
              <a:rect l="l" t="t" r="r" b="b"/>
              <a:pathLst>
                <a:path w="398779" h="10159">
                  <a:moveTo>
                    <a:pt x="170167" y="7620"/>
                  </a:moveTo>
                  <a:lnTo>
                    <a:pt x="0" y="7620"/>
                  </a:lnTo>
                  <a:lnTo>
                    <a:pt x="0" y="10160"/>
                  </a:lnTo>
                  <a:lnTo>
                    <a:pt x="170167" y="10160"/>
                  </a:lnTo>
                  <a:lnTo>
                    <a:pt x="170167" y="7620"/>
                  </a:lnTo>
                  <a:close/>
                </a:path>
                <a:path w="398779" h="10159">
                  <a:moveTo>
                    <a:pt x="176530" y="5080"/>
                  </a:moveTo>
                  <a:lnTo>
                    <a:pt x="1270" y="5080"/>
                  </a:lnTo>
                  <a:lnTo>
                    <a:pt x="1270" y="6350"/>
                  </a:lnTo>
                  <a:lnTo>
                    <a:pt x="172720" y="6350"/>
                  </a:lnTo>
                  <a:lnTo>
                    <a:pt x="172720" y="7620"/>
                  </a:lnTo>
                  <a:lnTo>
                    <a:pt x="173977" y="7620"/>
                  </a:lnTo>
                  <a:lnTo>
                    <a:pt x="173977" y="6350"/>
                  </a:lnTo>
                  <a:lnTo>
                    <a:pt x="176530" y="6350"/>
                  </a:lnTo>
                  <a:lnTo>
                    <a:pt x="176530" y="5080"/>
                  </a:lnTo>
                  <a:close/>
                </a:path>
                <a:path w="398779" h="10159">
                  <a:moveTo>
                    <a:pt x="180340" y="1270"/>
                  </a:moveTo>
                  <a:lnTo>
                    <a:pt x="2540" y="1270"/>
                  </a:lnTo>
                  <a:lnTo>
                    <a:pt x="2540" y="3810"/>
                  </a:lnTo>
                  <a:lnTo>
                    <a:pt x="176530" y="3810"/>
                  </a:lnTo>
                  <a:lnTo>
                    <a:pt x="176530" y="5080"/>
                  </a:lnTo>
                  <a:lnTo>
                    <a:pt x="177800" y="5080"/>
                  </a:lnTo>
                  <a:lnTo>
                    <a:pt x="177800" y="3810"/>
                  </a:lnTo>
                  <a:lnTo>
                    <a:pt x="180340" y="3810"/>
                  </a:lnTo>
                  <a:lnTo>
                    <a:pt x="180340" y="1270"/>
                  </a:lnTo>
                  <a:close/>
                </a:path>
                <a:path w="398779" h="10159">
                  <a:moveTo>
                    <a:pt x="184150" y="0"/>
                  </a:moveTo>
                  <a:lnTo>
                    <a:pt x="182880" y="0"/>
                  </a:lnTo>
                  <a:lnTo>
                    <a:pt x="182880" y="1270"/>
                  </a:lnTo>
                  <a:lnTo>
                    <a:pt x="184150" y="1270"/>
                  </a:lnTo>
                  <a:lnTo>
                    <a:pt x="184150" y="0"/>
                  </a:lnTo>
                  <a:close/>
                </a:path>
                <a:path w="398779" h="10159">
                  <a:moveTo>
                    <a:pt x="398780" y="0"/>
                  </a:moveTo>
                  <a:lnTo>
                    <a:pt x="392430" y="0"/>
                  </a:lnTo>
                  <a:lnTo>
                    <a:pt x="392430" y="1270"/>
                  </a:lnTo>
                  <a:lnTo>
                    <a:pt x="398780" y="1270"/>
                  </a:lnTo>
                  <a:lnTo>
                    <a:pt x="398780" y="0"/>
                  </a:lnTo>
                  <a:close/>
                </a:path>
              </a:pathLst>
            </a:custGeom>
            <a:solidFill>
              <a:srgbClr val="7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931920" y="1480819"/>
              <a:ext cx="172720" cy="10160"/>
            </a:xfrm>
            <a:custGeom>
              <a:avLst/>
              <a:gdLst/>
              <a:ahLst/>
              <a:cxnLst/>
              <a:rect l="l" t="t" r="r" b="b"/>
              <a:pathLst>
                <a:path w="172720" h="10159">
                  <a:moveTo>
                    <a:pt x="162560" y="7620"/>
                  </a:moveTo>
                  <a:lnTo>
                    <a:pt x="0" y="7620"/>
                  </a:lnTo>
                  <a:lnTo>
                    <a:pt x="0" y="8890"/>
                  </a:lnTo>
                  <a:lnTo>
                    <a:pt x="158750" y="8890"/>
                  </a:lnTo>
                  <a:lnTo>
                    <a:pt x="158750" y="10160"/>
                  </a:lnTo>
                  <a:lnTo>
                    <a:pt x="160020" y="10160"/>
                  </a:lnTo>
                  <a:lnTo>
                    <a:pt x="160020" y="8890"/>
                  </a:lnTo>
                  <a:lnTo>
                    <a:pt x="162560" y="8890"/>
                  </a:lnTo>
                  <a:lnTo>
                    <a:pt x="162560" y="7620"/>
                  </a:lnTo>
                  <a:close/>
                </a:path>
                <a:path w="172720" h="10159">
                  <a:moveTo>
                    <a:pt x="165100" y="3810"/>
                  </a:moveTo>
                  <a:lnTo>
                    <a:pt x="0" y="3810"/>
                  </a:lnTo>
                  <a:lnTo>
                    <a:pt x="0" y="6350"/>
                  </a:lnTo>
                  <a:lnTo>
                    <a:pt x="162560" y="6350"/>
                  </a:lnTo>
                  <a:lnTo>
                    <a:pt x="162560" y="7620"/>
                  </a:lnTo>
                  <a:lnTo>
                    <a:pt x="163830" y="7620"/>
                  </a:lnTo>
                  <a:lnTo>
                    <a:pt x="163830" y="6350"/>
                  </a:lnTo>
                  <a:lnTo>
                    <a:pt x="165100" y="6350"/>
                  </a:lnTo>
                  <a:lnTo>
                    <a:pt x="165100" y="3810"/>
                  </a:lnTo>
                  <a:close/>
                </a:path>
                <a:path w="172720" h="10159">
                  <a:moveTo>
                    <a:pt x="171450" y="1270"/>
                  </a:moveTo>
                  <a:lnTo>
                    <a:pt x="2540" y="1270"/>
                  </a:lnTo>
                  <a:lnTo>
                    <a:pt x="2540" y="2540"/>
                  </a:lnTo>
                  <a:lnTo>
                    <a:pt x="167640" y="2540"/>
                  </a:lnTo>
                  <a:lnTo>
                    <a:pt x="167640" y="3810"/>
                  </a:lnTo>
                  <a:lnTo>
                    <a:pt x="168910" y="3810"/>
                  </a:lnTo>
                  <a:lnTo>
                    <a:pt x="168910" y="2540"/>
                  </a:lnTo>
                  <a:lnTo>
                    <a:pt x="171450" y="2540"/>
                  </a:lnTo>
                  <a:lnTo>
                    <a:pt x="171450" y="1270"/>
                  </a:lnTo>
                  <a:close/>
                </a:path>
                <a:path w="172720" h="10159">
                  <a:moveTo>
                    <a:pt x="172720" y="0"/>
                  </a:moveTo>
                  <a:lnTo>
                    <a:pt x="171450" y="0"/>
                  </a:lnTo>
                  <a:lnTo>
                    <a:pt x="171450" y="1270"/>
                  </a:lnTo>
                  <a:lnTo>
                    <a:pt x="172720" y="1270"/>
                  </a:lnTo>
                  <a:lnTo>
                    <a:pt x="172720" y="0"/>
                  </a:lnTo>
                  <a:close/>
                </a:path>
              </a:pathLst>
            </a:custGeom>
            <a:solidFill>
              <a:srgbClr val="7A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928110" y="1490979"/>
              <a:ext cx="161290" cy="8890"/>
            </a:xfrm>
            <a:custGeom>
              <a:avLst/>
              <a:gdLst/>
              <a:ahLst/>
              <a:cxnLst/>
              <a:rect l="l" t="t" r="r" b="b"/>
              <a:pathLst>
                <a:path w="161289" h="8890">
                  <a:moveTo>
                    <a:pt x="153670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153670" y="8890"/>
                  </a:lnTo>
                  <a:lnTo>
                    <a:pt x="153670" y="6350"/>
                  </a:lnTo>
                  <a:close/>
                </a:path>
                <a:path w="161289" h="8890">
                  <a:moveTo>
                    <a:pt x="157480" y="3810"/>
                  </a:moveTo>
                  <a:lnTo>
                    <a:pt x="1270" y="3810"/>
                  </a:lnTo>
                  <a:lnTo>
                    <a:pt x="1270" y="5080"/>
                  </a:lnTo>
                  <a:lnTo>
                    <a:pt x="154940" y="5080"/>
                  </a:lnTo>
                  <a:lnTo>
                    <a:pt x="154940" y="6350"/>
                  </a:lnTo>
                  <a:lnTo>
                    <a:pt x="156210" y="6350"/>
                  </a:lnTo>
                  <a:lnTo>
                    <a:pt x="156210" y="5080"/>
                  </a:lnTo>
                  <a:lnTo>
                    <a:pt x="157480" y="5080"/>
                  </a:lnTo>
                  <a:lnTo>
                    <a:pt x="157480" y="3810"/>
                  </a:lnTo>
                  <a:close/>
                </a:path>
                <a:path w="161289" h="8890">
                  <a:moveTo>
                    <a:pt x="161290" y="0"/>
                  </a:moveTo>
                  <a:lnTo>
                    <a:pt x="2540" y="0"/>
                  </a:lnTo>
                  <a:lnTo>
                    <a:pt x="2540" y="2540"/>
                  </a:lnTo>
                  <a:lnTo>
                    <a:pt x="157480" y="2540"/>
                  </a:lnTo>
                  <a:lnTo>
                    <a:pt x="157480" y="3810"/>
                  </a:lnTo>
                  <a:lnTo>
                    <a:pt x="160020" y="3810"/>
                  </a:lnTo>
                  <a:lnTo>
                    <a:pt x="160020" y="2540"/>
                  </a:lnTo>
                  <a:lnTo>
                    <a:pt x="161290" y="2540"/>
                  </a:lnTo>
                  <a:lnTo>
                    <a:pt x="161290" y="0"/>
                  </a:lnTo>
                  <a:close/>
                </a:path>
              </a:pathLst>
            </a:custGeom>
            <a:solidFill>
              <a:srgbClr val="7B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924300" y="1499869"/>
              <a:ext cx="156210" cy="10160"/>
            </a:xfrm>
            <a:custGeom>
              <a:avLst/>
              <a:gdLst/>
              <a:ahLst/>
              <a:cxnLst/>
              <a:rect l="l" t="t" r="r" b="b"/>
              <a:pathLst>
                <a:path w="156210" h="10159">
                  <a:moveTo>
                    <a:pt x="147320" y="7620"/>
                  </a:moveTo>
                  <a:lnTo>
                    <a:pt x="1270" y="762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46050" y="10160"/>
                  </a:lnTo>
                  <a:lnTo>
                    <a:pt x="146050" y="8890"/>
                  </a:lnTo>
                  <a:lnTo>
                    <a:pt x="147320" y="8890"/>
                  </a:lnTo>
                  <a:lnTo>
                    <a:pt x="147320" y="7620"/>
                  </a:lnTo>
                  <a:close/>
                </a:path>
                <a:path w="156210" h="10159">
                  <a:moveTo>
                    <a:pt x="149860" y="3810"/>
                  </a:moveTo>
                  <a:lnTo>
                    <a:pt x="2540" y="381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47320" y="6350"/>
                  </a:lnTo>
                  <a:lnTo>
                    <a:pt x="147320" y="7620"/>
                  </a:lnTo>
                  <a:lnTo>
                    <a:pt x="148590" y="7620"/>
                  </a:lnTo>
                  <a:lnTo>
                    <a:pt x="148590" y="6350"/>
                  </a:lnTo>
                  <a:lnTo>
                    <a:pt x="149860" y="6350"/>
                  </a:lnTo>
                  <a:lnTo>
                    <a:pt x="149860" y="3810"/>
                  </a:lnTo>
                  <a:close/>
                </a:path>
                <a:path w="156210" h="10159">
                  <a:moveTo>
                    <a:pt x="154940" y="1270"/>
                  </a:moveTo>
                  <a:lnTo>
                    <a:pt x="2540" y="1270"/>
                  </a:lnTo>
                  <a:lnTo>
                    <a:pt x="2540" y="2540"/>
                  </a:lnTo>
                  <a:lnTo>
                    <a:pt x="151130" y="2540"/>
                  </a:lnTo>
                  <a:lnTo>
                    <a:pt x="151130" y="3810"/>
                  </a:lnTo>
                  <a:lnTo>
                    <a:pt x="152400" y="3810"/>
                  </a:lnTo>
                  <a:lnTo>
                    <a:pt x="152400" y="2540"/>
                  </a:lnTo>
                  <a:lnTo>
                    <a:pt x="154940" y="2540"/>
                  </a:lnTo>
                  <a:lnTo>
                    <a:pt x="154940" y="1270"/>
                  </a:lnTo>
                  <a:close/>
                </a:path>
                <a:path w="156210" h="10159">
                  <a:moveTo>
                    <a:pt x="156210" y="0"/>
                  </a:moveTo>
                  <a:lnTo>
                    <a:pt x="154940" y="0"/>
                  </a:lnTo>
                  <a:lnTo>
                    <a:pt x="154940" y="1270"/>
                  </a:lnTo>
                  <a:lnTo>
                    <a:pt x="156210" y="1270"/>
                  </a:lnTo>
                  <a:lnTo>
                    <a:pt x="156210" y="0"/>
                  </a:lnTo>
                  <a:close/>
                </a:path>
              </a:pathLst>
            </a:custGeom>
            <a:solidFill>
              <a:srgbClr val="7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920490" y="1510029"/>
              <a:ext cx="148590" cy="10160"/>
            </a:xfrm>
            <a:custGeom>
              <a:avLst/>
              <a:gdLst/>
              <a:ahLst/>
              <a:cxnLst/>
              <a:rect l="l" t="t" r="r" b="b"/>
              <a:pathLst>
                <a:path w="148589" h="10159">
                  <a:moveTo>
                    <a:pt x="143510" y="6350"/>
                  </a:moveTo>
                  <a:lnTo>
                    <a:pt x="1270" y="635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42240" y="10160"/>
                  </a:lnTo>
                  <a:lnTo>
                    <a:pt x="142240" y="8890"/>
                  </a:lnTo>
                  <a:lnTo>
                    <a:pt x="143510" y="8890"/>
                  </a:lnTo>
                  <a:lnTo>
                    <a:pt x="143510" y="6350"/>
                  </a:lnTo>
                  <a:close/>
                </a:path>
                <a:path w="148589" h="10159">
                  <a:moveTo>
                    <a:pt x="146050" y="3810"/>
                  </a:moveTo>
                  <a:lnTo>
                    <a:pt x="2540" y="3810"/>
                  </a:lnTo>
                  <a:lnTo>
                    <a:pt x="2540" y="5080"/>
                  </a:lnTo>
                  <a:lnTo>
                    <a:pt x="144780" y="5080"/>
                  </a:lnTo>
                  <a:lnTo>
                    <a:pt x="144780" y="6350"/>
                  </a:lnTo>
                  <a:lnTo>
                    <a:pt x="146050" y="6350"/>
                  </a:lnTo>
                  <a:lnTo>
                    <a:pt x="146050" y="5080"/>
                  </a:lnTo>
                  <a:lnTo>
                    <a:pt x="146050" y="3810"/>
                  </a:lnTo>
                  <a:close/>
                </a:path>
                <a:path w="148589" h="10159">
                  <a:moveTo>
                    <a:pt x="148590" y="0"/>
                  </a:moveTo>
                  <a:lnTo>
                    <a:pt x="2540" y="0"/>
                  </a:lnTo>
                  <a:lnTo>
                    <a:pt x="2540" y="2540"/>
                  </a:lnTo>
                  <a:lnTo>
                    <a:pt x="146050" y="2540"/>
                  </a:lnTo>
                  <a:lnTo>
                    <a:pt x="146050" y="3810"/>
                  </a:lnTo>
                  <a:lnTo>
                    <a:pt x="147307" y="3810"/>
                  </a:lnTo>
                  <a:lnTo>
                    <a:pt x="147307" y="2540"/>
                  </a:lnTo>
                  <a:lnTo>
                    <a:pt x="148590" y="254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7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917950" y="1520189"/>
              <a:ext cx="143510" cy="8890"/>
            </a:xfrm>
            <a:custGeom>
              <a:avLst/>
              <a:gdLst/>
              <a:ahLst/>
              <a:cxnLst/>
              <a:rect l="l" t="t" r="r" b="b"/>
              <a:pathLst>
                <a:path w="143510" h="8890">
                  <a:moveTo>
                    <a:pt x="1270" y="7620"/>
                  </a:moveTo>
                  <a:lnTo>
                    <a:pt x="0" y="7620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7620"/>
                  </a:lnTo>
                  <a:close/>
                </a:path>
                <a:path w="143510" h="8890">
                  <a:moveTo>
                    <a:pt x="140970" y="2540"/>
                  </a:moveTo>
                  <a:lnTo>
                    <a:pt x="1270" y="254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139700" y="7620"/>
                  </a:lnTo>
                  <a:lnTo>
                    <a:pt x="139700" y="5080"/>
                  </a:lnTo>
                  <a:lnTo>
                    <a:pt x="140970" y="5080"/>
                  </a:lnTo>
                  <a:lnTo>
                    <a:pt x="140970" y="2540"/>
                  </a:lnTo>
                  <a:close/>
                </a:path>
                <a:path w="143510" h="8890">
                  <a:moveTo>
                    <a:pt x="14351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142240" y="1270"/>
                  </a:lnTo>
                  <a:lnTo>
                    <a:pt x="142240" y="2540"/>
                  </a:lnTo>
                  <a:lnTo>
                    <a:pt x="143510" y="2540"/>
                  </a:lnTo>
                  <a:lnTo>
                    <a:pt x="143510" y="1270"/>
                  </a:lnTo>
                  <a:lnTo>
                    <a:pt x="143510" y="0"/>
                  </a:lnTo>
                  <a:close/>
                </a:path>
              </a:pathLst>
            </a:custGeom>
            <a:solidFill>
              <a:srgbClr val="7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3915410" y="1529079"/>
              <a:ext cx="139700" cy="10160"/>
            </a:xfrm>
            <a:custGeom>
              <a:avLst/>
              <a:gdLst/>
              <a:ahLst/>
              <a:cxnLst/>
              <a:rect l="l" t="t" r="r" b="b"/>
              <a:pathLst>
                <a:path w="139700" h="10159">
                  <a:moveTo>
                    <a:pt x="135890" y="6362"/>
                  </a:moveTo>
                  <a:lnTo>
                    <a:pt x="1270" y="6362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34620" y="10160"/>
                  </a:lnTo>
                  <a:lnTo>
                    <a:pt x="134620" y="8890"/>
                  </a:lnTo>
                  <a:lnTo>
                    <a:pt x="135890" y="8890"/>
                  </a:lnTo>
                  <a:lnTo>
                    <a:pt x="135890" y="6362"/>
                  </a:lnTo>
                  <a:close/>
                </a:path>
                <a:path w="139700" h="10159">
                  <a:moveTo>
                    <a:pt x="139700" y="0"/>
                  </a:moveTo>
                  <a:lnTo>
                    <a:pt x="2540" y="0"/>
                  </a:lnTo>
                  <a:lnTo>
                    <a:pt x="2540" y="254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37147" y="6350"/>
                  </a:lnTo>
                  <a:lnTo>
                    <a:pt x="137147" y="5080"/>
                  </a:lnTo>
                  <a:lnTo>
                    <a:pt x="138430" y="5080"/>
                  </a:lnTo>
                  <a:lnTo>
                    <a:pt x="138430" y="2540"/>
                  </a:lnTo>
                  <a:lnTo>
                    <a:pt x="139700" y="254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7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914140" y="1539239"/>
              <a:ext cx="135890" cy="10160"/>
            </a:xfrm>
            <a:custGeom>
              <a:avLst/>
              <a:gdLst/>
              <a:ahLst/>
              <a:cxnLst/>
              <a:rect l="l" t="t" r="r" b="b"/>
              <a:pathLst>
                <a:path w="135889" h="10159">
                  <a:moveTo>
                    <a:pt x="13589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0" y="381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32067" y="10160"/>
                  </a:lnTo>
                  <a:lnTo>
                    <a:pt x="132067" y="8890"/>
                  </a:lnTo>
                  <a:lnTo>
                    <a:pt x="133350" y="8890"/>
                  </a:lnTo>
                  <a:lnTo>
                    <a:pt x="133350" y="3810"/>
                  </a:lnTo>
                  <a:lnTo>
                    <a:pt x="134620" y="3810"/>
                  </a:lnTo>
                  <a:lnTo>
                    <a:pt x="134620" y="1270"/>
                  </a:lnTo>
                  <a:lnTo>
                    <a:pt x="135890" y="1270"/>
                  </a:lnTo>
                  <a:lnTo>
                    <a:pt x="135890" y="0"/>
                  </a:lnTo>
                  <a:close/>
                </a:path>
              </a:pathLst>
            </a:custGeom>
            <a:solidFill>
              <a:srgbClr val="8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911600" y="1549399"/>
              <a:ext cx="134620" cy="8890"/>
            </a:xfrm>
            <a:custGeom>
              <a:avLst/>
              <a:gdLst/>
              <a:ahLst/>
              <a:cxnLst/>
              <a:rect l="l" t="t" r="r" b="b"/>
              <a:pathLst>
                <a:path w="134620" h="8890">
                  <a:moveTo>
                    <a:pt x="134620" y="5080"/>
                  </a:moveTo>
                  <a:lnTo>
                    <a:pt x="134607" y="0"/>
                  </a:lnTo>
                  <a:lnTo>
                    <a:pt x="1270" y="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33350" y="8890"/>
                  </a:lnTo>
                  <a:lnTo>
                    <a:pt x="133350" y="7620"/>
                  </a:lnTo>
                  <a:lnTo>
                    <a:pt x="133350" y="5080"/>
                  </a:lnTo>
                  <a:lnTo>
                    <a:pt x="134620" y="5080"/>
                  </a:lnTo>
                  <a:close/>
                </a:path>
              </a:pathLst>
            </a:custGeom>
            <a:solidFill>
              <a:srgbClr val="8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911600" y="1558289"/>
              <a:ext cx="133350" cy="10160"/>
            </a:xfrm>
            <a:custGeom>
              <a:avLst/>
              <a:gdLst/>
              <a:ahLst/>
              <a:cxnLst/>
              <a:rect l="l" t="t" r="r" b="b"/>
              <a:pathLst>
                <a:path w="133350" h="10159">
                  <a:moveTo>
                    <a:pt x="13335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30810" y="10160"/>
                  </a:lnTo>
                  <a:lnTo>
                    <a:pt x="130810" y="7620"/>
                  </a:lnTo>
                  <a:lnTo>
                    <a:pt x="132080" y="7620"/>
                  </a:lnTo>
                  <a:lnTo>
                    <a:pt x="132080" y="2540"/>
                  </a:lnTo>
                  <a:lnTo>
                    <a:pt x="133350" y="254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8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910330" y="1568450"/>
              <a:ext cx="132080" cy="10160"/>
            </a:xfrm>
            <a:custGeom>
              <a:avLst/>
              <a:gdLst/>
              <a:ahLst/>
              <a:cxnLst/>
              <a:rect l="l" t="t" r="r" b="b"/>
              <a:pathLst>
                <a:path w="132079" h="10159">
                  <a:moveTo>
                    <a:pt x="0" y="10160"/>
                  </a:moveTo>
                  <a:lnTo>
                    <a:pt x="0" y="0"/>
                  </a:lnTo>
                  <a:lnTo>
                    <a:pt x="132080" y="0"/>
                  </a:lnTo>
                  <a:lnTo>
                    <a:pt x="132079" y="10160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8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909060" y="1578609"/>
              <a:ext cx="134620" cy="8890"/>
            </a:xfrm>
            <a:custGeom>
              <a:avLst/>
              <a:gdLst/>
              <a:ahLst/>
              <a:cxnLst/>
              <a:rect l="l" t="t" r="r" b="b"/>
              <a:pathLst>
                <a:path w="134620" h="8890">
                  <a:moveTo>
                    <a:pt x="134620" y="3810"/>
                  </a:moveTo>
                  <a:lnTo>
                    <a:pt x="133337" y="3810"/>
                  </a:lnTo>
                  <a:lnTo>
                    <a:pt x="133337" y="0"/>
                  </a:lnTo>
                  <a:lnTo>
                    <a:pt x="1270" y="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34620" y="8890"/>
                  </a:lnTo>
                  <a:lnTo>
                    <a:pt x="134620" y="6350"/>
                  </a:lnTo>
                  <a:lnTo>
                    <a:pt x="134620" y="3810"/>
                  </a:lnTo>
                  <a:close/>
                </a:path>
              </a:pathLst>
            </a:custGeom>
            <a:solidFill>
              <a:srgbClr val="8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909060" y="1587499"/>
              <a:ext cx="137160" cy="10160"/>
            </a:xfrm>
            <a:custGeom>
              <a:avLst/>
              <a:gdLst/>
              <a:ahLst/>
              <a:cxnLst/>
              <a:rect l="l" t="t" r="r" b="b"/>
              <a:pathLst>
                <a:path w="137160" h="10159">
                  <a:moveTo>
                    <a:pt x="137160" y="6350"/>
                  </a:moveTo>
                  <a:lnTo>
                    <a:pt x="135890" y="6350"/>
                  </a:lnTo>
                  <a:lnTo>
                    <a:pt x="135890" y="3810"/>
                  </a:lnTo>
                  <a:lnTo>
                    <a:pt x="134620" y="3810"/>
                  </a:lnTo>
                  <a:lnTo>
                    <a:pt x="1346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37160" y="10160"/>
                  </a:lnTo>
                  <a:lnTo>
                    <a:pt x="137160" y="6350"/>
                  </a:lnTo>
                  <a:close/>
                </a:path>
              </a:pathLst>
            </a:custGeom>
            <a:solidFill>
              <a:srgbClr val="8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907790" y="1597659"/>
              <a:ext cx="143510" cy="10160"/>
            </a:xfrm>
            <a:custGeom>
              <a:avLst/>
              <a:gdLst/>
              <a:ahLst/>
              <a:cxnLst/>
              <a:rect l="l" t="t" r="r" b="b"/>
              <a:pathLst>
                <a:path w="143510" h="10159">
                  <a:moveTo>
                    <a:pt x="143510" y="8890"/>
                  </a:moveTo>
                  <a:lnTo>
                    <a:pt x="142240" y="8890"/>
                  </a:lnTo>
                  <a:lnTo>
                    <a:pt x="142240" y="6350"/>
                  </a:lnTo>
                  <a:lnTo>
                    <a:pt x="140970" y="6350"/>
                  </a:lnTo>
                  <a:lnTo>
                    <a:pt x="140970" y="3810"/>
                  </a:lnTo>
                  <a:lnTo>
                    <a:pt x="139700" y="3810"/>
                  </a:lnTo>
                  <a:lnTo>
                    <a:pt x="139700" y="2540"/>
                  </a:lnTo>
                  <a:lnTo>
                    <a:pt x="139700" y="1270"/>
                  </a:lnTo>
                  <a:lnTo>
                    <a:pt x="138430" y="1270"/>
                  </a:lnTo>
                  <a:lnTo>
                    <a:pt x="138430" y="0"/>
                  </a:lnTo>
                  <a:lnTo>
                    <a:pt x="1270" y="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43510" y="10160"/>
                  </a:lnTo>
                  <a:lnTo>
                    <a:pt x="143510" y="8890"/>
                  </a:lnTo>
                  <a:close/>
                </a:path>
              </a:pathLst>
            </a:custGeom>
            <a:solidFill>
              <a:srgbClr val="8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907790" y="1607819"/>
              <a:ext cx="152400" cy="10160"/>
            </a:xfrm>
            <a:custGeom>
              <a:avLst/>
              <a:gdLst/>
              <a:ahLst/>
              <a:cxnLst/>
              <a:rect l="l" t="t" r="r" b="b"/>
              <a:pathLst>
                <a:path w="152400" h="10159">
                  <a:moveTo>
                    <a:pt x="152400" y="8890"/>
                  </a:moveTo>
                  <a:lnTo>
                    <a:pt x="151117" y="8890"/>
                  </a:lnTo>
                  <a:lnTo>
                    <a:pt x="151117" y="7620"/>
                  </a:lnTo>
                  <a:lnTo>
                    <a:pt x="149860" y="7620"/>
                  </a:lnTo>
                  <a:lnTo>
                    <a:pt x="149860" y="6350"/>
                  </a:lnTo>
                  <a:lnTo>
                    <a:pt x="148590" y="6350"/>
                  </a:lnTo>
                  <a:lnTo>
                    <a:pt x="148590" y="5080"/>
                  </a:lnTo>
                  <a:lnTo>
                    <a:pt x="147320" y="5080"/>
                  </a:lnTo>
                  <a:lnTo>
                    <a:pt x="147320" y="2540"/>
                  </a:lnTo>
                  <a:lnTo>
                    <a:pt x="146050" y="2540"/>
                  </a:lnTo>
                  <a:lnTo>
                    <a:pt x="146050" y="1270"/>
                  </a:lnTo>
                  <a:lnTo>
                    <a:pt x="144767" y="1270"/>
                  </a:lnTo>
                  <a:lnTo>
                    <a:pt x="14476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52400" y="10160"/>
                  </a:lnTo>
                  <a:lnTo>
                    <a:pt x="152400" y="8890"/>
                  </a:lnTo>
                  <a:close/>
                </a:path>
              </a:pathLst>
            </a:custGeom>
            <a:solidFill>
              <a:srgbClr val="8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907790" y="1619249"/>
              <a:ext cx="160020" cy="7620"/>
            </a:xfrm>
            <a:custGeom>
              <a:avLst/>
              <a:gdLst/>
              <a:ahLst/>
              <a:cxnLst/>
              <a:rect l="l" t="t" r="r" b="b"/>
              <a:pathLst>
                <a:path w="160020" h="7619">
                  <a:moveTo>
                    <a:pt x="1536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53670" y="1270"/>
                  </a:lnTo>
                  <a:lnTo>
                    <a:pt x="153670" y="0"/>
                  </a:lnTo>
                  <a:close/>
                </a:path>
                <a:path w="160020" h="7619">
                  <a:moveTo>
                    <a:pt x="154940" y="1270"/>
                  </a:moveTo>
                  <a:lnTo>
                    <a:pt x="153670" y="1270"/>
                  </a:lnTo>
                  <a:lnTo>
                    <a:pt x="15367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54940" y="3810"/>
                  </a:lnTo>
                  <a:lnTo>
                    <a:pt x="154940" y="2540"/>
                  </a:lnTo>
                  <a:lnTo>
                    <a:pt x="154940" y="1270"/>
                  </a:lnTo>
                  <a:close/>
                </a:path>
                <a:path w="160020" h="7619">
                  <a:moveTo>
                    <a:pt x="160020" y="5080"/>
                  </a:moveTo>
                  <a:lnTo>
                    <a:pt x="157467" y="5080"/>
                  </a:lnTo>
                  <a:lnTo>
                    <a:pt x="157467" y="3810"/>
                  </a:lnTo>
                  <a:lnTo>
                    <a:pt x="156210" y="3810"/>
                  </a:lnTo>
                  <a:lnTo>
                    <a:pt x="156210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60020" y="7620"/>
                  </a:lnTo>
                  <a:lnTo>
                    <a:pt x="160020" y="5080"/>
                  </a:lnTo>
                  <a:close/>
                </a:path>
              </a:pathLst>
            </a:custGeom>
            <a:solidFill>
              <a:srgbClr val="8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907790" y="1626869"/>
              <a:ext cx="185420" cy="10160"/>
            </a:xfrm>
            <a:custGeom>
              <a:avLst/>
              <a:gdLst/>
              <a:ahLst/>
              <a:cxnLst/>
              <a:rect l="l" t="t" r="r" b="b"/>
              <a:pathLst>
                <a:path w="185420" h="1016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185420" h="10160">
                  <a:moveTo>
                    <a:pt x="166370" y="0"/>
                  </a:moveTo>
                  <a:lnTo>
                    <a:pt x="162560" y="0"/>
                  </a:lnTo>
                  <a:lnTo>
                    <a:pt x="16256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66370" y="2540"/>
                  </a:lnTo>
                  <a:lnTo>
                    <a:pt x="166370" y="1270"/>
                  </a:lnTo>
                  <a:lnTo>
                    <a:pt x="166370" y="0"/>
                  </a:lnTo>
                  <a:close/>
                </a:path>
                <a:path w="185420" h="10160">
                  <a:moveTo>
                    <a:pt x="171450" y="3810"/>
                  </a:moveTo>
                  <a:lnTo>
                    <a:pt x="168910" y="3810"/>
                  </a:lnTo>
                  <a:lnTo>
                    <a:pt x="168910" y="2540"/>
                  </a:lnTo>
                  <a:lnTo>
                    <a:pt x="167640" y="2540"/>
                  </a:lnTo>
                  <a:lnTo>
                    <a:pt x="167640" y="381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71450" y="6350"/>
                  </a:lnTo>
                  <a:lnTo>
                    <a:pt x="171450" y="3810"/>
                  </a:lnTo>
                  <a:close/>
                </a:path>
                <a:path w="185420" h="10160">
                  <a:moveTo>
                    <a:pt x="177800" y="6350"/>
                  </a:moveTo>
                  <a:lnTo>
                    <a:pt x="173990" y="6350"/>
                  </a:lnTo>
                  <a:lnTo>
                    <a:pt x="17399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77800" y="8890"/>
                  </a:lnTo>
                  <a:lnTo>
                    <a:pt x="177800" y="7620"/>
                  </a:lnTo>
                  <a:lnTo>
                    <a:pt x="177800" y="6350"/>
                  </a:lnTo>
                  <a:close/>
                </a:path>
                <a:path w="185420" h="10160">
                  <a:moveTo>
                    <a:pt x="185420" y="8890"/>
                  </a:moveTo>
                  <a:lnTo>
                    <a:pt x="180340" y="8890"/>
                  </a:lnTo>
                  <a:lnTo>
                    <a:pt x="180340" y="10160"/>
                  </a:lnTo>
                  <a:lnTo>
                    <a:pt x="185420" y="10160"/>
                  </a:lnTo>
                  <a:lnTo>
                    <a:pt x="185420" y="8890"/>
                  </a:lnTo>
                  <a:close/>
                </a:path>
              </a:pathLst>
            </a:custGeom>
            <a:solidFill>
              <a:srgbClr val="8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909060" y="1637029"/>
              <a:ext cx="350520" cy="10160"/>
            </a:xfrm>
            <a:custGeom>
              <a:avLst/>
              <a:gdLst/>
              <a:ahLst/>
              <a:cxnLst/>
              <a:rect l="l" t="t" r="r" b="b"/>
              <a:pathLst>
                <a:path w="350520" h="10160">
                  <a:moveTo>
                    <a:pt x="19177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91770" y="2540"/>
                  </a:lnTo>
                  <a:lnTo>
                    <a:pt x="191770" y="0"/>
                  </a:lnTo>
                  <a:close/>
                </a:path>
                <a:path w="350520" h="10160">
                  <a:moveTo>
                    <a:pt x="199390" y="2540"/>
                  </a:moveTo>
                  <a:lnTo>
                    <a:pt x="194297" y="2540"/>
                  </a:lnTo>
                  <a:lnTo>
                    <a:pt x="194297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99390" y="5080"/>
                  </a:lnTo>
                  <a:lnTo>
                    <a:pt x="199390" y="3810"/>
                  </a:lnTo>
                  <a:lnTo>
                    <a:pt x="199390" y="2540"/>
                  </a:lnTo>
                  <a:close/>
                </a:path>
                <a:path w="350520" h="10160">
                  <a:moveTo>
                    <a:pt x="341630" y="6350"/>
                  </a:moveTo>
                  <a:lnTo>
                    <a:pt x="339090" y="6350"/>
                  </a:lnTo>
                  <a:lnTo>
                    <a:pt x="339090" y="5080"/>
                  </a:lnTo>
                  <a:lnTo>
                    <a:pt x="321297" y="5080"/>
                  </a:lnTo>
                  <a:lnTo>
                    <a:pt x="321297" y="635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341630" y="8890"/>
                  </a:lnTo>
                  <a:lnTo>
                    <a:pt x="341630" y="6350"/>
                  </a:lnTo>
                  <a:close/>
                </a:path>
                <a:path w="350520" h="10160">
                  <a:moveTo>
                    <a:pt x="350520" y="8890"/>
                  </a:moveTo>
                  <a:lnTo>
                    <a:pt x="346697" y="8890"/>
                  </a:lnTo>
                  <a:lnTo>
                    <a:pt x="346697" y="10160"/>
                  </a:lnTo>
                  <a:lnTo>
                    <a:pt x="350520" y="10160"/>
                  </a:lnTo>
                  <a:lnTo>
                    <a:pt x="350520" y="8890"/>
                  </a:lnTo>
                  <a:close/>
                </a:path>
              </a:pathLst>
            </a:custGeom>
            <a:solidFill>
              <a:srgbClr val="8A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910330" y="1647189"/>
              <a:ext cx="377190" cy="8890"/>
            </a:xfrm>
            <a:custGeom>
              <a:avLst/>
              <a:gdLst/>
              <a:ahLst/>
              <a:cxnLst/>
              <a:rect l="l" t="t" r="r" b="b"/>
              <a:pathLst>
                <a:path w="377189" h="8889">
                  <a:moveTo>
                    <a:pt x="3492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49250" y="1270"/>
                  </a:lnTo>
                  <a:lnTo>
                    <a:pt x="349250" y="0"/>
                  </a:lnTo>
                  <a:close/>
                </a:path>
                <a:path w="377189" h="8889">
                  <a:moveTo>
                    <a:pt x="363220" y="2540"/>
                  </a:moveTo>
                  <a:lnTo>
                    <a:pt x="360680" y="2540"/>
                  </a:lnTo>
                  <a:lnTo>
                    <a:pt x="360680" y="1270"/>
                  </a:lnTo>
                  <a:lnTo>
                    <a:pt x="354330" y="1270"/>
                  </a:lnTo>
                  <a:lnTo>
                    <a:pt x="35433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2540" y="6350"/>
                  </a:lnTo>
                  <a:lnTo>
                    <a:pt x="2540" y="5080"/>
                  </a:lnTo>
                  <a:lnTo>
                    <a:pt x="363220" y="5080"/>
                  </a:lnTo>
                  <a:lnTo>
                    <a:pt x="363220" y="2540"/>
                  </a:lnTo>
                  <a:close/>
                </a:path>
                <a:path w="377189" h="8889">
                  <a:moveTo>
                    <a:pt x="370840" y="5080"/>
                  </a:moveTo>
                  <a:lnTo>
                    <a:pt x="367030" y="5080"/>
                  </a:lnTo>
                  <a:lnTo>
                    <a:pt x="36703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370840" y="7620"/>
                  </a:lnTo>
                  <a:lnTo>
                    <a:pt x="370840" y="6350"/>
                  </a:lnTo>
                  <a:lnTo>
                    <a:pt x="370840" y="5080"/>
                  </a:lnTo>
                  <a:close/>
                </a:path>
                <a:path w="377189" h="8889">
                  <a:moveTo>
                    <a:pt x="377190" y="7620"/>
                  </a:moveTo>
                  <a:lnTo>
                    <a:pt x="373380" y="7620"/>
                  </a:lnTo>
                  <a:lnTo>
                    <a:pt x="373380" y="8890"/>
                  </a:lnTo>
                  <a:lnTo>
                    <a:pt x="377190" y="8890"/>
                  </a:lnTo>
                  <a:lnTo>
                    <a:pt x="377190" y="7620"/>
                  </a:lnTo>
                  <a:close/>
                </a:path>
              </a:pathLst>
            </a:custGeom>
            <a:solidFill>
              <a:srgbClr val="8B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912870" y="1656079"/>
              <a:ext cx="400050" cy="10160"/>
            </a:xfrm>
            <a:custGeom>
              <a:avLst/>
              <a:gdLst/>
              <a:ahLst/>
              <a:cxnLst/>
              <a:rect l="l" t="t" r="r" b="b"/>
              <a:pathLst>
                <a:path w="400050" h="10160">
                  <a:moveTo>
                    <a:pt x="37973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2540"/>
                  </a:lnTo>
                  <a:lnTo>
                    <a:pt x="379730" y="2540"/>
                  </a:lnTo>
                  <a:lnTo>
                    <a:pt x="379730" y="0"/>
                  </a:lnTo>
                  <a:close/>
                </a:path>
                <a:path w="400050" h="10160">
                  <a:moveTo>
                    <a:pt x="384810" y="2540"/>
                  </a:moveTo>
                  <a:lnTo>
                    <a:pt x="382270" y="2540"/>
                  </a:lnTo>
                  <a:lnTo>
                    <a:pt x="38227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384810" y="5080"/>
                  </a:lnTo>
                  <a:lnTo>
                    <a:pt x="384810" y="3810"/>
                  </a:lnTo>
                  <a:lnTo>
                    <a:pt x="384810" y="2540"/>
                  </a:lnTo>
                  <a:close/>
                </a:path>
                <a:path w="400050" h="10160">
                  <a:moveTo>
                    <a:pt x="393687" y="6350"/>
                  </a:moveTo>
                  <a:lnTo>
                    <a:pt x="389890" y="6350"/>
                  </a:lnTo>
                  <a:lnTo>
                    <a:pt x="389890" y="5080"/>
                  </a:lnTo>
                  <a:lnTo>
                    <a:pt x="387337" y="5080"/>
                  </a:lnTo>
                  <a:lnTo>
                    <a:pt x="387337" y="635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393687" y="8890"/>
                  </a:lnTo>
                  <a:lnTo>
                    <a:pt x="393687" y="6350"/>
                  </a:lnTo>
                  <a:close/>
                </a:path>
                <a:path w="400050" h="10160">
                  <a:moveTo>
                    <a:pt x="400050" y="8890"/>
                  </a:moveTo>
                  <a:lnTo>
                    <a:pt x="396240" y="8890"/>
                  </a:lnTo>
                  <a:lnTo>
                    <a:pt x="396240" y="10160"/>
                  </a:lnTo>
                  <a:lnTo>
                    <a:pt x="400050" y="10160"/>
                  </a:lnTo>
                  <a:lnTo>
                    <a:pt x="400050" y="8890"/>
                  </a:lnTo>
                  <a:close/>
                </a:path>
              </a:pathLst>
            </a:custGeom>
            <a:solidFill>
              <a:srgbClr val="8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915410" y="1666239"/>
              <a:ext cx="415290" cy="10160"/>
            </a:xfrm>
            <a:custGeom>
              <a:avLst/>
              <a:gdLst/>
              <a:ahLst/>
              <a:cxnLst/>
              <a:rect l="l" t="t" r="r" b="b"/>
              <a:pathLst>
                <a:path w="415289" h="10160">
                  <a:moveTo>
                    <a:pt x="3975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97510" y="1270"/>
                  </a:lnTo>
                  <a:lnTo>
                    <a:pt x="397510" y="0"/>
                  </a:lnTo>
                  <a:close/>
                </a:path>
                <a:path w="415289" h="10160">
                  <a:moveTo>
                    <a:pt x="403847" y="2540"/>
                  </a:moveTo>
                  <a:lnTo>
                    <a:pt x="401320" y="2540"/>
                  </a:lnTo>
                  <a:lnTo>
                    <a:pt x="401320" y="1270"/>
                  </a:lnTo>
                  <a:lnTo>
                    <a:pt x="398780" y="1270"/>
                  </a:lnTo>
                  <a:lnTo>
                    <a:pt x="39878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403847" y="5080"/>
                  </a:lnTo>
                  <a:lnTo>
                    <a:pt x="403847" y="2540"/>
                  </a:lnTo>
                  <a:close/>
                </a:path>
                <a:path w="415289" h="10160">
                  <a:moveTo>
                    <a:pt x="407670" y="5080"/>
                  </a:moveTo>
                  <a:lnTo>
                    <a:pt x="406387" y="5080"/>
                  </a:lnTo>
                  <a:lnTo>
                    <a:pt x="406387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407670" y="7620"/>
                  </a:lnTo>
                  <a:lnTo>
                    <a:pt x="407670" y="6350"/>
                  </a:lnTo>
                  <a:lnTo>
                    <a:pt x="407670" y="5080"/>
                  </a:lnTo>
                  <a:close/>
                </a:path>
                <a:path w="415289" h="10160">
                  <a:moveTo>
                    <a:pt x="415290" y="8890"/>
                  </a:moveTo>
                  <a:lnTo>
                    <a:pt x="412750" y="8890"/>
                  </a:lnTo>
                  <a:lnTo>
                    <a:pt x="412750" y="7620"/>
                  </a:lnTo>
                  <a:lnTo>
                    <a:pt x="410210" y="7620"/>
                  </a:lnTo>
                  <a:lnTo>
                    <a:pt x="410210" y="889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415290" y="10160"/>
                  </a:lnTo>
                  <a:lnTo>
                    <a:pt x="415290" y="8890"/>
                  </a:lnTo>
                  <a:close/>
                </a:path>
              </a:pathLst>
            </a:custGeom>
            <a:solidFill>
              <a:srgbClr val="8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919220" y="1676399"/>
              <a:ext cx="424180" cy="8890"/>
            </a:xfrm>
            <a:custGeom>
              <a:avLst/>
              <a:gdLst/>
              <a:ahLst/>
              <a:cxnLst/>
              <a:rect l="l" t="t" r="r" b="b"/>
              <a:pathLst>
                <a:path w="424179" h="8889">
                  <a:moveTo>
                    <a:pt x="4114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411480" y="1270"/>
                  </a:lnTo>
                  <a:lnTo>
                    <a:pt x="411480" y="0"/>
                  </a:lnTo>
                  <a:close/>
                </a:path>
                <a:path w="424179" h="8889">
                  <a:moveTo>
                    <a:pt x="415290" y="1270"/>
                  </a:moveTo>
                  <a:lnTo>
                    <a:pt x="414020" y="1270"/>
                  </a:lnTo>
                  <a:lnTo>
                    <a:pt x="41402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415290" y="3810"/>
                  </a:lnTo>
                  <a:lnTo>
                    <a:pt x="415290" y="2540"/>
                  </a:lnTo>
                  <a:lnTo>
                    <a:pt x="415290" y="1270"/>
                  </a:lnTo>
                  <a:close/>
                </a:path>
                <a:path w="424179" h="8889">
                  <a:moveTo>
                    <a:pt x="420370" y="5080"/>
                  </a:moveTo>
                  <a:lnTo>
                    <a:pt x="419087" y="5080"/>
                  </a:lnTo>
                  <a:lnTo>
                    <a:pt x="419087" y="3810"/>
                  </a:lnTo>
                  <a:lnTo>
                    <a:pt x="417830" y="3810"/>
                  </a:lnTo>
                  <a:lnTo>
                    <a:pt x="417830" y="508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420370" y="7620"/>
                  </a:lnTo>
                  <a:lnTo>
                    <a:pt x="420370" y="5080"/>
                  </a:lnTo>
                  <a:close/>
                </a:path>
                <a:path w="424179" h="8889">
                  <a:moveTo>
                    <a:pt x="424180" y="7620"/>
                  </a:moveTo>
                  <a:lnTo>
                    <a:pt x="422910" y="7620"/>
                  </a:lnTo>
                  <a:lnTo>
                    <a:pt x="422910" y="8890"/>
                  </a:lnTo>
                  <a:lnTo>
                    <a:pt x="424180" y="8890"/>
                  </a:lnTo>
                  <a:lnTo>
                    <a:pt x="424180" y="7620"/>
                  </a:lnTo>
                  <a:close/>
                </a:path>
              </a:pathLst>
            </a:custGeom>
            <a:solidFill>
              <a:srgbClr val="8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921760" y="1685289"/>
              <a:ext cx="434340" cy="10160"/>
            </a:xfrm>
            <a:custGeom>
              <a:avLst/>
              <a:gdLst/>
              <a:ahLst/>
              <a:cxnLst/>
              <a:rect l="l" t="t" r="r" b="b"/>
              <a:pathLst>
                <a:path w="434339" h="10160">
                  <a:moveTo>
                    <a:pt x="4216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421640" y="1270"/>
                  </a:lnTo>
                  <a:lnTo>
                    <a:pt x="421640" y="0"/>
                  </a:lnTo>
                  <a:close/>
                </a:path>
                <a:path w="434339" h="10160">
                  <a:moveTo>
                    <a:pt x="426720" y="2540"/>
                  </a:moveTo>
                  <a:lnTo>
                    <a:pt x="425437" y="2540"/>
                  </a:lnTo>
                  <a:lnTo>
                    <a:pt x="425437" y="1270"/>
                  </a:lnTo>
                  <a:lnTo>
                    <a:pt x="424180" y="1270"/>
                  </a:lnTo>
                  <a:lnTo>
                    <a:pt x="42418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426720" y="5080"/>
                  </a:lnTo>
                  <a:lnTo>
                    <a:pt x="426720" y="2540"/>
                  </a:lnTo>
                  <a:close/>
                </a:path>
                <a:path w="434339" h="10160">
                  <a:moveTo>
                    <a:pt x="430530" y="5080"/>
                  </a:moveTo>
                  <a:lnTo>
                    <a:pt x="429260" y="5080"/>
                  </a:lnTo>
                  <a:lnTo>
                    <a:pt x="42926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430530" y="7620"/>
                  </a:lnTo>
                  <a:lnTo>
                    <a:pt x="430530" y="6350"/>
                  </a:lnTo>
                  <a:lnTo>
                    <a:pt x="430530" y="5080"/>
                  </a:lnTo>
                  <a:close/>
                </a:path>
                <a:path w="434339" h="10160">
                  <a:moveTo>
                    <a:pt x="434340" y="8890"/>
                  </a:moveTo>
                  <a:lnTo>
                    <a:pt x="433070" y="8890"/>
                  </a:lnTo>
                  <a:lnTo>
                    <a:pt x="433070" y="7620"/>
                  </a:lnTo>
                  <a:lnTo>
                    <a:pt x="431800" y="7620"/>
                  </a:lnTo>
                  <a:lnTo>
                    <a:pt x="43180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434340" y="10160"/>
                  </a:lnTo>
                  <a:lnTo>
                    <a:pt x="434340" y="8890"/>
                  </a:lnTo>
                  <a:close/>
                </a:path>
              </a:pathLst>
            </a:custGeom>
            <a:solidFill>
              <a:srgbClr val="8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926840" y="1695449"/>
              <a:ext cx="439420" cy="8890"/>
            </a:xfrm>
            <a:custGeom>
              <a:avLst/>
              <a:gdLst/>
              <a:ahLst/>
              <a:cxnLst/>
              <a:rect l="l" t="t" r="r" b="b"/>
              <a:pathLst>
                <a:path w="439420" h="8889">
                  <a:moveTo>
                    <a:pt x="4292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429260" y="1270"/>
                  </a:lnTo>
                  <a:lnTo>
                    <a:pt x="429260" y="0"/>
                  </a:lnTo>
                  <a:close/>
                </a:path>
                <a:path w="439420" h="8889">
                  <a:moveTo>
                    <a:pt x="431800" y="1270"/>
                  </a:moveTo>
                  <a:lnTo>
                    <a:pt x="430517" y="1270"/>
                  </a:lnTo>
                  <a:lnTo>
                    <a:pt x="430517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3810"/>
                  </a:lnTo>
                  <a:lnTo>
                    <a:pt x="431800" y="3810"/>
                  </a:lnTo>
                  <a:lnTo>
                    <a:pt x="431800" y="2540"/>
                  </a:lnTo>
                  <a:lnTo>
                    <a:pt x="431800" y="1270"/>
                  </a:lnTo>
                  <a:close/>
                </a:path>
                <a:path w="439420" h="8889">
                  <a:moveTo>
                    <a:pt x="436867" y="5080"/>
                  </a:moveTo>
                  <a:lnTo>
                    <a:pt x="435610" y="5080"/>
                  </a:lnTo>
                  <a:lnTo>
                    <a:pt x="435610" y="3810"/>
                  </a:lnTo>
                  <a:lnTo>
                    <a:pt x="434340" y="3810"/>
                  </a:lnTo>
                  <a:lnTo>
                    <a:pt x="43434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436867" y="7620"/>
                  </a:lnTo>
                  <a:lnTo>
                    <a:pt x="436867" y="5080"/>
                  </a:lnTo>
                  <a:close/>
                </a:path>
                <a:path w="439420" h="8889">
                  <a:moveTo>
                    <a:pt x="439420" y="7620"/>
                  </a:moveTo>
                  <a:lnTo>
                    <a:pt x="438150" y="7620"/>
                  </a:lnTo>
                  <a:lnTo>
                    <a:pt x="438150" y="8890"/>
                  </a:lnTo>
                  <a:lnTo>
                    <a:pt x="439420" y="8890"/>
                  </a:lnTo>
                  <a:lnTo>
                    <a:pt x="439420" y="7620"/>
                  </a:lnTo>
                  <a:close/>
                </a:path>
              </a:pathLst>
            </a:custGeom>
            <a:solidFill>
              <a:srgbClr val="9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930650" y="1704339"/>
              <a:ext cx="444500" cy="10160"/>
            </a:xfrm>
            <a:custGeom>
              <a:avLst/>
              <a:gdLst/>
              <a:ahLst/>
              <a:cxnLst/>
              <a:rect l="l" t="t" r="r" b="b"/>
              <a:pathLst>
                <a:path w="444500" h="10160">
                  <a:moveTo>
                    <a:pt x="4356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435610" y="1270"/>
                  </a:lnTo>
                  <a:lnTo>
                    <a:pt x="435610" y="0"/>
                  </a:lnTo>
                  <a:close/>
                </a:path>
                <a:path w="444500" h="10160">
                  <a:moveTo>
                    <a:pt x="440690" y="5080"/>
                  </a:moveTo>
                  <a:lnTo>
                    <a:pt x="439407" y="5080"/>
                  </a:lnTo>
                  <a:lnTo>
                    <a:pt x="439407" y="2540"/>
                  </a:lnTo>
                  <a:lnTo>
                    <a:pt x="438150" y="2540"/>
                  </a:lnTo>
                  <a:lnTo>
                    <a:pt x="438150" y="1270"/>
                  </a:lnTo>
                  <a:lnTo>
                    <a:pt x="436880" y="1270"/>
                  </a:lnTo>
                  <a:lnTo>
                    <a:pt x="436880" y="2540"/>
                  </a:lnTo>
                  <a:lnTo>
                    <a:pt x="2540" y="2540"/>
                  </a:lnTo>
                  <a:lnTo>
                    <a:pt x="2540" y="5080"/>
                  </a:lnTo>
                  <a:lnTo>
                    <a:pt x="3810" y="5080"/>
                  </a:lnTo>
                  <a:lnTo>
                    <a:pt x="3810" y="7620"/>
                  </a:lnTo>
                  <a:lnTo>
                    <a:pt x="5080" y="7620"/>
                  </a:lnTo>
                  <a:lnTo>
                    <a:pt x="5080" y="8890"/>
                  </a:lnTo>
                  <a:lnTo>
                    <a:pt x="6350" y="8890"/>
                  </a:lnTo>
                  <a:lnTo>
                    <a:pt x="6350" y="7620"/>
                  </a:lnTo>
                  <a:lnTo>
                    <a:pt x="440690" y="7620"/>
                  </a:lnTo>
                  <a:lnTo>
                    <a:pt x="440690" y="5080"/>
                  </a:lnTo>
                  <a:close/>
                </a:path>
                <a:path w="444500" h="10160">
                  <a:moveTo>
                    <a:pt x="444500" y="8890"/>
                  </a:moveTo>
                  <a:lnTo>
                    <a:pt x="443230" y="8890"/>
                  </a:lnTo>
                  <a:lnTo>
                    <a:pt x="443230" y="7620"/>
                  </a:lnTo>
                  <a:lnTo>
                    <a:pt x="441947" y="7620"/>
                  </a:lnTo>
                  <a:lnTo>
                    <a:pt x="441947" y="8890"/>
                  </a:lnTo>
                  <a:lnTo>
                    <a:pt x="7620" y="8890"/>
                  </a:lnTo>
                  <a:lnTo>
                    <a:pt x="7620" y="10160"/>
                  </a:lnTo>
                  <a:lnTo>
                    <a:pt x="444500" y="10160"/>
                  </a:lnTo>
                  <a:lnTo>
                    <a:pt x="444500" y="8890"/>
                  </a:lnTo>
                  <a:close/>
                </a:path>
              </a:pathLst>
            </a:custGeom>
            <a:solidFill>
              <a:srgbClr val="9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938270" y="1714499"/>
              <a:ext cx="444500" cy="10160"/>
            </a:xfrm>
            <a:custGeom>
              <a:avLst/>
              <a:gdLst/>
              <a:ahLst/>
              <a:cxnLst/>
              <a:rect l="l" t="t" r="r" b="b"/>
              <a:pathLst>
                <a:path w="444500" h="10160">
                  <a:moveTo>
                    <a:pt x="4368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436880" y="1270"/>
                  </a:lnTo>
                  <a:lnTo>
                    <a:pt x="436880" y="0"/>
                  </a:lnTo>
                  <a:close/>
                </a:path>
                <a:path w="444500" h="10160">
                  <a:moveTo>
                    <a:pt x="439420" y="1270"/>
                  </a:moveTo>
                  <a:lnTo>
                    <a:pt x="438150" y="1270"/>
                  </a:lnTo>
                  <a:lnTo>
                    <a:pt x="43815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439420" y="3810"/>
                  </a:lnTo>
                  <a:lnTo>
                    <a:pt x="439420" y="2540"/>
                  </a:lnTo>
                  <a:lnTo>
                    <a:pt x="439420" y="1270"/>
                  </a:lnTo>
                  <a:close/>
                </a:path>
                <a:path w="444500" h="10160">
                  <a:moveTo>
                    <a:pt x="441960" y="5080"/>
                  </a:moveTo>
                  <a:lnTo>
                    <a:pt x="440690" y="5080"/>
                  </a:lnTo>
                  <a:lnTo>
                    <a:pt x="440690" y="3810"/>
                  </a:lnTo>
                  <a:lnTo>
                    <a:pt x="439420" y="3810"/>
                  </a:lnTo>
                  <a:lnTo>
                    <a:pt x="439420" y="5080"/>
                  </a:lnTo>
                  <a:lnTo>
                    <a:pt x="3810" y="5080"/>
                  </a:lnTo>
                  <a:lnTo>
                    <a:pt x="3810" y="7620"/>
                  </a:lnTo>
                  <a:lnTo>
                    <a:pt x="5080" y="7620"/>
                  </a:lnTo>
                  <a:lnTo>
                    <a:pt x="5080" y="8890"/>
                  </a:lnTo>
                  <a:lnTo>
                    <a:pt x="6350" y="8890"/>
                  </a:lnTo>
                  <a:lnTo>
                    <a:pt x="6350" y="7620"/>
                  </a:lnTo>
                  <a:lnTo>
                    <a:pt x="441960" y="7620"/>
                  </a:lnTo>
                  <a:lnTo>
                    <a:pt x="441960" y="5080"/>
                  </a:lnTo>
                  <a:close/>
                </a:path>
                <a:path w="444500" h="10160">
                  <a:moveTo>
                    <a:pt x="444500" y="7620"/>
                  </a:moveTo>
                  <a:lnTo>
                    <a:pt x="443230" y="7620"/>
                  </a:lnTo>
                  <a:lnTo>
                    <a:pt x="443230" y="8890"/>
                  </a:lnTo>
                  <a:lnTo>
                    <a:pt x="6350" y="8890"/>
                  </a:lnTo>
                  <a:lnTo>
                    <a:pt x="6350" y="10160"/>
                  </a:lnTo>
                  <a:lnTo>
                    <a:pt x="444500" y="10160"/>
                  </a:lnTo>
                  <a:lnTo>
                    <a:pt x="444500" y="8890"/>
                  </a:lnTo>
                  <a:lnTo>
                    <a:pt x="444500" y="7620"/>
                  </a:lnTo>
                  <a:close/>
                </a:path>
              </a:pathLst>
            </a:custGeom>
            <a:solidFill>
              <a:srgbClr val="9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944620" y="1724659"/>
              <a:ext cx="445770" cy="10160"/>
            </a:xfrm>
            <a:custGeom>
              <a:avLst/>
              <a:gdLst/>
              <a:ahLst/>
              <a:cxnLst/>
              <a:rect l="l" t="t" r="r" b="b"/>
              <a:pathLst>
                <a:path w="445770" h="1016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445770" h="10160">
                  <a:moveTo>
                    <a:pt x="440690" y="1270"/>
                  </a:moveTo>
                  <a:lnTo>
                    <a:pt x="2540" y="1270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5080" y="5080"/>
                  </a:lnTo>
                  <a:lnTo>
                    <a:pt x="5080" y="3810"/>
                  </a:lnTo>
                  <a:lnTo>
                    <a:pt x="440690" y="3810"/>
                  </a:lnTo>
                  <a:lnTo>
                    <a:pt x="440690" y="1270"/>
                  </a:lnTo>
                  <a:close/>
                </a:path>
                <a:path w="445770" h="10160">
                  <a:moveTo>
                    <a:pt x="443230" y="3810"/>
                  </a:moveTo>
                  <a:lnTo>
                    <a:pt x="441960" y="3810"/>
                  </a:lnTo>
                  <a:lnTo>
                    <a:pt x="44196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7620" y="7620"/>
                  </a:lnTo>
                  <a:lnTo>
                    <a:pt x="7620" y="6350"/>
                  </a:lnTo>
                  <a:lnTo>
                    <a:pt x="443230" y="6350"/>
                  </a:lnTo>
                  <a:lnTo>
                    <a:pt x="443230" y="5080"/>
                  </a:lnTo>
                  <a:lnTo>
                    <a:pt x="443230" y="3810"/>
                  </a:lnTo>
                  <a:close/>
                </a:path>
                <a:path w="445770" h="10160">
                  <a:moveTo>
                    <a:pt x="445770" y="7620"/>
                  </a:moveTo>
                  <a:lnTo>
                    <a:pt x="444487" y="7620"/>
                  </a:lnTo>
                  <a:lnTo>
                    <a:pt x="444487" y="6350"/>
                  </a:lnTo>
                  <a:lnTo>
                    <a:pt x="443230" y="6350"/>
                  </a:lnTo>
                  <a:lnTo>
                    <a:pt x="443230" y="7620"/>
                  </a:lnTo>
                  <a:lnTo>
                    <a:pt x="8890" y="7620"/>
                  </a:lnTo>
                  <a:lnTo>
                    <a:pt x="8890" y="10160"/>
                  </a:lnTo>
                  <a:lnTo>
                    <a:pt x="445770" y="10160"/>
                  </a:lnTo>
                  <a:lnTo>
                    <a:pt x="445770" y="7620"/>
                  </a:lnTo>
                  <a:close/>
                </a:path>
              </a:pathLst>
            </a:custGeom>
            <a:solidFill>
              <a:srgbClr val="9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954780" y="1734819"/>
              <a:ext cx="441959" cy="8890"/>
            </a:xfrm>
            <a:custGeom>
              <a:avLst/>
              <a:gdLst/>
              <a:ahLst/>
              <a:cxnLst/>
              <a:rect l="l" t="t" r="r" b="b"/>
              <a:pathLst>
                <a:path w="441960" h="8889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441960" h="8889">
                  <a:moveTo>
                    <a:pt x="436880" y="1270"/>
                  </a:move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2540"/>
                  </a:lnTo>
                  <a:lnTo>
                    <a:pt x="436880" y="2540"/>
                  </a:lnTo>
                  <a:lnTo>
                    <a:pt x="436880" y="1270"/>
                  </a:lnTo>
                  <a:close/>
                </a:path>
                <a:path w="441960" h="8889">
                  <a:moveTo>
                    <a:pt x="440690" y="3810"/>
                  </a:moveTo>
                  <a:lnTo>
                    <a:pt x="439420" y="3810"/>
                  </a:lnTo>
                  <a:lnTo>
                    <a:pt x="439420" y="2540"/>
                  </a:lnTo>
                  <a:lnTo>
                    <a:pt x="438150" y="2540"/>
                  </a:lnTo>
                  <a:lnTo>
                    <a:pt x="438150" y="3810"/>
                  </a:lnTo>
                  <a:lnTo>
                    <a:pt x="5080" y="3810"/>
                  </a:lnTo>
                  <a:lnTo>
                    <a:pt x="508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7620" y="7620"/>
                  </a:lnTo>
                  <a:lnTo>
                    <a:pt x="7620" y="6350"/>
                  </a:lnTo>
                  <a:lnTo>
                    <a:pt x="440690" y="6350"/>
                  </a:lnTo>
                  <a:lnTo>
                    <a:pt x="440690" y="3810"/>
                  </a:lnTo>
                  <a:close/>
                </a:path>
                <a:path w="441960" h="8889">
                  <a:moveTo>
                    <a:pt x="441960" y="6350"/>
                  </a:moveTo>
                  <a:lnTo>
                    <a:pt x="440690" y="6350"/>
                  </a:lnTo>
                  <a:lnTo>
                    <a:pt x="440690" y="762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441960" y="8890"/>
                  </a:lnTo>
                  <a:lnTo>
                    <a:pt x="441960" y="7620"/>
                  </a:lnTo>
                  <a:lnTo>
                    <a:pt x="441960" y="6350"/>
                  </a:lnTo>
                  <a:close/>
                </a:path>
              </a:pathLst>
            </a:custGeom>
            <a:solidFill>
              <a:srgbClr val="9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963670" y="1743709"/>
              <a:ext cx="439420" cy="10160"/>
            </a:xfrm>
            <a:custGeom>
              <a:avLst/>
              <a:gdLst/>
              <a:ahLst/>
              <a:cxnLst/>
              <a:rect l="l" t="t" r="r" b="b"/>
              <a:pathLst>
                <a:path w="439420" h="1016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439420" h="10160">
                  <a:moveTo>
                    <a:pt x="435610" y="1270"/>
                  </a:moveTo>
                  <a:lnTo>
                    <a:pt x="3810" y="1270"/>
                  </a:lnTo>
                  <a:lnTo>
                    <a:pt x="381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6350" y="5080"/>
                  </a:lnTo>
                  <a:lnTo>
                    <a:pt x="6350" y="3810"/>
                  </a:lnTo>
                  <a:lnTo>
                    <a:pt x="435610" y="3810"/>
                  </a:lnTo>
                  <a:lnTo>
                    <a:pt x="435610" y="1270"/>
                  </a:lnTo>
                  <a:close/>
                </a:path>
                <a:path w="439420" h="10160">
                  <a:moveTo>
                    <a:pt x="436880" y="5080"/>
                  </a:moveTo>
                  <a:lnTo>
                    <a:pt x="6350" y="5080"/>
                  </a:lnTo>
                  <a:lnTo>
                    <a:pt x="6350" y="6350"/>
                  </a:lnTo>
                  <a:lnTo>
                    <a:pt x="7620" y="6350"/>
                  </a:lnTo>
                  <a:lnTo>
                    <a:pt x="7620" y="7620"/>
                  </a:lnTo>
                  <a:lnTo>
                    <a:pt x="10160" y="7620"/>
                  </a:lnTo>
                  <a:lnTo>
                    <a:pt x="10160" y="6350"/>
                  </a:lnTo>
                  <a:lnTo>
                    <a:pt x="436880" y="6350"/>
                  </a:lnTo>
                  <a:lnTo>
                    <a:pt x="436880" y="5080"/>
                  </a:lnTo>
                  <a:close/>
                </a:path>
                <a:path w="439420" h="10160">
                  <a:moveTo>
                    <a:pt x="439420" y="6350"/>
                  </a:moveTo>
                  <a:lnTo>
                    <a:pt x="438137" y="6350"/>
                  </a:lnTo>
                  <a:lnTo>
                    <a:pt x="438137" y="7620"/>
                  </a:lnTo>
                  <a:lnTo>
                    <a:pt x="11430" y="7620"/>
                  </a:lnTo>
                  <a:lnTo>
                    <a:pt x="11430" y="10160"/>
                  </a:lnTo>
                  <a:lnTo>
                    <a:pt x="439420" y="10160"/>
                  </a:lnTo>
                  <a:lnTo>
                    <a:pt x="439420" y="7620"/>
                  </a:lnTo>
                  <a:lnTo>
                    <a:pt x="439420" y="6350"/>
                  </a:lnTo>
                  <a:close/>
                </a:path>
              </a:pathLst>
            </a:custGeom>
            <a:solidFill>
              <a:srgbClr val="9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976370" y="1753869"/>
              <a:ext cx="431800" cy="10160"/>
            </a:xfrm>
            <a:custGeom>
              <a:avLst/>
              <a:gdLst/>
              <a:ahLst/>
              <a:cxnLst/>
              <a:rect l="l" t="t" r="r" b="b"/>
              <a:pathLst>
                <a:path w="431800" h="10160">
                  <a:moveTo>
                    <a:pt x="25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0"/>
                  </a:lnTo>
                  <a:close/>
                </a:path>
                <a:path w="431800" h="10160">
                  <a:moveTo>
                    <a:pt x="429260" y="0"/>
                  </a:moveTo>
                  <a:lnTo>
                    <a:pt x="427990" y="0"/>
                  </a:lnTo>
                  <a:lnTo>
                    <a:pt x="42799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5080" y="3810"/>
                  </a:lnTo>
                  <a:lnTo>
                    <a:pt x="5080" y="2540"/>
                  </a:lnTo>
                  <a:lnTo>
                    <a:pt x="429260" y="2540"/>
                  </a:lnTo>
                  <a:lnTo>
                    <a:pt x="429260" y="1270"/>
                  </a:lnTo>
                  <a:lnTo>
                    <a:pt x="429260" y="0"/>
                  </a:lnTo>
                  <a:close/>
                </a:path>
                <a:path w="431800" h="10160">
                  <a:moveTo>
                    <a:pt x="430530" y="2540"/>
                  </a:moveTo>
                  <a:lnTo>
                    <a:pt x="429260" y="2540"/>
                  </a:lnTo>
                  <a:lnTo>
                    <a:pt x="429260" y="3810"/>
                  </a:lnTo>
                  <a:lnTo>
                    <a:pt x="7620" y="3810"/>
                  </a:lnTo>
                  <a:lnTo>
                    <a:pt x="7620" y="6350"/>
                  </a:lnTo>
                  <a:lnTo>
                    <a:pt x="8890" y="6350"/>
                  </a:lnTo>
                  <a:lnTo>
                    <a:pt x="8890" y="7620"/>
                  </a:lnTo>
                  <a:lnTo>
                    <a:pt x="10160" y="7620"/>
                  </a:lnTo>
                  <a:lnTo>
                    <a:pt x="10160" y="6350"/>
                  </a:lnTo>
                  <a:lnTo>
                    <a:pt x="430530" y="6350"/>
                  </a:lnTo>
                  <a:lnTo>
                    <a:pt x="430530" y="3810"/>
                  </a:lnTo>
                  <a:lnTo>
                    <a:pt x="430530" y="2540"/>
                  </a:lnTo>
                  <a:close/>
                </a:path>
                <a:path w="431800" h="10160">
                  <a:moveTo>
                    <a:pt x="431787" y="7620"/>
                  </a:moveTo>
                  <a:lnTo>
                    <a:pt x="10160" y="7620"/>
                  </a:lnTo>
                  <a:lnTo>
                    <a:pt x="10160" y="8890"/>
                  </a:lnTo>
                  <a:lnTo>
                    <a:pt x="12700" y="8890"/>
                  </a:lnTo>
                  <a:lnTo>
                    <a:pt x="12700" y="10160"/>
                  </a:lnTo>
                  <a:lnTo>
                    <a:pt x="13970" y="10160"/>
                  </a:lnTo>
                  <a:lnTo>
                    <a:pt x="13970" y="8890"/>
                  </a:lnTo>
                  <a:lnTo>
                    <a:pt x="431787" y="8890"/>
                  </a:lnTo>
                  <a:lnTo>
                    <a:pt x="431787" y="7620"/>
                  </a:lnTo>
                  <a:close/>
                </a:path>
              </a:pathLst>
            </a:custGeom>
            <a:solidFill>
              <a:srgbClr val="9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992880" y="1764029"/>
              <a:ext cx="420370" cy="8890"/>
            </a:xfrm>
            <a:custGeom>
              <a:avLst/>
              <a:gdLst/>
              <a:ahLst/>
              <a:cxnLst/>
              <a:rect l="l" t="t" r="r" b="b"/>
              <a:pathLst>
                <a:path w="420370" h="8889">
                  <a:moveTo>
                    <a:pt x="417830" y="2540"/>
                  </a:moveTo>
                  <a:lnTo>
                    <a:pt x="41781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5080" y="3810"/>
                  </a:lnTo>
                  <a:lnTo>
                    <a:pt x="5080" y="2540"/>
                  </a:lnTo>
                  <a:lnTo>
                    <a:pt x="417830" y="2540"/>
                  </a:lnTo>
                  <a:close/>
                </a:path>
                <a:path w="420370" h="8889">
                  <a:moveTo>
                    <a:pt x="419100" y="2540"/>
                  </a:moveTo>
                  <a:lnTo>
                    <a:pt x="417830" y="2540"/>
                  </a:lnTo>
                  <a:lnTo>
                    <a:pt x="41783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6350" y="5080"/>
                  </a:lnTo>
                  <a:lnTo>
                    <a:pt x="6350" y="6350"/>
                  </a:lnTo>
                  <a:lnTo>
                    <a:pt x="8890" y="6350"/>
                  </a:lnTo>
                  <a:lnTo>
                    <a:pt x="8890" y="5080"/>
                  </a:lnTo>
                  <a:lnTo>
                    <a:pt x="419100" y="5080"/>
                  </a:lnTo>
                  <a:lnTo>
                    <a:pt x="419100" y="3810"/>
                  </a:lnTo>
                  <a:lnTo>
                    <a:pt x="419100" y="2540"/>
                  </a:lnTo>
                  <a:close/>
                </a:path>
                <a:path w="420370" h="8889">
                  <a:moveTo>
                    <a:pt x="420370" y="5080"/>
                  </a:moveTo>
                  <a:lnTo>
                    <a:pt x="419100" y="5080"/>
                  </a:lnTo>
                  <a:lnTo>
                    <a:pt x="419100" y="6350"/>
                  </a:lnTo>
                  <a:lnTo>
                    <a:pt x="11430" y="6350"/>
                  </a:lnTo>
                  <a:lnTo>
                    <a:pt x="11430" y="8890"/>
                  </a:lnTo>
                  <a:lnTo>
                    <a:pt x="420370" y="8890"/>
                  </a:lnTo>
                  <a:lnTo>
                    <a:pt x="420370" y="6350"/>
                  </a:lnTo>
                  <a:lnTo>
                    <a:pt x="420370" y="5080"/>
                  </a:lnTo>
                  <a:close/>
                </a:path>
              </a:pathLst>
            </a:custGeom>
            <a:solidFill>
              <a:srgbClr val="9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005580" y="1772919"/>
              <a:ext cx="411480" cy="10160"/>
            </a:xfrm>
            <a:custGeom>
              <a:avLst/>
              <a:gdLst/>
              <a:ahLst/>
              <a:cxnLst/>
              <a:rect l="l" t="t" r="r" b="b"/>
              <a:pathLst>
                <a:path w="411479" h="10160">
                  <a:moveTo>
                    <a:pt x="25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0"/>
                  </a:lnTo>
                  <a:close/>
                </a:path>
                <a:path w="411479" h="10160">
                  <a:moveTo>
                    <a:pt x="408940" y="1270"/>
                  </a:moveTo>
                  <a:lnTo>
                    <a:pt x="2540" y="1270"/>
                  </a:lnTo>
                  <a:lnTo>
                    <a:pt x="2540" y="254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7620" y="3810"/>
                  </a:lnTo>
                  <a:lnTo>
                    <a:pt x="7620" y="2540"/>
                  </a:lnTo>
                  <a:lnTo>
                    <a:pt x="408940" y="2540"/>
                  </a:lnTo>
                  <a:lnTo>
                    <a:pt x="408940" y="1270"/>
                  </a:lnTo>
                  <a:close/>
                </a:path>
                <a:path w="411479" h="10160">
                  <a:moveTo>
                    <a:pt x="410210" y="3810"/>
                  </a:moveTo>
                  <a:lnTo>
                    <a:pt x="10160" y="3810"/>
                  </a:lnTo>
                  <a:lnTo>
                    <a:pt x="10160" y="6350"/>
                  </a:lnTo>
                  <a:lnTo>
                    <a:pt x="12700" y="6350"/>
                  </a:lnTo>
                  <a:lnTo>
                    <a:pt x="12700" y="7620"/>
                  </a:lnTo>
                  <a:lnTo>
                    <a:pt x="15240" y="7620"/>
                  </a:lnTo>
                  <a:lnTo>
                    <a:pt x="15240" y="6350"/>
                  </a:lnTo>
                  <a:lnTo>
                    <a:pt x="410210" y="6350"/>
                  </a:lnTo>
                  <a:lnTo>
                    <a:pt x="410210" y="3810"/>
                  </a:lnTo>
                  <a:close/>
                </a:path>
                <a:path w="411479" h="10160">
                  <a:moveTo>
                    <a:pt x="411480" y="7620"/>
                  </a:moveTo>
                  <a:lnTo>
                    <a:pt x="15240" y="7620"/>
                  </a:lnTo>
                  <a:lnTo>
                    <a:pt x="15240" y="8890"/>
                  </a:lnTo>
                  <a:lnTo>
                    <a:pt x="16510" y="8890"/>
                  </a:lnTo>
                  <a:lnTo>
                    <a:pt x="16510" y="10160"/>
                  </a:lnTo>
                  <a:lnTo>
                    <a:pt x="20320" y="10160"/>
                  </a:lnTo>
                  <a:lnTo>
                    <a:pt x="20320" y="8890"/>
                  </a:lnTo>
                  <a:lnTo>
                    <a:pt x="411480" y="8890"/>
                  </a:lnTo>
                  <a:lnTo>
                    <a:pt x="411480" y="7620"/>
                  </a:lnTo>
                  <a:close/>
                </a:path>
              </a:pathLst>
            </a:custGeom>
            <a:solidFill>
              <a:srgbClr val="9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029710" y="1783079"/>
              <a:ext cx="391160" cy="10160"/>
            </a:xfrm>
            <a:custGeom>
              <a:avLst/>
              <a:gdLst/>
              <a:ahLst/>
              <a:cxnLst/>
              <a:rect l="l" t="t" r="r" b="b"/>
              <a:pathLst>
                <a:path w="391160" h="10160">
                  <a:moveTo>
                    <a:pt x="3886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6350" y="3810"/>
                  </a:lnTo>
                  <a:lnTo>
                    <a:pt x="6350" y="2540"/>
                  </a:lnTo>
                  <a:lnTo>
                    <a:pt x="388620" y="2540"/>
                  </a:lnTo>
                  <a:lnTo>
                    <a:pt x="388620" y="0"/>
                  </a:lnTo>
                  <a:close/>
                </a:path>
                <a:path w="391160" h="10160">
                  <a:moveTo>
                    <a:pt x="389890" y="3810"/>
                  </a:moveTo>
                  <a:lnTo>
                    <a:pt x="6350" y="3810"/>
                  </a:lnTo>
                  <a:lnTo>
                    <a:pt x="6350" y="5080"/>
                  </a:lnTo>
                  <a:lnTo>
                    <a:pt x="8890" y="5080"/>
                  </a:lnTo>
                  <a:lnTo>
                    <a:pt x="8890" y="6350"/>
                  </a:lnTo>
                  <a:lnTo>
                    <a:pt x="13970" y="6350"/>
                  </a:lnTo>
                  <a:lnTo>
                    <a:pt x="13970" y="5080"/>
                  </a:lnTo>
                  <a:lnTo>
                    <a:pt x="389890" y="5080"/>
                  </a:lnTo>
                  <a:lnTo>
                    <a:pt x="389890" y="3810"/>
                  </a:lnTo>
                  <a:close/>
                </a:path>
                <a:path w="391160" h="10160">
                  <a:moveTo>
                    <a:pt x="391160" y="6350"/>
                  </a:moveTo>
                  <a:lnTo>
                    <a:pt x="17780" y="6350"/>
                  </a:lnTo>
                  <a:lnTo>
                    <a:pt x="17780" y="8890"/>
                  </a:lnTo>
                  <a:lnTo>
                    <a:pt x="20320" y="8890"/>
                  </a:lnTo>
                  <a:lnTo>
                    <a:pt x="20320" y="10160"/>
                  </a:lnTo>
                  <a:lnTo>
                    <a:pt x="24130" y="10160"/>
                  </a:lnTo>
                  <a:lnTo>
                    <a:pt x="24130" y="8890"/>
                  </a:lnTo>
                  <a:lnTo>
                    <a:pt x="391147" y="8890"/>
                  </a:lnTo>
                  <a:lnTo>
                    <a:pt x="391160" y="635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053840" y="1793239"/>
              <a:ext cx="370840" cy="8890"/>
            </a:xfrm>
            <a:custGeom>
              <a:avLst/>
              <a:gdLst/>
              <a:ahLst/>
              <a:cxnLst/>
              <a:rect l="l" t="t" r="r" b="b"/>
              <a:pathLst>
                <a:path w="370839" h="8889">
                  <a:moveTo>
                    <a:pt x="3683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11430" y="2540"/>
                  </a:lnTo>
                  <a:lnTo>
                    <a:pt x="11430" y="1270"/>
                  </a:lnTo>
                  <a:lnTo>
                    <a:pt x="368300" y="1270"/>
                  </a:lnTo>
                  <a:lnTo>
                    <a:pt x="368300" y="0"/>
                  </a:lnTo>
                  <a:close/>
                </a:path>
                <a:path w="370839" h="8889">
                  <a:moveTo>
                    <a:pt x="369570" y="2540"/>
                  </a:moveTo>
                  <a:lnTo>
                    <a:pt x="16510" y="2540"/>
                  </a:lnTo>
                  <a:lnTo>
                    <a:pt x="16510" y="5080"/>
                  </a:lnTo>
                  <a:lnTo>
                    <a:pt x="20320" y="5080"/>
                  </a:lnTo>
                  <a:lnTo>
                    <a:pt x="20320" y="6350"/>
                  </a:lnTo>
                  <a:lnTo>
                    <a:pt x="33020" y="6350"/>
                  </a:lnTo>
                  <a:lnTo>
                    <a:pt x="33020" y="5080"/>
                  </a:lnTo>
                  <a:lnTo>
                    <a:pt x="369570" y="5080"/>
                  </a:lnTo>
                  <a:lnTo>
                    <a:pt x="369570" y="2540"/>
                  </a:lnTo>
                  <a:close/>
                </a:path>
                <a:path w="370839" h="8889">
                  <a:moveTo>
                    <a:pt x="370840" y="6350"/>
                  </a:moveTo>
                  <a:lnTo>
                    <a:pt x="33020" y="6350"/>
                  </a:lnTo>
                  <a:lnTo>
                    <a:pt x="33020" y="7620"/>
                  </a:lnTo>
                  <a:lnTo>
                    <a:pt x="38100" y="7620"/>
                  </a:lnTo>
                  <a:lnTo>
                    <a:pt x="38100" y="8890"/>
                  </a:lnTo>
                  <a:lnTo>
                    <a:pt x="52070" y="8890"/>
                  </a:lnTo>
                  <a:lnTo>
                    <a:pt x="52070" y="7620"/>
                  </a:lnTo>
                  <a:lnTo>
                    <a:pt x="370840" y="7620"/>
                  </a:lnTo>
                  <a:lnTo>
                    <a:pt x="370840" y="6350"/>
                  </a:lnTo>
                  <a:close/>
                </a:path>
              </a:pathLst>
            </a:custGeom>
            <a:solidFill>
              <a:srgbClr val="9A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110990" y="1802129"/>
              <a:ext cx="317500" cy="10160"/>
            </a:xfrm>
            <a:custGeom>
              <a:avLst/>
              <a:gdLst/>
              <a:ahLst/>
              <a:cxnLst/>
              <a:rect l="l" t="t" r="r" b="b"/>
              <a:pathLst>
                <a:path w="317500" h="10160">
                  <a:moveTo>
                    <a:pt x="3149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4770" y="2540"/>
                  </a:lnTo>
                  <a:lnTo>
                    <a:pt x="64770" y="3810"/>
                  </a:lnTo>
                  <a:lnTo>
                    <a:pt x="83820" y="3810"/>
                  </a:lnTo>
                  <a:lnTo>
                    <a:pt x="83820" y="2540"/>
                  </a:lnTo>
                  <a:lnTo>
                    <a:pt x="314960" y="2540"/>
                  </a:lnTo>
                  <a:lnTo>
                    <a:pt x="314960" y="0"/>
                  </a:lnTo>
                  <a:close/>
                </a:path>
                <a:path w="317500" h="10160">
                  <a:moveTo>
                    <a:pt x="316230" y="3810"/>
                  </a:moveTo>
                  <a:lnTo>
                    <a:pt x="83820" y="3810"/>
                  </a:lnTo>
                  <a:lnTo>
                    <a:pt x="83820" y="5080"/>
                  </a:lnTo>
                  <a:lnTo>
                    <a:pt x="96520" y="5080"/>
                  </a:lnTo>
                  <a:lnTo>
                    <a:pt x="96520" y="6350"/>
                  </a:lnTo>
                  <a:lnTo>
                    <a:pt x="102870" y="6350"/>
                  </a:lnTo>
                  <a:lnTo>
                    <a:pt x="102870" y="5080"/>
                  </a:lnTo>
                  <a:lnTo>
                    <a:pt x="316230" y="5080"/>
                  </a:lnTo>
                  <a:lnTo>
                    <a:pt x="316230" y="3810"/>
                  </a:lnTo>
                  <a:close/>
                </a:path>
                <a:path w="317500" h="10160">
                  <a:moveTo>
                    <a:pt x="317500" y="5080"/>
                  </a:moveTo>
                  <a:lnTo>
                    <a:pt x="316230" y="5080"/>
                  </a:lnTo>
                  <a:lnTo>
                    <a:pt x="316230" y="6350"/>
                  </a:lnTo>
                  <a:lnTo>
                    <a:pt x="114300" y="6350"/>
                  </a:lnTo>
                  <a:lnTo>
                    <a:pt x="114300" y="8890"/>
                  </a:lnTo>
                  <a:lnTo>
                    <a:pt x="119380" y="8890"/>
                  </a:lnTo>
                  <a:lnTo>
                    <a:pt x="119380" y="10160"/>
                  </a:lnTo>
                  <a:lnTo>
                    <a:pt x="125730" y="10160"/>
                  </a:lnTo>
                  <a:lnTo>
                    <a:pt x="125730" y="8890"/>
                  </a:lnTo>
                  <a:lnTo>
                    <a:pt x="317500" y="8890"/>
                  </a:lnTo>
                  <a:lnTo>
                    <a:pt x="317500" y="6350"/>
                  </a:lnTo>
                  <a:lnTo>
                    <a:pt x="317500" y="5080"/>
                  </a:lnTo>
                  <a:close/>
                </a:path>
              </a:pathLst>
            </a:custGeom>
            <a:solidFill>
              <a:srgbClr val="9B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236720" y="1812289"/>
              <a:ext cx="195580" cy="10160"/>
            </a:xfrm>
            <a:custGeom>
              <a:avLst/>
              <a:gdLst/>
              <a:ahLst/>
              <a:cxnLst/>
              <a:rect l="l" t="t" r="r" b="b"/>
              <a:pathLst>
                <a:path w="195579" h="10160">
                  <a:moveTo>
                    <a:pt x="194310" y="1270"/>
                  </a:moveTo>
                  <a:lnTo>
                    <a:pt x="193040" y="1270"/>
                  </a:lnTo>
                  <a:lnTo>
                    <a:pt x="1930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3810" y="1270"/>
                  </a:lnTo>
                  <a:lnTo>
                    <a:pt x="3810" y="2540"/>
                  </a:lnTo>
                  <a:lnTo>
                    <a:pt x="6350" y="2540"/>
                  </a:lnTo>
                  <a:lnTo>
                    <a:pt x="6350" y="1270"/>
                  </a:lnTo>
                  <a:lnTo>
                    <a:pt x="193027" y="1270"/>
                  </a:lnTo>
                  <a:lnTo>
                    <a:pt x="193027" y="2540"/>
                  </a:lnTo>
                  <a:lnTo>
                    <a:pt x="12700" y="2540"/>
                  </a:lnTo>
                  <a:lnTo>
                    <a:pt x="12700" y="5080"/>
                  </a:lnTo>
                  <a:lnTo>
                    <a:pt x="16510" y="5080"/>
                  </a:lnTo>
                  <a:lnTo>
                    <a:pt x="16510" y="6350"/>
                  </a:lnTo>
                  <a:lnTo>
                    <a:pt x="19050" y="6350"/>
                  </a:lnTo>
                  <a:lnTo>
                    <a:pt x="19050" y="5080"/>
                  </a:lnTo>
                  <a:lnTo>
                    <a:pt x="194310" y="5080"/>
                  </a:lnTo>
                  <a:lnTo>
                    <a:pt x="194310" y="2540"/>
                  </a:lnTo>
                  <a:lnTo>
                    <a:pt x="194310" y="1270"/>
                  </a:lnTo>
                  <a:close/>
                </a:path>
                <a:path w="195579" h="10160">
                  <a:moveTo>
                    <a:pt x="195580" y="8890"/>
                  </a:moveTo>
                  <a:lnTo>
                    <a:pt x="26670" y="8890"/>
                  </a:lnTo>
                  <a:lnTo>
                    <a:pt x="26670" y="10160"/>
                  </a:lnTo>
                  <a:lnTo>
                    <a:pt x="195580" y="10160"/>
                  </a:lnTo>
                  <a:lnTo>
                    <a:pt x="195580" y="8890"/>
                  </a:lnTo>
                  <a:close/>
                </a:path>
                <a:path w="195579" h="10160">
                  <a:moveTo>
                    <a:pt x="195580" y="5080"/>
                  </a:moveTo>
                  <a:lnTo>
                    <a:pt x="194310" y="5080"/>
                  </a:lnTo>
                  <a:lnTo>
                    <a:pt x="194310" y="6350"/>
                  </a:lnTo>
                  <a:lnTo>
                    <a:pt x="19050" y="6350"/>
                  </a:lnTo>
                  <a:lnTo>
                    <a:pt x="19050" y="7620"/>
                  </a:lnTo>
                  <a:lnTo>
                    <a:pt x="22860" y="7620"/>
                  </a:lnTo>
                  <a:lnTo>
                    <a:pt x="22860" y="8890"/>
                  </a:lnTo>
                  <a:lnTo>
                    <a:pt x="24130" y="8890"/>
                  </a:lnTo>
                  <a:lnTo>
                    <a:pt x="24130" y="7620"/>
                  </a:lnTo>
                  <a:lnTo>
                    <a:pt x="195580" y="7620"/>
                  </a:lnTo>
                  <a:lnTo>
                    <a:pt x="195580" y="6350"/>
                  </a:lnTo>
                  <a:lnTo>
                    <a:pt x="195580" y="5080"/>
                  </a:lnTo>
                  <a:close/>
                </a:path>
              </a:pathLst>
            </a:custGeom>
            <a:solidFill>
              <a:srgbClr val="9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263390" y="1822449"/>
              <a:ext cx="171450" cy="10160"/>
            </a:xfrm>
            <a:custGeom>
              <a:avLst/>
              <a:gdLst/>
              <a:ahLst/>
              <a:cxnLst/>
              <a:rect l="l" t="t" r="r" b="b"/>
              <a:pathLst>
                <a:path w="171450" h="10160">
                  <a:moveTo>
                    <a:pt x="168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5080" y="2540"/>
                  </a:lnTo>
                  <a:lnTo>
                    <a:pt x="5080" y="1270"/>
                  </a:lnTo>
                  <a:lnTo>
                    <a:pt x="168910" y="1270"/>
                  </a:lnTo>
                  <a:lnTo>
                    <a:pt x="168910" y="0"/>
                  </a:lnTo>
                  <a:close/>
                </a:path>
                <a:path w="171450" h="10160">
                  <a:moveTo>
                    <a:pt x="170180" y="2540"/>
                  </a:moveTo>
                  <a:lnTo>
                    <a:pt x="5080" y="2540"/>
                  </a:lnTo>
                  <a:lnTo>
                    <a:pt x="5080" y="3810"/>
                  </a:lnTo>
                  <a:lnTo>
                    <a:pt x="6350" y="3810"/>
                  </a:lnTo>
                  <a:lnTo>
                    <a:pt x="6350" y="5080"/>
                  </a:lnTo>
                  <a:lnTo>
                    <a:pt x="8890" y="5080"/>
                  </a:lnTo>
                  <a:lnTo>
                    <a:pt x="8890" y="3810"/>
                  </a:lnTo>
                  <a:lnTo>
                    <a:pt x="170180" y="3810"/>
                  </a:lnTo>
                  <a:lnTo>
                    <a:pt x="170180" y="2540"/>
                  </a:lnTo>
                  <a:close/>
                </a:path>
                <a:path w="171450" h="10160">
                  <a:moveTo>
                    <a:pt x="171450" y="8890"/>
                  </a:moveTo>
                  <a:lnTo>
                    <a:pt x="12700" y="8890"/>
                  </a:lnTo>
                  <a:lnTo>
                    <a:pt x="12700" y="10160"/>
                  </a:lnTo>
                  <a:lnTo>
                    <a:pt x="171450" y="10160"/>
                  </a:lnTo>
                  <a:lnTo>
                    <a:pt x="171450" y="8890"/>
                  </a:lnTo>
                  <a:close/>
                </a:path>
                <a:path w="171450" h="10160">
                  <a:moveTo>
                    <a:pt x="171450" y="5080"/>
                  </a:moveTo>
                  <a:lnTo>
                    <a:pt x="10160" y="5080"/>
                  </a:lnTo>
                  <a:lnTo>
                    <a:pt x="10160" y="7620"/>
                  </a:lnTo>
                  <a:lnTo>
                    <a:pt x="11430" y="7620"/>
                  </a:lnTo>
                  <a:lnTo>
                    <a:pt x="11430" y="8890"/>
                  </a:lnTo>
                  <a:lnTo>
                    <a:pt x="12700" y="8890"/>
                  </a:lnTo>
                  <a:lnTo>
                    <a:pt x="12700" y="7620"/>
                  </a:lnTo>
                  <a:lnTo>
                    <a:pt x="171450" y="7620"/>
                  </a:lnTo>
                  <a:lnTo>
                    <a:pt x="171450" y="5080"/>
                  </a:lnTo>
                  <a:close/>
                </a:path>
              </a:pathLst>
            </a:custGeom>
            <a:solidFill>
              <a:srgbClr val="9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277360" y="1832609"/>
              <a:ext cx="160020" cy="8890"/>
            </a:xfrm>
            <a:custGeom>
              <a:avLst/>
              <a:gdLst/>
              <a:ahLst/>
              <a:cxnLst/>
              <a:rect l="l" t="t" r="r" b="b"/>
              <a:pathLst>
                <a:path w="160020" h="8889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160020" h="8889">
                  <a:moveTo>
                    <a:pt x="158750" y="5080"/>
                  </a:moveTo>
                  <a:lnTo>
                    <a:pt x="5080" y="5080"/>
                  </a:lnTo>
                  <a:lnTo>
                    <a:pt x="508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7620" y="7620"/>
                  </a:lnTo>
                  <a:lnTo>
                    <a:pt x="7620" y="6350"/>
                  </a:lnTo>
                  <a:lnTo>
                    <a:pt x="158737" y="6350"/>
                  </a:lnTo>
                  <a:lnTo>
                    <a:pt x="158750" y="5080"/>
                  </a:lnTo>
                  <a:close/>
                </a:path>
                <a:path w="160020" h="8889">
                  <a:moveTo>
                    <a:pt x="158750" y="1270"/>
                  </a:moveTo>
                  <a:lnTo>
                    <a:pt x="158737" y="0"/>
                  </a:lnTo>
                  <a:lnTo>
                    <a:pt x="157480" y="0"/>
                  </a:lnTo>
                  <a:lnTo>
                    <a:pt x="157480" y="1270"/>
                  </a:lnTo>
                  <a:lnTo>
                    <a:pt x="2540" y="1270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5080" y="5080"/>
                  </a:lnTo>
                  <a:lnTo>
                    <a:pt x="5080" y="3810"/>
                  </a:lnTo>
                  <a:lnTo>
                    <a:pt x="158750" y="3810"/>
                  </a:lnTo>
                  <a:lnTo>
                    <a:pt x="158750" y="1270"/>
                  </a:lnTo>
                  <a:close/>
                </a:path>
                <a:path w="160020" h="8889">
                  <a:moveTo>
                    <a:pt x="160020" y="7632"/>
                  </a:moveTo>
                  <a:lnTo>
                    <a:pt x="8890" y="7632"/>
                  </a:lnTo>
                  <a:lnTo>
                    <a:pt x="8890" y="8890"/>
                  </a:lnTo>
                  <a:lnTo>
                    <a:pt x="160020" y="8890"/>
                  </a:lnTo>
                  <a:lnTo>
                    <a:pt x="160020" y="7632"/>
                  </a:lnTo>
                  <a:close/>
                </a:path>
              </a:pathLst>
            </a:custGeom>
            <a:solidFill>
              <a:srgbClr val="9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286250" y="1841499"/>
              <a:ext cx="152400" cy="10160"/>
            </a:xfrm>
            <a:custGeom>
              <a:avLst/>
              <a:gdLst/>
              <a:ahLst/>
              <a:cxnLst/>
              <a:rect l="l" t="t" r="r" b="b"/>
              <a:pathLst>
                <a:path w="152400" h="10160">
                  <a:moveTo>
                    <a:pt x="152400" y="5080"/>
                  </a:moveTo>
                  <a:lnTo>
                    <a:pt x="151130" y="5080"/>
                  </a:lnTo>
                  <a:lnTo>
                    <a:pt x="151130" y="3810"/>
                  </a:lnTo>
                  <a:lnTo>
                    <a:pt x="151130" y="2540"/>
                  </a:lnTo>
                  <a:lnTo>
                    <a:pt x="151130" y="1270"/>
                  </a:lnTo>
                  <a:lnTo>
                    <a:pt x="1511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7620" y="7620"/>
                  </a:lnTo>
                  <a:lnTo>
                    <a:pt x="7620" y="10160"/>
                  </a:lnTo>
                  <a:lnTo>
                    <a:pt x="152400" y="10160"/>
                  </a:lnTo>
                  <a:lnTo>
                    <a:pt x="152400" y="7620"/>
                  </a:lnTo>
                  <a:lnTo>
                    <a:pt x="152400" y="6350"/>
                  </a:lnTo>
                  <a:lnTo>
                    <a:pt x="152400" y="5080"/>
                  </a:lnTo>
                  <a:close/>
                </a:path>
              </a:pathLst>
            </a:custGeom>
            <a:solidFill>
              <a:srgbClr val="9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295140" y="1851659"/>
              <a:ext cx="144780" cy="10160"/>
            </a:xfrm>
            <a:custGeom>
              <a:avLst/>
              <a:gdLst/>
              <a:ahLst/>
              <a:cxnLst/>
              <a:rect l="l" t="t" r="r" b="b"/>
              <a:pathLst>
                <a:path w="144779" h="10160">
                  <a:moveTo>
                    <a:pt x="144780" y="7632"/>
                  </a:moveTo>
                  <a:lnTo>
                    <a:pt x="3810" y="7632"/>
                  </a:lnTo>
                  <a:lnTo>
                    <a:pt x="3810" y="10160"/>
                  </a:lnTo>
                  <a:lnTo>
                    <a:pt x="144780" y="10160"/>
                  </a:lnTo>
                  <a:lnTo>
                    <a:pt x="144780" y="7632"/>
                  </a:lnTo>
                  <a:close/>
                </a:path>
                <a:path w="144779" h="10160">
                  <a:moveTo>
                    <a:pt x="144780" y="2540"/>
                  </a:moveTo>
                  <a:lnTo>
                    <a:pt x="143510" y="2540"/>
                  </a:lnTo>
                  <a:lnTo>
                    <a:pt x="1435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144767" y="7620"/>
                  </a:lnTo>
                  <a:lnTo>
                    <a:pt x="144767" y="5080"/>
                  </a:lnTo>
                  <a:lnTo>
                    <a:pt x="144780" y="2540"/>
                  </a:lnTo>
                  <a:close/>
                </a:path>
              </a:pathLst>
            </a:custGeom>
            <a:solidFill>
              <a:srgbClr val="A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300220" y="1861819"/>
              <a:ext cx="142240" cy="8890"/>
            </a:xfrm>
            <a:custGeom>
              <a:avLst/>
              <a:gdLst/>
              <a:ahLst/>
              <a:cxnLst/>
              <a:rect l="l" t="t" r="r" b="b"/>
              <a:pathLst>
                <a:path w="142239" h="8889">
                  <a:moveTo>
                    <a:pt x="142240" y="7620"/>
                  </a:moveTo>
                  <a:lnTo>
                    <a:pt x="140970" y="7620"/>
                  </a:lnTo>
                  <a:lnTo>
                    <a:pt x="140970" y="6350"/>
                  </a:lnTo>
                  <a:lnTo>
                    <a:pt x="140970" y="2540"/>
                  </a:lnTo>
                  <a:lnTo>
                    <a:pt x="1409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42240" y="8890"/>
                  </a:lnTo>
                  <a:lnTo>
                    <a:pt x="142240" y="7620"/>
                  </a:lnTo>
                  <a:close/>
                </a:path>
              </a:pathLst>
            </a:custGeom>
            <a:solidFill>
              <a:srgbClr val="A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302760" y="1870709"/>
              <a:ext cx="139700" cy="10160"/>
            </a:xfrm>
            <a:custGeom>
              <a:avLst/>
              <a:gdLst/>
              <a:ahLst/>
              <a:cxnLst/>
              <a:rect l="l" t="t" r="r" b="b"/>
              <a:pathLst>
                <a:path w="139700" h="10160">
                  <a:moveTo>
                    <a:pt x="1397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10160"/>
                  </a:lnTo>
                  <a:lnTo>
                    <a:pt x="139700" y="10160"/>
                  </a:lnTo>
                  <a:lnTo>
                    <a:pt x="139700" y="3810"/>
                  </a:lnTo>
                  <a:lnTo>
                    <a:pt x="139687" y="127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A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306570" y="1880869"/>
              <a:ext cx="137160" cy="8890"/>
            </a:xfrm>
            <a:custGeom>
              <a:avLst/>
              <a:gdLst/>
              <a:ahLst/>
              <a:cxnLst/>
              <a:rect l="l" t="t" r="r" b="b"/>
              <a:pathLst>
                <a:path w="137160" h="8889">
                  <a:moveTo>
                    <a:pt x="13716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137160" y="8890"/>
                  </a:lnTo>
                  <a:lnTo>
                    <a:pt x="137160" y="635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A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307840" y="1889759"/>
              <a:ext cx="137160" cy="10160"/>
            </a:xfrm>
            <a:custGeom>
              <a:avLst/>
              <a:gdLst/>
              <a:ahLst/>
              <a:cxnLst/>
              <a:rect l="l" t="t" r="r" b="b"/>
              <a:pathLst>
                <a:path w="137160" h="10160">
                  <a:moveTo>
                    <a:pt x="137160" y="6350"/>
                  </a:moveTo>
                  <a:lnTo>
                    <a:pt x="135890" y="6350"/>
                  </a:lnTo>
                  <a:lnTo>
                    <a:pt x="135890" y="1270"/>
                  </a:lnTo>
                  <a:lnTo>
                    <a:pt x="1358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6350"/>
                  </a:lnTo>
                  <a:lnTo>
                    <a:pt x="1270" y="10160"/>
                  </a:lnTo>
                  <a:lnTo>
                    <a:pt x="137160" y="10160"/>
                  </a:lnTo>
                  <a:lnTo>
                    <a:pt x="137160" y="6350"/>
                  </a:lnTo>
                  <a:close/>
                </a:path>
              </a:pathLst>
            </a:custGeom>
            <a:solidFill>
              <a:srgbClr val="A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309110" y="1899919"/>
              <a:ext cx="135890" cy="10160"/>
            </a:xfrm>
            <a:custGeom>
              <a:avLst/>
              <a:gdLst/>
              <a:ahLst/>
              <a:cxnLst/>
              <a:rect l="l" t="t" r="r" b="b"/>
              <a:pathLst>
                <a:path w="135889" h="10160">
                  <a:moveTo>
                    <a:pt x="13589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135890" y="10160"/>
                  </a:lnTo>
                  <a:lnTo>
                    <a:pt x="135890" y="7620"/>
                  </a:lnTo>
                  <a:lnTo>
                    <a:pt x="135890" y="0"/>
                  </a:lnTo>
                  <a:close/>
                </a:path>
              </a:pathLst>
            </a:custGeom>
            <a:solidFill>
              <a:srgbClr val="A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310380" y="1910080"/>
              <a:ext cx="134620" cy="8890"/>
            </a:xfrm>
            <a:custGeom>
              <a:avLst/>
              <a:gdLst/>
              <a:ahLst/>
              <a:cxnLst/>
              <a:rect l="l" t="t" r="r" b="b"/>
              <a:pathLst>
                <a:path w="134620" h="8889">
                  <a:moveTo>
                    <a:pt x="0" y="8890"/>
                  </a:moveTo>
                  <a:lnTo>
                    <a:pt x="0" y="0"/>
                  </a:lnTo>
                  <a:lnTo>
                    <a:pt x="134620" y="0"/>
                  </a:lnTo>
                  <a:lnTo>
                    <a:pt x="13462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A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310380" y="1918969"/>
              <a:ext cx="135890" cy="10160"/>
            </a:xfrm>
            <a:custGeom>
              <a:avLst/>
              <a:gdLst/>
              <a:ahLst/>
              <a:cxnLst/>
              <a:rect l="l" t="t" r="r" b="b"/>
              <a:pathLst>
                <a:path w="135889" h="10160">
                  <a:moveTo>
                    <a:pt x="135890" y="2540"/>
                  </a:moveTo>
                  <a:lnTo>
                    <a:pt x="134620" y="2540"/>
                  </a:lnTo>
                  <a:lnTo>
                    <a:pt x="1346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135890" y="10160"/>
                  </a:lnTo>
                  <a:lnTo>
                    <a:pt x="135890" y="7620"/>
                  </a:lnTo>
                  <a:lnTo>
                    <a:pt x="135890" y="2540"/>
                  </a:lnTo>
                  <a:close/>
                </a:path>
              </a:pathLst>
            </a:custGeom>
            <a:solidFill>
              <a:srgbClr val="A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310380" y="1929129"/>
              <a:ext cx="135890" cy="10160"/>
            </a:xfrm>
            <a:custGeom>
              <a:avLst/>
              <a:gdLst/>
              <a:ahLst/>
              <a:cxnLst/>
              <a:rect l="l" t="t" r="r" b="b"/>
              <a:pathLst>
                <a:path w="135889" h="10160">
                  <a:moveTo>
                    <a:pt x="135890" y="7620"/>
                  </a:moveTo>
                  <a:lnTo>
                    <a:pt x="0" y="7620"/>
                  </a:lnTo>
                  <a:lnTo>
                    <a:pt x="0" y="10160"/>
                  </a:lnTo>
                  <a:lnTo>
                    <a:pt x="135890" y="10160"/>
                  </a:lnTo>
                  <a:lnTo>
                    <a:pt x="135890" y="7620"/>
                  </a:lnTo>
                  <a:close/>
                </a:path>
                <a:path w="135889" h="10160">
                  <a:moveTo>
                    <a:pt x="135890" y="0"/>
                  </a:moveTo>
                  <a:lnTo>
                    <a:pt x="1270" y="0"/>
                  </a:lnTo>
                  <a:lnTo>
                    <a:pt x="1270" y="6350"/>
                  </a:lnTo>
                  <a:lnTo>
                    <a:pt x="135890" y="6350"/>
                  </a:lnTo>
                  <a:lnTo>
                    <a:pt x="135890" y="0"/>
                  </a:lnTo>
                  <a:close/>
                </a:path>
              </a:pathLst>
            </a:custGeom>
            <a:solidFill>
              <a:srgbClr val="A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310380" y="1939290"/>
              <a:ext cx="135890" cy="10160"/>
            </a:xfrm>
            <a:custGeom>
              <a:avLst/>
              <a:gdLst/>
              <a:ahLst/>
              <a:cxnLst/>
              <a:rect l="l" t="t" r="r" b="b"/>
              <a:pathLst>
                <a:path w="135889" h="10160">
                  <a:moveTo>
                    <a:pt x="0" y="10160"/>
                  </a:moveTo>
                  <a:lnTo>
                    <a:pt x="0" y="0"/>
                  </a:lnTo>
                  <a:lnTo>
                    <a:pt x="135889" y="0"/>
                  </a:lnTo>
                  <a:lnTo>
                    <a:pt x="135890" y="10160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A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882390" y="1949449"/>
              <a:ext cx="563880" cy="8890"/>
            </a:xfrm>
            <a:custGeom>
              <a:avLst/>
              <a:gdLst/>
              <a:ahLst/>
              <a:cxnLst/>
              <a:rect l="l" t="t" r="r" b="b"/>
              <a:pathLst>
                <a:path w="563879" h="8889">
                  <a:moveTo>
                    <a:pt x="2540" y="7620"/>
                  </a:moveTo>
                  <a:lnTo>
                    <a:pt x="0" y="7620"/>
                  </a:lnTo>
                  <a:lnTo>
                    <a:pt x="0" y="8890"/>
                  </a:lnTo>
                  <a:lnTo>
                    <a:pt x="2540" y="8890"/>
                  </a:lnTo>
                  <a:lnTo>
                    <a:pt x="2540" y="7620"/>
                  </a:lnTo>
                  <a:close/>
                </a:path>
                <a:path w="563879" h="8889">
                  <a:moveTo>
                    <a:pt x="33020" y="1270"/>
                  </a:moveTo>
                  <a:lnTo>
                    <a:pt x="19050" y="1270"/>
                  </a:lnTo>
                  <a:lnTo>
                    <a:pt x="19050" y="3810"/>
                  </a:lnTo>
                  <a:lnTo>
                    <a:pt x="33020" y="3810"/>
                  </a:lnTo>
                  <a:lnTo>
                    <a:pt x="33020" y="1270"/>
                  </a:lnTo>
                  <a:close/>
                </a:path>
                <a:path w="563879" h="8889">
                  <a:moveTo>
                    <a:pt x="46990" y="5080"/>
                  </a:moveTo>
                  <a:lnTo>
                    <a:pt x="41910" y="5080"/>
                  </a:lnTo>
                  <a:lnTo>
                    <a:pt x="41910" y="3810"/>
                  </a:lnTo>
                  <a:lnTo>
                    <a:pt x="38100" y="3810"/>
                  </a:lnTo>
                  <a:lnTo>
                    <a:pt x="38100" y="5080"/>
                  </a:lnTo>
                  <a:lnTo>
                    <a:pt x="12700" y="5080"/>
                  </a:lnTo>
                  <a:lnTo>
                    <a:pt x="12700" y="3810"/>
                  </a:lnTo>
                  <a:lnTo>
                    <a:pt x="8890" y="3810"/>
                  </a:lnTo>
                  <a:lnTo>
                    <a:pt x="8890" y="5080"/>
                  </a:lnTo>
                  <a:lnTo>
                    <a:pt x="6350" y="5080"/>
                  </a:lnTo>
                  <a:lnTo>
                    <a:pt x="6350" y="7620"/>
                  </a:lnTo>
                  <a:lnTo>
                    <a:pt x="46990" y="7620"/>
                  </a:lnTo>
                  <a:lnTo>
                    <a:pt x="46990" y="5080"/>
                  </a:lnTo>
                  <a:close/>
                </a:path>
                <a:path w="563879" h="8889">
                  <a:moveTo>
                    <a:pt x="52070" y="7620"/>
                  </a:moveTo>
                  <a:lnTo>
                    <a:pt x="50800" y="7620"/>
                  </a:lnTo>
                  <a:lnTo>
                    <a:pt x="50800" y="8890"/>
                  </a:lnTo>
                  <a:lnTo>
                    <a:pt x="52070" y="8890"/>
                  </a:lnTo>
                  <a:lnTo>
                    <a:pt x="52070" y="7620"/>
                  </a:lnTo>
                  <a:close/>
                </a:path>
                <a:path w="563879" h="8889">
                  <a:moveTo>
                    <a:pt x="563880" y="5080"/>
                  </a:moveTo>
                  <a:lnTo>
                    <a:pt x="426720" y="5080"/>
                  </a:lnTo>
                  <a:lnTo>
                    <a:pt x="426720" y="7620"/>
                  </a:lnTo>
                  <a:lnTo>
                    <a:pt x="563880" y="7620"/>
                  </a:lnTo>
                  <a:lnTo>
                    <a:pt x="563880" y="5080"/>
                  </a:lnTo>
                  <a:close/>
                </a:path>
                <a:path w="563879" h="8889">
                  <a:moveTo>
                    <a:pt x="563880" y="2540"/>
                  </a:moveTo>
                  <a:lnTo>
                    <a:pt x="427990" y="2540"/>
                  </a:lnTo>
                  <a:lnTo>
                    <a:pt x="427990" y="1270"/>
                  </a:lnTo>
                  <a:lnTo>
                    <a:pt x="426720" y="1270"/>
                  </a:lnTo>
                  <a:lnTo>
                    <a:pt x="426720" y="2540"/>
                  </a:lnTo>
                  <a:lnTo>
                    <a:pt x="426720" y="3810"/>
                  </a:lnTo>
                  <a:lnTo>
                    <a:pt x="563880" y="3810"/>
                  </a:lnTo>
                  <a:lnTo>
                    <a:pt x="563880" y="2540"/>
                  </a:lnTo>
                  <a:close/>
                </a:path>
                <a:path w="563879" h="8889">
                  <a:moveTo>
                    <a:pt x="563880" y="0"/>
                  </a:moveTo>
                  <a:lnTo>
                    <a:pt x="427990" y="0"/>
                  </a:lnTo>
                  <a:lnTo>
                    <a:pt x="427990" y="1270"/>
                  </a:lnTo>
                  <a:lnTo>
                    <a:pt x="563880" y="1270"/>
                  </a:lnTo>
                  <a:lnTo>
                    <a:pt x="563880" y="0"/>
                  </a:lnTo>
                  <a:close/>
                </a:path>
              </a:pathLst>
            </a:custGeom>
            <a:solidFill>
              <a:srgbClr val="AA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869690" y="1958339"/>
              <a:ext cx="576580" cy="10160"/>
            </a:xfrm>
            <a:custGeom>
              <a:avLst/>
              <a:gdLst/>
              <a:ahLst/>
              <a:cxnLst/>
              <a:rect l="l" t="t" r="r" b="b"/>
              <a:pathLst>
                <a:path w="576579" h="10160">
                  <a:moveTo>
                    <a:pt x="64770" y="0"/>
                  </a:moveTo>
                  <a:lnTo>
                    <a:pt x="12700" y="0"/>
                  </a:lnTo>
                  <a:lnTo>
                    <a:pt x="12700" y="1270"/>
                  </a:lnTo>
                  <a:lnTo>
                    <a:pt x="64770" y="1270"/>
                  </a:lnTo>
                  <a:lnTo>
                    <a:pt x="64770" y="0"/>
                  </a:lnTo>
                  <a:close/>
                </a:path>
                <a:path w="576579" h="10160">
                  <a:moveTo>
                    <a:pt x="69850" y="2540"/>
                  </a:moveTo>
                  <a:lnTo>
                    <a:pt x="68580" y="2540"/>
                  </a:lnTo>
                  <a:lnTo>
                    <a:pt x="68580" y="1270"/>
                  </a:lnTo>
                  <a:lnTo>
                    <a:pt x="66040" y="1270"/>
                  </a:lnTo>
                  <a:lnTo>
                    <a:pt x="66040" y="2540"/>
                  </a:lnTo>
                  <a:lnTo>
                    <a:pt x="11430" y="2540"/>
                  </a:lnTo>
                  <a:lnTo>
                    <a:pt x="11430" y="1270"/>
                  </a:lnTo>
                  <a:lnTo>
                    <a:pt x="10160" y="1270"/>
                  </a:lnTo>
                  <a:lnTo>
                    <a:pt x="10160" y="2540"/>
                  </a:lnTo>
                  <a:lnTo>
                    <a:pt x="8890" y="2540"/>
                  </a:lnTo>
                  <a:lnTo>
                    <a:pt x="8890" y="5080"/>
                  </a:lnTo>
                  <a:lnTo>
                    <a:pt x="69850" y="5080"/>
                  </a:lnTo>
                  <a:lnTo>
                    <a:pt x="69850" y="2540"/>
                  </a:lnTo>
                  <a:close/>
                </a:path>
                <a:path w="576579" h="10160">
                  <a:moveTo>
                    <a:pt x="73660" y="5080"/>
                  </a:moveTo>
                  <a:lnTo>
                    <a:pt x="72390" y="5080"/>
                  </a:lnTo>
                  <a:lnTo>
                    <a:pt x="72390" y="6350"/>
                  </a:lnTo>
                  <a:lnTo>
                    <a:pt x="7620" y="6350"/>
                  </a:lnTo>
                  <a:lnTo>
                    <a:pt x="762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73660" y="7620"/>
                  </a:lnTo>
                  <a:lnTo>
                    <a:pt x="73660" y="6350"/>
                  </a:lnTo>
                  <a:lnTo>
                    <a:pt x="73660" y="5080"/>
                  </a:lnTo>
                  <a:close/>
                </a:path>
                <a:path w="576579" h="10160">
                  <a:moveTo>
                    <a:pt x="77470" y="8890"/>
                  </a:moveTo>
                  <a:lnTo>
                    <a:pt x="76200" y="8890"/>
                  </a:lnTo>
                  <a:lnTo>
                    <a:pt x="76200" y="7620"/>
                  </a:lnTo>
                  <a:lnTo>
                    <a:pt x="74917" y="7620"/>
                  </a:lnTo>
                  <a:lnTo>
                    <a:pt x="74917" y="8890"/>
                  </a:lnTo>
                  <a:lnTo>
                    <a:pt x="2540" y="889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77470" y="10160"/>
                  </a:lnTo>
                  <a:lnTo>
                    <a:pt x="77470" y="8890"/>
                  </a:lnTo>
                  <a:close/>
                </a:path>
                <a:path w="576579" h="10160">
                  <a:moveTo>
                    <a:pt x="576580" y="8890"/>
                  </a:moveTo>
                  <a:lnTo>
                    <a:pt x="435610" y="8890"/>
                  </a:lnTo>
                  <a:lnTo>
                    <a:pt x="435610" y="7620"/>
                  </a:lnTo>
                  <a:lnTo>
                    <a:pt x="434340" y="7620"/>
                  </a:lnTo>
                  <a:lnTo>
                    <a:pt x="434340" y="8890"/>
                  </a:lnTo>
                  <a:lnTo>
                    <a:pt x="434340" y="10160"/>
                  </a:lnTo>
                  <a:lnTo>
                    <a:pt x="576580" y="10160"/>
                  </a:lnTo>
                  <a:lnTo>
                    <a:pt x="576580" y="8890"/>
                  </a:lnTo>
                  <a:close/>
                </a:path>
                <a:path w="576579" h="10160">
                  <a:moveTo>
                    <a:pt x="576580" y="6350"/>
                  </a:moveTo>
                  <a:lnTo>
                    <a:pt x="435610" y="6350"/>
                  </a:lnTo>
                  <a:lnTo>
                    <a:pt x="435610" y="7620"/>
                  </a:lnTo>
                  <a:lnTo>
                    <a:pt x="576580" y="7620"/>
                  </a:lnTo>
                  <a:lnTo>
                    <a:pt x="576580" y="6350"/>
                  </a:lnTo>
                  <a:close/>
                </a:path>
                <a:path w="576579" h="10160">
                  <a:moveTo>
                    <a:pt x="576580" y="2540"/>
                  </a:moveTo>
                  <a:lnTo>
                    <a:pt x="436880" y="2540"/>
                  </a:lnTo>
                  <a:lnTo>
                    <a:pt x="436880" y="5080"/>
                  </a:lnTo>
                  <a:lnTo>
                    <a:pt x="576580" y="5080"/>
                  </a:lnTo>
                  <a:lnTo>
                    <a:pt x="576580" y="2540"/>
                  </a:lnTo>
                  <a:close/>
                </a:path>
                <a:path w="576579" h="10160">
                  <a:moveTo>
                    <a:pt x="576580" y="0"/>
                  </a:moveTo>
                  <a:lnTo>
                    <a:pt x="438150" y="0"/>
                  </a:lnTo>
                  <a:lnTo>
                    <a:pt x="438150" y="1270"/>
                  </a:lnTo>
                  <a:lnTo>
                    <a:pt x="576580" y="1270"/>
                  </a:lnTo>
                  <a:lnTo>
                    <a:pt x="576580" y="0"/>
                  </a:lnTo>
                  <a:close/>
                </a:path>
              </a:pathLst>
            </a:custGeom>
            <a:solidFill>
              <a:srgbClr val="AB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863340" y="1968499"/>
              <a:ext cx="582930" cy="10160"/>
            </a:xfrm>
            <a:custGeom>
              <a:avLst/>
              <a:gdLst/>
              <a:ahLst/>
              <a:cxnLst/>
              <a:rect l="l" t="t" r="r" b="b"/>
              <a:pathLst>
                <a:path w="582929" h="10160">
                  <a:moveTo>
                    <a:pt x="83820" y="0"/>
                  </a:moveTo>
                  <a:lnTo>
                    <a:pt x="6350" y="0"/>
                  </a:lnTo>
                  <a:lnTo>
                    <a:pt x="6350" y="1270"/>
                  </a:lnTo>
                  <a:lnTo>
                    <a:pt x="83820" y="1270"/>
                  </a:lnTo>
                  <a:lnTo>
                    <a:pt x="83820" y="0"/>
                  </a:lnTo>
                  <a:close/>
                </a:path>
                <a:path w="582929" h="10160">
                  <a:moveTo>
                    <a:pt x="86360" y="1270"/>
                  </a:moveTo>
                  <a:lnTo>
                    <a:pt x="85090" y="1270"/>
                  </a:lnTo>
                  <a:lnTo>
                    <a:pt x="85090" y="254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86360" y="3810"/>
                  </a:lnTo>
                  <a:lnTo>
                    <a:pt x="86360" y="2540"/>
                  </a:lnTo>
                  <a:lnTo>
                    <a:pt x="86360" y="1270"/>
                  </a:lnTo>
                  <a:close/>
                </a:path>
                <a:path w="582929" h="10160">
                  <a:moveTo>
                    <a:pt x="88900" y="3810"/>
                  </a:moveTo>
                  <a:lnTo>
                    <a:pt x="87630" y="3810"/>
                  </a:lnTo>
                  <a:lnTo>
                    <a:pt x="87630" y="508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88900" y="7620"/>
                  </a:lnTo>
                  <a:lnTo>
                    <a:pt x="88900" y="5080"/>
                  </a:lnTo>
                  <a:lnTo>
                    <a:pt x="88900" y="3810"/>
                  </a:lnTo>
                  <a:close/>
                </a:path>
                <a:path w="582929" h="10160">
                  <a:moveTo>
                    <a:pt x="91440" y="7620"/>
                  </a:moveTo>
                  <a:lnTo>
                    <a:pt x="90170" y="7620"/>
                  </a:lnTo>
                  <a:lnTo>
                    <a:pt x="901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91440" y="10160"/>
                  </a:lnTo>
                  <a:lnTo>
                    <a:pt x="91440" y="8890"/>
                  </a:lnTo>
                  <a:lnTo>
                    <a:pt x="91440" y="7620"/>
                  </a:lnTo>
                  <a:close/>
                </a:path>
                <a:path w="582929" h="10160">
                  <a:moveTo>
                    <a:pt x="581660" y="8890"/>
                  </a:moveTo>
                  <a:lnTo>
                    <a:pt x="438150" y="8890"/>
                  </a:lnTo>
                  <a:lnTo>
                    <a:pt x="438150" y="7620"/>
                  </a:lnTo>
                  <a:lnTo>
                    <a:pt x="436880" y="7620"/>
                  </a:lnTo>
                  <a:lnTo>
                    <a:pt x="436880" y="8890"/>
                  </a:lnTo>
                  <a:lnTo>
                    <a:pt x="436880" y="10160"/>
                  </a:lnTo>
                  <a:lnTo>
                    <a:pt x="581660" y="10160"/>
                  </a:lnTo>
                  <a:lnTo>
                    <a:pt x="581660" y="8890"/>
                  </a:lnTo>
                  <a:close/>
                </a:path>
                <a:path w="582929" h="10160">
                  <a:moveTo>
                    <a:pt x="581660" y="5080"/>
                  </a:moveTo>
                  <a:lnTo>
                    <a:pt x="438150" y="5080"/>
                  </a:lnTo>
                  <a:lnTo>
                    <a:pt x="438150" y="7620"/>
                  </a:lnTo>
                  <a:lnTo>
                    <a:pt x="581660" y="7620"/>
                  </a:lnTo>
                  <a:lnTo>
                    <a:pt x="581660" y="5080"/>
                  </a:lnTo>
                  <a:close/>
                </a:path>
                <a:path w="582929" h="10160">
                  <a:moveTo>
                    <a:pt x="581660" y="2540"/>
                  </a:moveTo>
                  <a:lnTo>
                    <a:pt x="440690" y="2540"/>
                  </a:lnTo>
                  <a:lnTo>
                    <a:pt x="440690" y="1270"/>
                  </a:lnTo>
                  <a:lnTo>
                    <a:pt x="439420" y="1270"/>
                  </a:lnTo>
                  <a:lnTo>
                    <a:pt x="439420" y="2540"/>
                  </a:lnTo>
                  <a:lnTo>
                    <a:pt x="439420" y="3810"/>
                  </a:lnTo>
                  <a:lnTo>
                    <a:pt x="581660" y="3810"/>
                  </a:lnTo>
                  <a:lnTo>
                    <a:pt x="581660" y="2540"/>
                  </a:lnTo>
                  <a:close/>
                </a:path>
                <a:path w="582929" h="10160">
                  <a:moveTo>
                    <a:pt x="582930" y="0"/>
                  </a:moveTo>
                  <a:lnTo>
                    <a:pt x="440690" y="0"/>
                  </a:lnTo>
                  <a:lnTo>
                    <a:pt x="440690" y="1270"/>
                  </a:lnTo>
                  <a:lnTo>
                    <a:pt x="581660" y="1270"/>
                  </a:lnTo>
                  <a:lnTo>
                    <a:pt x="581660" y="2540"/>
                  </a:lnTo>
                  <a:lnTo>
                    <a:pt x="582930" y="2540"/>
                  </a:lnTo>
                  <a:lnTo>
                    <a:pt x="582930" y="1270"/>
                  </a:lnTo>
                  <a:lnTo>
                    <a:pt x="582930" y="0"/>
                  </a:lnTo>
                  <a:close/>
                </a:path>
              </a:pathLst>
            </a:custGeom>
            <a:solidFill>
              <a:srgbClr val="A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856990" y="1978659"/>
              <a:ext cx="588010" cy="8890"/>
            </a:xfrm>
            <a:custGeom>
              <a:avLst/>
              <a:gdLst/>
              <a:ahLst/>
              <a:cxnLst/>
              <a:rect l="l" t="t" r="r" b="b"/>
              <a:pathLst>
                <a:path w="588010" h="8889">
                  <a:moveTo>
                    <a:pt x="102870" y="7620"/>
                  </a:moveTo>
                  <a:lnTo>
                    <a:pt x="101600" y="7620"/>
                  </a:lnTo>
                  <a:lnTo>
                    <a:pt x="101600" y="6350"/>
                  </a:lnTo>
                  <a:lnTo>
                    <a:pt x="100317" y="6350"/>
                  </a:lnTo>
                  <a:lnTo>
                    <a:pt x="100317" y="3810"/>
                  </a:lnTo>
                  <a:lnTo>
                    <a:pt x="99060" y="3810"/>
                  </a:lnTo>
                  <a:lnTo>
                    <a:pt x="99060" y="1270"/>
                  </a:lnTo>
                  <a:lnTo>
                    <a:pt x="99060" y="0"/>
                  </a:lnTo>
                  <a:lnTo>
                    <a:pt x="97790" y="0"/>
                  </a:lnTo>
                  <a:lnTo>
                    <a:pt x="97790" y="1270"/>
                  </a:lnTo>
                  <a:lnTo>
                    <a:pt x="5080" y="1270"/>
                  </a:lnTo>
                  <a:lnTo>
                    <a:pt x="5080" y="0"/>
                  </a:lnTo>
                  <a:lnTo>
                    <a:pt x="3810" y="0"/>
                  </a:lnTo>
                  <a:lnTo>
                    <a:pt x="3810" y="1270"/>
                  </a:lnTo>
                  <a:lnTo>
                    <a:pt x="3810" y="3810"/>
                  </a:lnTo>
                  <a:lnTo>
                    <a:pt x="2540" y="381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02870" y="8890"/>
                  </a:lnTo>
                  <a:lnTo>
                    <a:pt x="102870" y="7620"/>
                  </a:lnTo>
                  <a:close/>
                </a:path>
                <a:path w="588010" h="8889">
                  <a:moveTo>
                    <a:pt x="588010" y="1270"/>
                  </a:moveTo>
                  <a:lnTo>
                    <a:pt x="440690" y="1270"/>
                  </a:lnTo>
                  <a:lnTo>
                    <a:pt x="440690" y="3810"/>
                  </a:lnTo>
                  <a:lnTo>
                    <a:pt x="439420" y="3810"/>
                  </a:lnTo>
                  <a:lnTo>
                    <a:pt x="439420" y="6350"/>
                  </a:lnTo>
                  <a:lnTo>
                    <a:pt x="438150" y="6350"/>
                  </a:lnTo>
                  <a:lnTo>
                    <a:pt x="438150" y="7620"/>
                  </a:lnTo>
                  <a:lnTo>
                    <a:pt x="436880" y="7620"/>
                  </a:lnTo>
                  <a:lnTo>
                    <a:pt x="436880" y="8890"/>
                  </a:lnTo>
                  <a:lnTo>
                    <a:pt x="586740" y="8890"/>
                  </a:lnTo>
                  <a:lnTo>
                    <a:pt x="586740" y="7620"/>
                  </a:lnTo>
                  <a:lnTo>
                    <a:pt x="586740" y="6350"/>
                  </a:lnTo>
                  <a:lnTo>
                    <a:pt x="588010" y="6350"/>
                  </a:lnTo>
                  <a:lnTo>
                    <a:pt x="588010" y="3810"/>
                  </a:lnTo>
                  <a:lnTo>
                    <a:pt x="588010" y="1270"/>
                  </a:lnTo>
                  <a:close/>
                </a:path>
              </a:pathLst>
            </a:custGeom>
            <a:solidFill>
              <a:srgbClr val="A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853180" y="1987549"/>
              <a:ext cx="590550" cy="10160"/>
            </a:xfrm>
            <a:custGeom>
              <a:avLst/>
              <a:gdLst/>
              <a:ahLst/>
              <a:cxnLst/>
              <a:rect l="l" t="t" r="r" b="b"/>
              <a:pathLst>
                <a:path w="590550" h="10160">
                  <a:moveTo>
                    <a:pt x="106680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106680" y="1270"/>
                  </a:lnTo>
                  <a:lnTo>
                    <a:pt x="106680" y="0"/>
                  </a:lnTo>
                  <a:close/>
                </a:path>
                <a:path w="590550" h="10160">
                  <a:moveTo>
                    <a:pt x="107950" y="2540"/>
                  </a:moveTo>
                  <a:lnTo>
                    <a:pt x="3810" y="254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107950" y="3810"/>
                  </a:lnTo>
                  <a:lnTo>
                    <a:pt x="107950" y="2540"/>
                  </a:lnTo>
                  <a:close/>
                </a:path>
                <a:path w="590550" h="10160">
                  <a:moveTo>
                    <a:pt x="110490" y="5080"/>
                  </a:moveTo>
                  <a:lnTo>
                    <a:pt x="2540" y="508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110490" y="7620"/>
                  </a:lnTo>
                  <a:lnTo>
                    <a:pt x="110490" y="5080"/>
                  </a:lnTo>
                  <a:close/>
                </a:path>
                <a:path w="590550" h="10160">
                  <a:moveTo>
                    <a:pt x="111760" y="7620"/>
                  </a:moveTo>
                  <a:lnTo>
                    <a:pt x="110490" y="7620"/>
                  </a:lnTo>
                  <a:lnTo>
                    <a:pt x="110490" y="8890"/>
                  </a:lnTo>
                  <a:lnTo>
                    <a:pt x="1270" y="889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11760" y="10160"/>
                  </a:lnTo>
                  <a:lnTo>
                    <a:pt x="111760" y="8890"/>
                  </a:lnTo>
                  <a:lnTo>
                    <a:pt x="111760" y="7620"/>
                  </a:lnTo>
                  <a:close/>
                </a:path>
                <a:path w="590550" h="10160">
                  <a:moveTo>
                    <a:pt x="589280" y="8890"/>
                  </a:moveTo>
                  <a:lnTo>
                    <a:pt x="435610" y="8890"/>
                  </a:lnTo>
                  <a:lnTo>
                    <a:pt x="435610" y="7620"/>
                  </a:lnTo>
                  <a:lnTo>
                    <a:pt x="434340" y="7620"/>
                  </a:lnTo>
                  <a:lnTo>
                    <a:pt x="434340" y="8890"/>
                  </a:lnTo>
                  <a:lnTo>
                    <a:pt x="434340" y="10160"/>
                  </a:lnTo>
                  <a:lnTo>
                    <a:pt x="589280" y="10160"/>
                  </a:lnTo>
                  <a:lnTo>
                    <a:pt x="589280" y="8890"/>
                  </a:lnTo>
                  <a:close/>
                </a:path>
                <a:path w="590550" h="10160">
                  <a:moveTo>
                    <a:pt x="590550" y="5080"/>
                  </a:moveTo>
                  <a:lnTo>
                    <a:pt x="438150" y="5080"/>
                  </a:lnTo>
                  <a:lnTo>
                    <a:pt x="438150" y="3810"/>
                  </a:lnTo>
                  <a:lnTo>
                    <a:pt x="436880" y="3810"/>
                  </a:lnTo>
                  <a:lnTo>
                    <a:pt x="436880" y="5080"/>
                  </a:lnTo>
                  <a:lnTo>
                    <a:pt x="436880" y="7620"/>
                  </a:lnTo>
                  <a:lnTo>
                    <a:pt x="590550" y="7620"/>
                  </a:lnTo>
                  <a:lnTo>
                    <a:pt x="590550" y="5080"/>
                  </a:lnTo>
                  <a:close/>
                </a:path>
                <a:path w="590550" h="10160">
                  <a:moveTo>
                    <a:pt x="590550" y="2540"/>
                  </a:moveTo>
                  <a:lnTo>
                    <a:pt x="440690" y="2540"/>
                  </a:lnTo>
                  <a:lnTo>
                    <a:pt x="440690" y="1270"/>
                  </a:lnTo>
                  <a:lnTo>
                    <a:pt x="439420" y="1270"/>
                  </a:lnTo>
                  <a:lnTo>
                    <a:pt x="439420" y="2540"/>
                  </a:lnTo>
                  <a:lnTo>
                    <a:pt x="439420" y="3810"/>
                  </a:lnTo>
                  <a:lnTo>
                    <a:pt x="590550" y="3810"/>
                  </a:lnTo>
                  <a:lnTo>
                    <a:pt x="590550" y="2540"/>
                  </a:lnTo>
                  <a:close/>
                </a:path>
                <a:path w="590550" h="10160">
                  <a:moveTo>
                    <a:pt x="590550" y="0"/>
                  </a:moveTo>
                  <a:lnTo>
                    <a:pt x="440690" y="0"/>
                  </a:lnTo>
                  <a:lnTo>
                    <a:pt x="440690" y="1270"/>
                  </a:lnTo>
                  <a:lnTo>
                    <a:pt x="590550" y="1270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A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850640" y="1997709"/>
              <a:ext cx="591820" cy="10160"/>
            </a:xfrm>
            <a:custGeom>
              <a:avLst/>
              <a:gdLst/>
              <a:ahLst/>
              <a:cxnLst/>
              <a:rect l="l" t="t" r="r" b="b"/>
              <a:pathLst>
                <a:path w="591820" h="10160">
                  <a:moveTo>
                    <a:pt x="115570" y="1270"/>
                  </a:moveTo>
                  <a:lnTo>
                    <a:pt x="114300" y="1270"/>
                  </a:lnTo>
                  <a:lnTo>
                    <a:pt x="114300" y="0"/>
                  </a:lnTo>
                  <a:lnTo>
                    <a:pt x="254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115570" y="3810"/>
                  </a:lnTo>
                  <a:lnTo>
                    <a:pt x="115570" y="1270"/>
                  </a:lnTo>
                  <a:close/>
                </a:path>
                <a:path w="591820" h="10160">
                  <a:moveTo>
                    <a:pt x="116840" y="3810"/>
                  </a:moveTo>
                  <a:lnTo>
                    <a:pt x="115570" y="3810"/>
                  </a:lnTo>
                  <a:lnTo>
                    <a:pt x="11557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16840" y="6350"/>
                  </a:lnTo>
                  <a:lnTo>
                    <a:pt x="116840" y="5080"/>
                  </a:lnTo>
                  <a:lnTo>
                    <a:pt x="116840" y="3810"/>
                  </a:lnTo>
                  <a:close/>
                </a:path>
                <a:path w="591820" h="10160">
                  <a:moveTo>
                    <a:pt x="118110" y="7620"/>
                  </a:moveTo>
                  <a:lnTo>
                    <a:pt x="0" y="7620"/>
                  </a:lnTo>
                  <a:lnTo>
                    <a:pt x="0" y="10160"/>
                  </a:lnTo>
                  <a:lnTo>
                    <a:pt x="118110" y="10160"/>
                  </a:lnTo>
                  <a:lnTo>
                    <a:pt x="118110" y="7620"/>
                  </a:lnTo>
                  <a:close/>
                </a:path>
                <a:path w="591820" h="10160">
                  <a:moveTo>
                    <a:pt x="590550" y="7620"/>
                  </a:moveTo>
                  <a:lnTo>
                    <a:pt x="431800" y="7620"/>
                  </a:lnTo>
                  <a:lnTo>
                    <a:pt x="431800" y="6350"/>
                  </a:lnTo>
                  <a:lnTo>
                    <a:pt x="430530" y="6350"/>
                  </a:lnTo>
                  <a:lnTo>
                    <a:pt x="430530" y="7620"/>
                  </a:lnTo>
                  <a:lnTo>
                    <a:pt x="429260" y="7620"/>
                  </a:lnTo>
                  <a:lnTo>
                    <a:pt x="429260" y="10160"/>
                  </a:lnTo>
                  <a:lnTo>
                    <a:pt x="590550" y="10160"/>
                  </a:lnTo>
                  <a:lnTo>
                    <a:pt x="590550" y="7620"/>
                  </a:lnTo>
                  <a:close/>
                </a:path>
                <a:path w="591820" h="10160">
                  <a:moveTo>
                    <a:pt x="591820" y="5080"/>
                  </a:moveTo>
                  <a:lnTo>
                    <a:pt x="433070" y="5080"/>
                  </a:lnTo>
                  <a:lnTo>
                    <a:pt x="433070" y="6350"/>
                  </a:lnTo>
                  <a:lnTo>
                    <a:pt x="591820" y="6350"/>
                  </a:lnTo>
                  <a:lnTo>
                    <a:pt x="591820" y="5080"/>
                  </a:lnTo>
                  <a:close/>
                </a:path>
                <a:path w="591820" h="10160">
                  <a:moveTo>
                    <a:pt x="591820" y="0"/>
                  </a:moveTo>
                  <a:lnTo>
                    <a:pt x="435610" y="0"/>
                  </a:lnTo>
                  <a:lnTo>
                    <a:pt x="435610" y="1270"/>
                  </a:lnTo>
                  <a:lnTo>
                    <a:pt x="434340" y="1270"/>
                  </a:lnTo>
                  <a:lnTo>
                    <a:pt x="434340" y="3810"/>
                  </a:lnTo>
                  <a:lnTo>
                    <a:pt x="591820" y="3810"/>
                  </a:lnTo>
                  <a:lnTo>
                    <a:pt x="591820" y="1270"/>
                  </a:lnTo>
                  <a:lnTo>
                    <a:pt x="591820" y="0"/>
                  </a:lnTo>
                  <a:close/>
                </a:path>
              </a:pathLst>
            </a:custGeom>
            <a:solidFill>
              <a:srgbClr val="A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848100" y="2007869"/>
              <a:ext cx="593090" cy="8890"/>
            </a:xfrm>
            <a:custGeom>
              <a:avLst/>
              <a:gdLst/>
              <a:ahLst/>
              <a:cxnLst/>
              <a:rect l="l" t="t" r="r" b="b"/>
              <a:pathLst>
                <a:path w="593089" h="8889">
                  <a:moveTo>
                    <a:pt x="120650" y="1270"/>
                  </a:moveTo>
                  <a:lnTo>
                    <a:pt x="1270" y="1270"/>
                  </a:lnTo>
                  <a:lnTo>
                    <a:pt x="1270" y="2540"/>
                  </a:lnTo>
                  <a:lnTo>
                    <a:pt x="120650" y="2540"/>
                  </a:lnTo>
                  <a:lnTo>
                    <a:pt x="120650" y="1270"/>
                  </a:lnTo>
                  <a:close/>
                </a:path>
                <a:path w="593089" h="8889">
                  <a:moveTo>
                    <a:pt x="121920" y="3810"/>
                  </a:moveTo>
                  <a:lnTo>
                    <a:pt x="1270" y="381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1920" y="6350"/>
                  </a:lnTo>
                  <a:lnTo>
                    <a:pt x="121920" y="3810"/>
                  </a:lnTo>
                  <a:close/>
                </a:path>
                <a:path w="593089" h="8889">
                  <a:moveTo>
                    <a:pt x="123190" y="7620"/>
                  </a:moveTo>
                  <a:lnTo>
                    <a:pt x="0" y="7620"/>
                  </a:lnTo>
                  <a:lnTo>
                    <a:pt x="0" y="8890"/>
                  </a:lnTo>
                  <a:lnTo>
                    <a:pt x="123190" y="8890"/>
                  </a:lnTo>
                  <a:lnTo>
                    <a:pt x="123190" y="7620"/>
                  </a:lnTo>
                  <a:close/>
                </a:path>
                <a:path w="593089" h="8889">
                  <a:moveTo>
                    <a:pt x="591807" y="7620"/>
                  </a:moveTo>
                  <a:lnTo>
                    <a:pt x="422910" y="7620"/>
                  </a:lnTo>
                  <a:lnTo>
                    <a:pt x="422910" y="6350"/>
                  </a:lnTo>
                  <a:lnTo>
                    <a:pt x="421640" y="6350"/>
                  </a:lnTo>
                  <a:lnTo>
                    <a:pt x="421640" y="7620"/>
                  </a:lnTo>
                  <a:lnTo>
                    <a:pt x="421640" y="8890"/>
                  </a:lnTo>
                  <a:lnTo>
                    <a:pt x="591807" y="8890"/>
                  </a:lnTo>
                  <a:lnTo>
                    <a:pt x="591807" y="7620"/>
                  </a:lnTo>
                  <a:close/>
                </a:path>
                <a:path w="593089" h="8889">
                  <a:moveTo>
                    <a:pt x="591820" y="3810"/>
                  </a:moveTo>
                  <a:lnTo>
                    <a:pt x="426720" y="3810"/>
                  </a:lnTo>
                  <a:lnTo>
                    <a:pt x="426720" y="2540"/>
                  </a:lnTo>
                  <a:lnTo>
                    <a:pt x="425450" y="2540"/>
                  </a:lnTo>
                  <a:lnTo>
                    <a:pt x="425450" y="3810"/>
                  </a:lnTo>
                  <a:lnTo>
                    <a:pt x="424180" y="3810"/>
                  </a:lnTo>
                  <a:lnTo>
                    <a:pt x="424180" y="6350"/>
                  </a:lnTo>
                  <a:lnTo>
                    <a:pt x="591820" y="6350"/>
                  </a:lnTo>
                  <a:lnTo>
                    <a:pt x="591820" y="3810"/>
                  </a:lnTo>
                  <a:close/>
                </a:path>
                <a:path w="593089" h="8889">
                  <a:moveTo>
                    <a:pt x="593090" y="1270"/>
                  </a:moveTo>
                  <a:lnTo>
                    <a:pt x="430530" y="1270"/>
                  </a:lnTo>
                  <a:lnTo>
                    <a:pt x="430530" y="0"/>
                  </a:lnTo>
                  <a:lnTo>
                    <a:pt x="429260" y="0"/>
                  </a:lnTo>
                  <a:lnTo>
                    <a:pt x="429260" y="1270"/>
                  </a:lnTo>
                  <a:lnTo>
                    <a:pt x="429260" y="2540"/>
                  </a:lnTo>
                  <a:lnTo>
                    <a:pt x="593090" y="2540"/>
                  </a:lnTo>
                  <a:lnTo>
                    <a:pt x="593090" y="1270"/>
                  </a:lnTo>
                  <a:close/>
                </a:path>
              </a:pathLst>
            </a:custGeom>
            <a:solidFill>
              <a:srgbClr val="B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845560" y="2016759"/>
              <a:ext cx="593090" cy="10160"/>
            </a:xfrm>
            <a:custGeom>
              <a:avLst/>
              <a:gdLst/>
              <a:ahLst/>
              <a:cxnLst/>
              <a:rect l="l" t="t" r="r" b="b"/>
              <a:pathLst>
                <a:path w="593089" h="10160">
                  <a:moveTo>
                    <a:pt x="126987" y="1270"/>
                  </a:moveTo>
                  <a:lnTo>
                    <a:pt x="1270" y="1270"/>
                  </a:lnTo>
                  <a:lnTo>
                    <a:pt x="1270" y="3810"/>
                  </a:lnTo>
                  <a:lnTo>
                    <a:pt x="126987" y="3810"/>
                  </a:lnTo>
                  <a:lnTo>
                    <a:pt x="126987" y="1270"/>
                  </a:lnTo>
                  <a:close/>
                </a:path>
                <a:path w="593089" h="10160">
                  <a:moveTo>
                    <a:pt x="128270" y="5080"/>
                  </a:moveTo>
                  <a:lnTo>
                    <a:pt x="1270" y="5080"/>
                  </a:lnTo>
                  <a:lnTo>
                    <a:pt x="1270" y="6350"/>
                  </a:lnTo>
                  <a:lnTo>
                    <a:pt x="128270" y="6350"/>
                  </a:lnTo>
                  <a:lnTo>
                    <a:pt x="128270" y="5080"/>
                  </a:lnTo>
                  <a:close/>
                </a:path>
                <a:path w="593089" h="10160">
                  <a:moveTo>
                    <a:pt x="129540" y="6350"/>
                  </a:moveTo>
                  <a:lnTo>
                    <a:pt x="128270" y="6350"/>
                  </a:lnTo>
                  <a:lnTo>
                    <a:pt x="128270" y="7620"/>
                  </a:lnTo>
                  <a:lnTo>
                    <a:pt x="1270" y="762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29540" y="10160"/>
                  </a:lnTo>
                  <a:lnTo>
                    <a:pt x="129540" y="7620"/>
                  </a:lnTo>
                  <a:lnTo>
                    <a:pt x="129540" y="6350"/>
                  </a:lnTo>
                  <a:close/>
                </a:path>
                <a:path w="593089" h="10160">
                  <a:moveTo>
                    <a:pt x="591820" y="7620"/>
                  </a:moveTo>
                  <a:lnTo>
                    <a:pt x="415290" y="7620"/>
                  </a:lnTo>
                  <a:lnTo>
                    <a:pt x="415290" y="6350"/>
                  </a:lnTo>
                  <a:lnTo>
                    <a:pt x="414020" y="6350"/>
                  </a:lnTo>
                  <a:lnTo>
                    <a:pt x="414020" y="7620"/>
                  </a:lnTo>
                  <a:lnTo>
                    <a:pt x="411480" y="7620"/>
                  </a:lnTo>
                  <a:lnTo>
                    <a:pt x="411480" y="10160"/>
                  </a:lnTo>
                  <a:lnTo>
                    <a:pt x="591820" y="10160"/>
                  </a:lnTo>
                  <a:lnTo>
                    <a:pt x="591820" y="7620"/>
                  </a:lnTo>
                  <a:close/>
                </a:path>
                <a:path w="593089" h="10160">
                  <a:moveTo>
                    <a:pt x="591820" y="5080"/>
                  </a:moveTo>
                  <a:lnTo>
                    <a:pt x="417830" y="5080"/>
                  </a:lnTo>
                  <a:lnTo>
                    <a:pt x="417830" y="3810"/>
                  </a:lnTo>
                  <a:lnTo>
                    <a:pt x="416560" y="3810"/>
                  </a:lnTo>
                  <a:lnTo>
                    <a:pt x="416560" y="5080"/>
                  </a:lnTo>
                  <a:lnTo>
                    <a:pt x="416560" y="6350"/>
                  </a:lnTo>
                  <a:lnTo>
                    <a:pt x="591820" y="6350"/>
                  </a:lnTo>
                  <a:lnTo>
                    <a:pt x="591820" y="5080"/>
                  </a:lnTo>
                  <a:close/>
                </a:path>
                <a:path w="593089" h="10160">
                  <a:moveTo>
                    <a:pt x="593090" y="1270"/>
                  </a:moveTo>
                  <a:lnTo>
                    <a:pt x="422910" y="1270"/>
                  </a:lnTo>
                  <a:lnTo>
                    <a:pt x="422910" y="0"/>
                  </a:lnTo>
                  <a:lnTo>
                    <a:pt x="421640" y="0"/>
                  </a:lnTo>
                  <a:lnTo>
                    <a:pt x="421640" y="1270"/>
                  </a:lnTo>
                  <a:lnTo>
                    <a:pt x="419100" y="1270"/>
                  </a:lnTo>
                  <a:lnTo>
                    <a:pt x="419100" y="3810"/>
                  </a:lnTo>
                  <a:lnTo>
                    <a:pt x="591820" y="3810"/>
                  </a:lnTo>
                  <a:lnTo>
                    <a:pt x="591820" y="5080"/>
                  </a:lnTo>
                  <a:lnTo>
                    <a:pt x="593090" y="5080"/>
                  </a:lnTo>
                  <a:lnTo>
                    <a:pt x="593090" y="3810"/>
                  </a:lnTo>
                  <a:lnTo>
                    <a:pt x="593090" y="1270"/>
                  </a:lnTo>
                  <a:close/>
                </a:path>
              </a:pathLst>
            </a:custGeom>
            <a:solidFill>
              <a:srgbClr val="B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845560" y="2026919"/>
              <a:ext cx="590550" cy="10160"/>
            </a:xfrm>
            <a:custGeom>
              <a:avLst/>
              <a:gdLst/>
              <a:ahLst/>
              <a:cxnLst/>
              <a:rect l="l" t="t" r="r" b="b"/>
              <a:pathLst>
                <a:path w="590550" h="10160">
                  <a:moveTo>
                    <a:pt x="130810" y="1270"/>
                  </a:moveTo>
                  <a:lnTo>
                    <a:pt x="0" y="1270"/>
                  </a:lnTo>
                  <a:lnTo>
                    <a:pt x="0" y="2540"/>
                  </a:lnTo>
                  <a:lnTo>
                    <a:pt x="130810" y="2540"/>
                  </a:lnTo>
                  <a:lnTo>
                    <a:pt x="130810" y="1270"/>
                  </a:lnTo>
                  <a:close/>
                </a:path>
                <a:path w="590550" h="10160">
                  <a:moveTo>
                    <a:pt x="133350" y="3810"/>
                  </a:moveTo>
                  <a:lnTo>
                    <a:pt x="0" y="3810"/>
                  </a:lnTo>
                  <a:lnTo>
                    <a:pt x="0" y="6350"/>
                  </a:lnTo>
                  <a:lnTo>
                    <a:pt x="133350" y="6350"/>
                  </a:lnTo>
                  <a:lnTo>
                    <a:pt x="133350" y="3810"/>
                  </a:lnTo>
                  <a:close/>
                </a:path>
                <a:path w="590550" h="10160">
                  <a:moveTo>
                    <a:pt x="134620" y="6350"/>
                  </a:moveTo>
                  <a:lnTo>
                    <a:pt x="133350" y="6350"/>
                  </a:lnTo>
                  <a:lnTo>
                    <a:pt x="13335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34620" y="8890"/>
                  </a:lnTo>
                  <a:lnTo>
                    <a:pt x="134620" y="7620"/>
                  </a:lnTo>
                  <a:lnTo>
                    <a:pt x="134620" y="6350"/>
                  </a:lnTo>
                  <a:close/>
                </a:path>
                <a:path w="590550" h="10160">
                  <a:moveTo>
                    <a:pt x="135890" y="8890"/>
                  </a:moveTo>
                  <a:lnTo>
                    <a:pt x="134620" y="8890"/>
                  </a:lnTo>
                  <a:lnTo>
                    <a:pt x="134620" y="10160"/>
                  </a:lnTo>
                  <a:lnTo>
                    <a:pt x="135890" y="10160"/>
                  </a:lnTo>
                  <a:lnTo>
                    <a:pt x="135890" y="8890"/>
                  </a:lnTo>
                  <a:close/>
                </a:path>
                <a:path w="590550" h="10160">
                  <a:moveTo>
                    <a:pt x="398780" y="8890"/>
                  </a:moveTo>
                  <a:lnTo>
                    <a:pt x="397510" y="8890"/>
                  </a:lnTo>
                  <a:lnTo>
                    <a:pt x="397510" y="10160"/>
                  </a:lnTo>
                  <a:lnTo>
                    <a:pt x="398780" y="10160"/>
                  </a:lnTo>
                  <a:lnTo>
                    <a:pt x="398780" y="8890"/>
                  </a:lnTo>
                  <a:close/>
                </a:path>
                <a:path w="590550" h="10160">
                  <a:moveTo>
                    <a:pt x="589280" y="7620"/>
                  </a:moveTo>
                  <a:lnTo>
                    <a:pt x="402590" y="7620"/>
                  </a:lnTo>
                  <a:lnTo>
                    <a:pt x="402590" y="6350"/>
                  </a:lnTo>
                  <a:lnTo>
                    <a:pt x="401320" y="6350"/>
                  </a:lnTo>
                  <a:lnTo>
                    <a:pt x="401320" y="7620"/>
                  </a:lnTo>
                  <a:lnTo>
                    <a:pt x="401320" y="8890"/>
                  </a:lnTo>
                  <a:lnTo>
                    <a:pt x="589280" y="8890"/>
                  </a:lnTo>
                  <a:lnTo>
                    <a:pt x="589280" y="7620"/>
                  </a:lnTo>
                  <a:close/>
                </a:path>
                <a:path w="590550" h="10160">
                  <a:moveTo>
                    <a:pt x="589280" y="3810"/>
                  </a:moveTo>
                  <a:lnTo>
                    <a:pt x="407670" y="3810"/>
                  </a:lnTo>
                  <a:lnTo>
                    <a:pt x="407670" y="2540"/>
                  </a:lnTo>
                  <a:lnTo>
                    <a:pt x="406400" y="2540"/>
                  </a:lnTo>
                  <a:lnTo>
                    <a:pt x="406400" y="3810"/>
                  </a:lnTo>
                  <a:lnTo>
                    <a:pt x="403860" y="3810"/>
                  </a:lnTo>
                  <a:lnTo>
                    <a:pt x="403860" y="6350"/>
                  </a:lnTo>
                  <a:lnTo>
                    <a:pt x="589280" y="6350"/>
                  </a:lnTo>
                  <a:lnTo>
                    <a:pt x="589280" y="3810"/>
                  </a:lnTo>
                  <a:close/>
                </a:path>
                <a:path w="590550" h="10160">
                  <a:moveTo>
                    <a:pt x="590550" y="1270"/>
                  </a:moveTo>
                  <a:lnTo>
                    <a:pt x="410210" y="1270"/>
                  </a:lnTo>
                  <a:lnTo>
                    <a:pt x="410210" y="0"/>
                  </a:lnTo>
                  <a:lnTo>
                    <a:pt x="408940" y="0"/>
                  </a:lnTo>
                  <a:lnTo>
                    <a:pt x="408940" y="1270"/>
                  </a:lnTo>
                  <a:lnTo>
                    <a:pt x="408940" y="2540"/>
                  </a:lnTo>
                  <a:lnTo>
                    <a:pt x="589280" y="2540"/>
                  </a:lnTo>
                  <a:lnTo>
                    <a:pt x="589280" y="3810"/>
                  </a:lnTo>
                  <a:lnTo>
                    <a:pt x="590537" y="3810"/>
                  </a:lnTo>
                  <a:lnTo>
                    <a:pt x="590537" y="2540"/>
                  </a:lnTo>
                  <a:lnTo>
                    <a:pt x="590550" y="1270"/>
                  </a:lnTo>
                  <a:close/>
                </a:path>
              </a:pathLst>
            </a:custGeom>
            <a:solidFill>
              <a:srgbClr val="B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844290" y="2037079"/>
              <a:ext cx="589280" cy="8890"/>
            </a:xfrm>
            <a:custGeom>
              <a:avLst/>
              <a:gdLst/>
              <a:ahLst/>
              <a:cxnLst/>
              <a:rect l="l" t="t" r="r" b="b"/>
              <a:pathLst>
                <a:path w="589279" h="8889">
                  <a:moveTo>
                    <a:pt x="137160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137160" y="2540"/>
                  </a:lnTo>
                  <a:lnTo>
                    <a:pt x="137160" y="0"/>
                  </a:lnTo>
                  <a:close/>
                </a:path>
                <a:path w="589279" h="8889">
                  <a:moveTo>
                    <a:pt x="139700" y="2540"/>
                  </a:moveTo>
                  <a:lnTo>
                    <a:pt x="138430" y="2540"/>
                  </a:lnTo>
                  <a:lnTo>
                    <a:pt x="13843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39700" y="5080"/>
                  </a:lnTo>
                  <a:lnTo>
                    <a:pt x="139700" y="3810"/>
                  </a:lnTo>
                  <a:lnTo>
                    <a:pt x="139700" y="2540"/>
                  </a:lnTo>
                  <a:close/>
                </a:path>
                <a:path w="589279" h="8889">
                  <a:moveTo>
                    <a:pt x="142240" y="6350"/>
                  </a:moveTo>
                  <a:lnTo>
                    <a:pt x="140970" y="6350"/>
                  </a:lnTo>
                  <a:lnTo>
                    <a:pt x="140970" y="5080"/>
                  </a:lnTo>
                  <a:lnTo>
                    <a:pt x="139700" y="5080"/>
                  </a:lnTo>
                  <a:lnTo>
                    <a:pt x="139700" y="6350"/>
                  </a:lnTo>
                  <a:lnTo>
                    <a:pt x="1270" y="635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42240" y="8890"/>
                  </a:lnTo>
                  <a:lnTo>
                    <a:pt x="142240" y="6350"/>
                  </a:lnTo>
                  <a:close/>
                </a:path>
                <a:path w="589279" h="8889">
                  <a:moveTo>
                    <a:pt x="586740" y="6350"/>
                  </a:moveTo>
                  <a:lnTo>
                    <a:pt x="392430" y="6350"/>
                  </a:lnTo>
                  <a:lnTo>
                    <a:pt x="392430" y="5080"/>
                  </a:lnTo>
                  <a:lnTo>
                    <a:pt x="391160" y="5080"/>
                  </a:lnTo>
                  <a:lnTo>
                    <a:pt x="391160" y="6350"/>
                  </a:lnTo>
                  <a:lnTo>
                    <a:pt x="388620" y="6350"/>
                  </a:lnTo>
                  <a:lnTo>
                    <a:pt x="388620" y="8890"/>
                  </a:lnTo>
                  <a:lnTo>
                    <a:pt x="586740" y="8890"/>
                  </a:lnTo>
                  <a:lnTo>
                    <a:pt x="586740" y="6350"/>
                  </a:lnTo>
                  <a:close/>
                </a:path>
                <a:path w="589279" h="8889">
                  <a:moveTo>
                    <a:pt x="588010" y="3810"/>
                  </a:moveTo>
                  <a:lnTo>
                    <a:pt x="396240" y="3810"/>
                  </a:lnTo>
                  <a:lnTo>
                    <a:pt x="396240" y="2540"/>
                  </a:lnTo>
                  <a:lnTo>
                    <a:pt x="393700" y="2540"/>
                  </a:lnTo>
                  <a:lnTo>
                    <a:pt x="393700" y="3810"/>
                  </a:lnTo>
                  <a:lnTo>
                    <a:pt x="393700" y="5080"/>
                  </a:lnTo>
                  <a:lnTo>
                    <a:pt x="588010" y="5080"/>
                  </a:lnTo>
                  <a:lnTo>
                    <a:pt x="588010" y="3810"/>
                  </a:lnTo>
                  <a:close/>
                </a:path>
                <a:path w="589279" h="8889">
                  <a:moveTo>
                    <a:pt x="589280" y="0"/>
                  </a:moveTo>
                  <a:lnTo>
                    <a:pt x="397510" y="0"/>
                  </a:lnTo>
                  <a:lnTo>
                    <a:pt x="397510" y="2540"/>
                  </a:lnTo>
                  <a:lnTo>
                    <a:pt x="589280" y="2540"/>
                  </a:lnTo>
                  <a:lnTo>
                    <a:pt x="589280" y="0"/>
                  </a:lnTo>
                  <a:close/>
                </a:path>
              </a:pathLst>
            </a:custGeom>
            <a:solidFill>
              <a:srgbClr val="B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844290" y="2045969"/>
              <a:ext cx="586740" cy="10160"/>
            </a:xfrm>
            <a:custGeom>
              <a:avLst/>
              <a:gdLst/>
              <a:ahLst/>
              <a:cxnLst/>
              <a:rect l="l" t="t" r="r" b="b"/>
              <a:pathLst>
                <a:path w="586739" h="10160">
                  <a:moveTo>
                    <a:pt x="143510" y="0"/>
                  </a:moveTo>
                  <a:lnTo>
                    <a:pt x="142240" y="0"/>
                  </a:lnTo>
                  <a:lnTo>
                    <a:pt x="14224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43510" y="2540"/>
                  </a:lnTo>
                  <a:lnTo>
                    <a:pt x="143510" y="1270"/>
                  </a:lnTo>
                  <a:lnTo>
                    <a:pt x="143510" y="0"/>
                  </a:lnTo>
                  <a:close/>
                </a:path>
                <a:path w="586739" h="10160">
                  <a:moveTo>
                    <a:pt x="146050" y="3810"/>
                  </a:move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6350"/>
                  </a:lnTo>
                  <a:lnTo>
                    <a:pt x="146050" y="6350"/>
                  </a:lnTo>
                  <a:lnTo>
                    <a:pt x="146050" y="3810"/>
                  </a:lnTo>
                  <a:close/>
                </a:path>
                <a:path w="586739" h="10160">
                  <a:moveTo>
                    <a:pt x="147320" y="7620"/>
                  </a:moveTo>
                  <a:lnTo>
                    <a:pt x="1270" y="7620"/>
                  </a:lnTo>
                  <a:lnTo>
                    <a:pt x="1270" y="8890"/>
                  </a:lnTo>
                  <a:lnTo>
                    <a:pt x="147320" y="8890"/>
                  </a:lnTo>
                  <a:lnTo>
                    <a:pt x="147320" y="7620"/>
                  </a:lnTo>
                  <a:close/>
                </a:path>
                <a:path w="586739" h="10160">
                  <a:moveTo>
                    <a:pt x="149860" y="8890"/>
                  </a:moveTo>
                  <a:lnTo>
                    <a:pt x="148590" y="8890"/>
                  </a:lnTo>
                  <a:lnTo>
                    <a:pt x="148590" y="10160"/>
                  </a:lnTo>
                  <a:lnTo>
                    <a:pt x="149860" y="10160"/>
                  </a:lnTo>
                  <a:lnTo>
                    <a:pt x="149860" y="8890"/>
                  </a:lnTo>
                  <a:close/>
                </a:path>
                <a:path w="586739" h="10160">
                  <a:moveTo>
                    <a:pt x="373380" y="8890"/>
                  </a:moveTo>
                  <a:lnTo>
                    <a:pt x="370840" y="8890"/>
                  </a:lnTo>
                  <a:lnTo>
                    <a:pt x="370840" y="10160"/>
                  </a:lnTo>
                  <a:lnTo>
                    <a:pt x="373380" y="10160"/>
                  </a:lnTo>
                  <a:lnTo>
                    <a:pt x="373380" y="8890"/>
                  </a:lnTo>
                  <a:close/>
                </a:path>
                <a:path w="586739" h="10160">
                  <a:moveTo>
                    <a:pt x="584200" y="7620"/>
                  </a:moveTo>
                  <a:lnTo>
                    <a:pt x="377190" y="7620"/>
                  </a:lnTo>
                  <a:lnTo>
                    <a:pt x="377190" y="6350"/>
                  </a:lnTo>
                  <a:lnTo>
                    <a:pt x="374650" y="6350"/>
                  </a:lnTo>
                  <a:lnTo>
                    <a:pt x="374650" y="7620"/>
                  </a:lnTo>
                  <a:lnTo>
                    <a:pt x="374650" y="8890"/>
                  </a:lnTo>
                  <a:lnTo>
                    <a:pt x="584200" y="8890"/>
                  </a:lnTo>
                  <a:lnTo>
                    <a:pt x="584200" y="7620"/>
                  </a:lnTo>
                  <a:close/>
                </a:path>
                <a:path w="586739" h="10160">
                  <a:moveTo>
                    <a:pt x="585470" y="3810"/>
                  </a:moveTo>
                  <a:lnTo>
                    <a:pt x="382270" y="3810"/>
                  </a:lnTo>
                  <a:lnTo>
                    <a:pt x="382270" y="2540"/>
                  </a:lnTo>
                  <a:lnTo>
                    <a:pt x="381000" y="2540"/>
                  </a:lnTo>
                  <a:lnTo>
                    <a:pt x="381000" y="3810"/>
                  </a:lnTo>
                  <a:lnTo>
                    <a:pt x="378460" y="3810"/>
                  </a:lnTo>
                  <a:lnTo>
                    <a:pt x="378460" y="6350"/>
                  </a:lnTo>
                  <a:lnTo>
                    <a:pt x="584200" y="6350"/>
                  </a:lnTo>
                  <a:lnTo>
                    <a:pt x="584200" y="7620"/>
                  </a:lnTo>
                  <a:lnTo>
                    <a:pt x="585457" y="7620"/>
                  </a:lnTo>
                  <a:lnTo>
                    <a:pt x="585457" y="6350"/>
                  </a:lnTo>
                  <a:lnTo>
                    <a:pt x="585470" y="3810"/>
                  </a:lnTo>
                  <a:close/>
                </a:path>
                <a:path w="586739" h="10160">
                  <a:moveTo>
                    <a:pt x="586740" y="1270"/>
                  </a:moveTo>
                  <a:lnTo>
                    <a:pt x="387350" y="1270"/>
                  </a:lnTo>
                  <a:lnTo>
                    <a:pt x="387350" y="0"/>
                  </a:lnTo>
                  <a:lnTo>
                    <a:pt x="384810" y="0"/>
                  </a:lnTo>
                  <a:lnTo>
                    <a:pt x="384810" y="1270"/>
                  </a:lnTo>
                  <a:lnTo>
                    <a:pt x="384810" y="2540"/>
                  </a:lnTo>
                  <a:lnTo>
                    <a:pt x="586740" y="2540"/>
                  </a:lnTo>
                  <a:lnTo>
                    <a:pt x="586740" y="1270"/>
                  </a:lnTo>
                  <a:close/>
                </a:path>
              </a:pathLst>
            </a:custGeom>
            <a:solidFill>
              <a:srgbClr val="B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845560" y="2056129"/>
              <a:ext cx="581660" cy="10160"/>
            </a:xfrm>
            <a:custGeom>
              <a:avLst/>
              <a:gdLst/>
              <a:ahLst/>
              <a:cxnLst/>
              <a:rect l="l" t="t" r="r" b="b"/>
              <a:pathLst>
                <a:path w="581660" h="10160">
                  <a:moveTo>
                    <a:pt x="1498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49860" y="2540"/>
                  </a:lnTo>
                  <a:lnTo>
                    <a:pt x="149860" y="0"/>
                  </a:lnTo>
                  <a:close/>
                </a:path>
                <a:path w="581660" h="10160">
                  <a:moveTo>
                    <a:pt x="151130" y="2540"/>
                  </a:moveTo>
                  <a:lnTo>
                    <a:pt x="149860" y="2540"/>
                  </a:lnTo>
                  <a:lnTo>
                    <a:pt x="14986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51130" y="5080"/>
                  </a:lnTo>
                  <a:lnTo>
                    <a:pt x="151130" y="3810"/>
                  </a:lnTo>
                  <a:lnTo>
                    <a:pt x="151130" y="2540"/>
                  </a:lnTo>
                  <a:close/>
                </a:path>
                <a:path w="581660" h="10160">
                  <a:moveTo>
                    <a:pt x="154940" y="6350"/>
                  </a:moveTo>
                  <a:lnTo>
                    <a:pt x="153670" y="6350"/>
                  </a:lnTo>
                  <a:lnTo>
                    <a:pt x="153670" y="5080"/>
                  </a:lnTo>
                  <a:lnTo>
                    <a:pt x="152400" y="5080"/>
                  </a:lnTo>
                  <a:lnTo>
                    <a:pt x="152400" y="635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54940" y="8890"/>
                  </a:lnTo>
                  <a:lnTo>
                    <a:pt x="154940" y="6350"/>
                  </a:lnTo>
                  <a:close/>
                </a:path>
                <a:path w="581660" h="10160">
                  <a:moveTo>
                    <a:pt x="157480" y="8890"/>
                  </a:moveTo>
                  <a:lnTo>
                    <a:pt x="156210" y="8890"/>
                  </a:lnTo>
                  <a:lnTo>
                    <a:pt x="156210" y="10160"/>
                  </a:lnTo>
                  <a:lnTo>
                    <a:pt x="157480" y="10160"/>
                  </a:lnTo>
                  <a:lnTo>
                    <a:pt x="157480" y="8890"/>
                  </a:lnTo>
                  <a:close/>
                </a:path>
                <a:path w="581660" h="10160">
                  <a:moveTo>
                    <a:pt x="353060" y="8890"/>
                  </a:moveTo>
                  <a:lnTo>
                    <a:pt x="349250" y="8890"/>
                  </a:lnTo>
                  <a:lnTo>
                    <a:pt x="349250" y="10160"/>
                  </a:lnTo>
                  <a:lnTo>
                    <a:pt x="353060" y="10160"/>
                  </a:lnTo>
                  <a:lnTo>
                    <a:pt x="353060" y="8890"/>
                  </a:lnTo>
                  <a:close/>
                </a:path>
                <a:path w="581660" h="10160">
                  <a:moveTo>
                    <a:pt x="579120" y="6350"/>
                  </a:moveTo>
                  <a:lnTo>
                    <a:pt x="359410" y="6350"/>
                  </a:lnTo>
                  <a:lnTo>
                    <a:pt x="359410" y="5080"/>
                  </a:lnTo>
                  <a:lnTo>
                    <a:pt x="356870" y="5080"/>
                  </a:lnTo>
                  <a:lnTo>
                    <a:pt x="356870" y="6350"/>
                  </a:lnTo>
                  <a:lnTo>
                    <a:pt x="354330" y="6350"/>
                  </a:lnTo>
                  <a:lnTo>
                    <a:pt x="354330" y="8890"/>
                  </a:lnTo>
                  <a:lnTo>
                    <a:pt x="579120" y="8890"/>
                  </a:lnTo>
                  <a:lnTo>
                    <a:pt x="579120" y="6350"/>
                  </a:lnTo>
                  <a:close/>
                </a:path>
                <a:path w="581660" h="10160">
                  <a:moveTo>
                    <a:pt x="580390" y="3810"/>
                  </a:moveTo>
                  <a:lnTo>
                    <a:pt x="364490" y="3810"/>
                  </a:lnTo>
                  <a:lnTo>
                    <a:pt x="364490" y="2540"/>
                  </a:lnTo>
                  <a:lnTo>
                    <a:pt x="361950" y="2540"/>
                  </a:lnTo>
                  <a:lnTo>
                    <a:pt x="361950" y="3810"/>
                  </a:lnTo>
                  <a:lnTo>
                    <a:pt x="361950" y="5080"/>
                  </a:lnTo>
                  <a:lnTo>
                    <a:pt x="579120" y="5080"/>
                  </a:lnTo>
                  <a:lnTo>
                    <a:pt x="579120" y="6350"/>
                  </a:lnTo>
                  <a:lnTo>
                    <a:pt x="580390" y="6350"/>
                  </a:lnTo>
                  <a:lnTo>
                    <a:pt x="580390" y="5080"/>
                  </a:lnTo>
                  <a:lnTo>
                    <a:pt x="580390" y="3810"/>
                  </a:lnTo>
                  <a:close/>
                </a:path>
                <a:path w="581660" h="10160">
                  <a:moveTo>
                    <a:pt x="581660" y="2540"/>
                  </a:moveTo>
                  <a:lnTo>
                    <a:pt x="581647" y="0"/>
                  </a:lnTo>
                  <a:lnTo>
                    <a:pt x="367030" y="0"/>
                  </a:lnTo>
                  <a:lnTo>
                    <a:pt x="367030" y="2540"/>
                  </a:lnTo>
                  <a:lnTo>
                    <a:pt x="580390" y="2540"/>
                  </a:lnTo>
                  <a:lnTo>
                    <a:pt x="580390" y="3810"/>
                  </a:lnTo>
                  <a:lnTo>
                    <a:pt x="581660" y="3810"/>
                  </a:lnTo>
                  <a:lnTo>
                    <a:pt x="581660" y="2540"/>
                  </a:lnTo>
                  <a:close/>
                </a:path>
              </a:pathLst>
            </a:custGeom>
            <a:solidFill>
              <a:srgbClr val="B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45560" y="2066289"/>
              <a:ext cx="577850" cy="8890"/>
            </a:xfrm>
            <a:custGeom>
              <a:avLst/>
              <a:gdLst/>
              <a:ahLst/>
              <a:cxnLst/>
              <a:rect l="l" t="t" r="r" b="b"/>
              <a:pathLst>
                <a:path w="577850" h="8889">
                  <a:moveTo>
                    <a:pt x="1574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57480" y="1270"/>
                  </a:lnTo>
                  <a:lnTo>
                    <a:pt x="157480" y="0"/>
                  </a:lnTo>
                  <a:close/>
                </a:path>
                <a:path w="577850" h="8889">
                  <a:moveTo>
                    <a:pt x="162560" y="2540"/>
                  </a:moveTo>
                  <a:lnTo>
                    <a:pt x="160020" y="2540"/>
                  </a:lnTo>
                  <a:lnTo>
                    <a:pt x="160020" y="1270"/>
                  </a:lnTo>
                  <a:lnTo>
                    <a:pt x="158750" y="1270"/>
                  </a:lnTo>
                  <a:lnTo>
                    <a:pt x="158750" y="254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5080"/>
                  </a:lnTo>
                  <a:lnTo>
                    <a:pt x="162560" y="5080"/>
                  </a:lnTo>
                  <a:lnTo>
                    <a:pt x="162560" y="2540"/>
                  </a:lnTo>
                  <a:close/>
                </a:path>
                <a:path w="577850" h="8889">
                  <a:moveTo>
                    <a:pt x="166370" y="5080"/>
                  </a:moveTo>
                  <a:lnTo>
                    <a:pt x="163830" y="5080"/>
                  </a:lnTo>
                  <a:lnTo>
                    <a:pt x="16383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66370" y="7620"/>
                  </a:lnTo>
                  <a:lnTo>
                    <a:pt x="166370" y="6350"/>
                  </a:lnTo>
                  <a:lnTo>
                    <a:pt x="166370" y="5080"/>
                  </a:lnTo>
                  <a:close/>
                </a:path>
                <a:path w="577850" h="8889">
                  <a:moveTo>
                    <a:pt x="170180" y="7620"/>
                  </a:moveTo>
                  <a:lnTo>
                    <a:pt x="167640" y="7620"/>
                  </a:lnTo>
                  <a:lnTo>
                    <a:pt x="167640" y="8890"/>
                  </a:lnTo>
                  <a:lnTo>
                    <a:pt x="170180" y="8890"/>
                  </a:lnTo>
                  <a:lnTo>
                    <a:pt x="170180" y="7620"/>
                  </a:lnTo>
                  <a:close/>
                </a:path>
                <a:path w="577850" h="8889">
                  <a:moveTo>
                    <a:pt x="330200" y="7620"/>
                  </a:moveTo>
                  <a:lnTo>
                    <a:pt x="326390" y="7620"/>
                  </a:lnTo>
                  <a:lnTo>
                    <a:pt x="326390" y="8890"/>
                  </a:lnTo>
                  <a:lnTo>
                    <a:pt x="330200" y="8890"/>
                  </a:lnTo>
                  <a:lnTo>
                    <a:pt x="330200" y="7620"/>
                  </a:lnTo>
                  <a:close/>
                </a:path>
                <a:path w="577850" h="8889">
                  <a:moveTo>
                    <a:pt x="575297" y="6350"/>
                  </a:moveTo>
                  <a:lnTo>
                    <a:pt x="337820" y="6350"/>
                  </a:lnTo>
                  <a:lnTo>
                    <a:pt x="337820" y="5080"/>
                  </a:lnTo>
                  <a:lnTo>
                    <a:pt x="335280" y="5080"/>
                  </a:lnTo>
                  <a:lnTo>
                    <a:pt x="335280" y="6350"/>
                  </a:lnTo>
                  <a:lnTo>
                    <a:pt x="335280" y="7620"/>
                  </a:lnTo>
                  <a:lnTo>
                    <a:pt x="575297" y="7620"/>
                  </a:lnTo>
                  <a:lnTo>
                    <a:pt x="575297" y="6350"/>
                  </a:lnTo>
                  <a:close/>
                </a:path>
                <a:path w="577850" h="8889">
                  <a:moveTo>
                    <a:pt x="575310" y="2540"/>
                  </a:moveTo>
                  <a:lnTo>
                    <a:pt x="346710" y="2540"/>
                  </a:lnTo>
                  <a:lnTo>
                    <a:pt x="346710" y="1270"/>
                  </a:lnTo>
                  <a:lnTo>
                    <a:pt x="342900" y="1270"/>
                  </a:lnTo>
                  <a:lnTo>
                    <a:pt x="342900" y="2540"/>
                  </a:lnTo>
                  <a:lnTo>
                    <a:pt x="340360" y="2540"/>
                  </a:lnTo>
                  <a:lnTo>
                    <a:pt x="340360" y="5080"/>
                  </a:lnTo>
                  <a:lnTo>
                    <a:pt x="575310" y="5080"/>
                  </a:lnTo>
                  <a:lnTo>
                    <a:pt x="575310" y="2540"/>
                  </a:lnTo>
                  <a:close/>
                </a:path>
                <a:path w="577850" h="8889">
                  <a:moveTo>
                    <a:pt x="577850" y="0"/>
                  </a:moveTo>
                  <a:lnTo>
                    <a:pt x="349250" y="0"/>
                  </a:lnTo>
                  <a:lnTo>
                    <a:pt x="349250" y="1270"/>
                  </a:lnTo>
                  <a:lnTo>
                    <a:pt x="577850" y="1270"/>
                  </a:lnTo>
                  <a:lnTo>
                    <a:pt x="577850" y="0"/>
                  </a:lnTo>
                  <a:close/>
                </a:path>
              </a:pathLst>
            </a:custGeom>
            <a:solidFill>
              <a:srgbClr val="B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846830" y="2075179"/>
              <a:ext cx="571500" cy="10160"/>
            </a:xfrm>
            <a:custGeom>
              <a:avLst/>
              <a:gdLst/>
              <a:ahLst/>
              <a:cxnLst/>
              <a:rect l="l" t="t" r="r" b="b"/>
              <a:pathLst>
                <a:path w="571500" h="10160">
                  <a:moveTo>
                    <a:pt x="1727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72720" y="2540"/>
                  </a:lnTo>
                  <a:lnTo>
                    <a:pt x="172720" y="0"/>
                  </a:lnTo>
                  <a:close/>
                </a:path>
                <a:path w="571500" h="10160">
                  <a:moveTo>
                    <a:pt x="176517" y="2540"/>
                  </a:moveTo>
                  <a:lnTo>
                    <a:pt x="173977" y="2540"/>
                  </a:lnTo>
                  <a:lnTo>
                    <a:pt x="173977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5080"/>
                  </a:lnTo>
                  <a:lnTo>
                    <a:pt x="176517" y="5080"/>
                  </a:lnTo>
                  <a:lnTo>
                    <a:pt x="176517" y="3810"/>
                  </a:lnTo>
                  <a:lnTo>
                    <a:pt x="176517" y="2540"/>
                  </a:lnTo>
                  <a:close/>
                </a:path>
                <a:path w="571500" h="10160">
                  <a:moveTo>
                    <a:pt x="185420" y="6350"/>
                  </a:moveTo>
                  <a:lnTo>
                    <a:pt x="182880" y="6350"/>
                  </a:lnTo>
                  <a:lnTo>
                    <a:pt x="182880" y="5080"/>
                  </a:lnTo>
                  <a:lnTo>
                    <a:pt x="180327" y="5080"/>
                  </a:lnTo>
                  <a:lnTo>
                    <a:pt x="180327" y="635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185420" y="8890"/>
                  </a:lnTo>
                  <a:lnTo>
                    <a:pt x="185420" y="6350"/>
                  </a:lnTo>
                  <a:close/>
                </a:path>
                <a:path w="571500" h="10160">
                  <a:moveTo>
                    <a:pt x="191770" y="8890"/>
                  </a:moveTo>
                  <a:lnTo>
                    <a:pt x="189230" y="8890"/>
                  </a:lnTo>
                  <a:lnTo>
                    <a:pt x="189230" y="10160"/>
                  </a:lnTo>
                  <a:lnTo>
                    <a:pt x="191770" y="10160"/>
                  </a:lnTo>
                  <a:lnTo>
                    <a:pt x="191770" y="8890"/>
                  </a:lnTo>
                  <a:close/>
                </a:path>
                <a:path w="571500" h="10160">
                  <a:moveTo>
                    <a:pt x="298450" y="8890"/>
                  </a:moveTo>
                  <a:lnTo>
                    <a:pt x="295910" y="8890"/>
                  </a:lnTo>
                  <a:lnTo>
                    <a:pt x="295910" y="10160"/>
                  </a:lnTo>
                  <a:lnTo>
                    <a:pt x="298450" y="10160"/>
                  </a:lnTo>
                  <a:lnTo>
                    <a:pt x="298450" y="8890"/>
                  </a:lnTo>
                  <a:close/>
                </a:path>
                <a:path w="571500" h="10160">
                  <a:moveTo>
                    <a:pt x="568960" y="6350"/>
                  </a:moveTo>
                  <a:lnTo>
                    <a:pt x="309880" y="6350"/>
                  </a:lnTo>
                  <a:lnTo>
                    <a:pt x="309880" y="5080"/>
                  </a:lnTo>
                  <a:lnTo>
                    <a:pt x="306070" y="5080"/>
                  </a:lnTo>
                  <a:lnTo>
                    <a:pt x="306070" y="6350"/>
                  </a:lnTo>
                  <a:lnTo>
                    <a:pt x="302260" y="6350"/>
                  </a:lnTo>
                  <a:lnTo>
                    <a:pt x="302260" y="8890"/>
                  </a:lnTo>
                  <a:lnTo>
                    <a:pt x="568960" y="8890"/>
                  </a:lnTo>
                  <a:lnTo>
                    <a:pt x="568960" y="6350"/>
                  </a:lnTo>
                  <a:close/>
                </a:path>
                <a:path w="571500" h="10160">
                  <a:moveTo>
                    <a:pt x="570230" y="3810"/>
                  </a:moveTo>
                  <a:lnTo>
                    <a:pt x="317500" y="3810"/>
                  </a:lnTo>
                  <a:lnTo>
                    <a:pt x="317500" y="2540"/>
                  </a:lnTo>
                  <a:lnTo>
                    <a:pt x="314960" y="2540"/>
                  </a:lnTo>
                  <a:lnTo>
                    <a:pt x="314960" y="3810"/>
                  </a:lnTo>
                  <a:lnTo>
                    <a:pt x="314960" y="5080"/>
                  </a:lnTo>
                  <a:lnTo>
                    <a:pt x="568960" y="5080"/>
                  </a:lnTo>
                  <a:lnTo>
                    <a:pt x="568960" y="6350"/>
                  </a:lnTo>
                  <a:lnTo>
                    <a:pt x="570230" y="6350"/>
                  </a:lnTo>
                  <a:lnTo>
                    <a:pt x="570230" y="5080"/>
                  </a:lnTo>
                  <a:lnTo>
                    <a:pt x="570230" y="3810"/>
                  </a:lnTo>
                  <a:close/>
                </a:path>
                <a:path w="571500" h="10160">
                  <a:moveTo>
                    <a:pt x="571500" y="0"/>
                  </a:moveTo>
                  <a:lnTo>
                    <a:pt x="321310" y="0"/>
                  </a:lnTo>
                  <a:lnTo>
                    <a:pt x="321310" y="2540"/>
                  </a:lnTo>
                  <a:lnTo>
                    <a:pt x="570230" y="2540"/>
                  </a:lnTo>
                  <a:lnTo>
                    <a:pt x="570230" y="3810"/>
                  </a:lnTo>
                  <a:lnTo>
                    <a:pt x="571500" y="3810"/>
                  </a:lnTo>
                  <a:lnTo>
                    <a:pt x="571500" y="254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B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848100" y="2085339"/>
              <a:ext cx="566420" cy="8890"/>
            </a:xfrm>
            <a:custGeom>
              <a:avLst/>
              <a:gdLst/>
              <a:ahLst/>
              <a:cxnLst/>
              <a:rect l="l" t="t" r="r" b="b"/>
              <a:pathLst>
                <a:path w="566420" h="8889">
                  <a:moveTo>
                    <a:pt x="1905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90500" y="1270"/>
                  </a:lnTo>
                  <a:lnTo>
                    <a:pt x="190500" y="0"/>
                  </a:lnTo>
                  <a:close/>
                </a:path>
                <a:path w="566420" h="8889">
                  <a:moveTo>
                    <a:pt x="204470" y="2540"/>
                  </a:moveTo>
                  <a:lnTo>
                    <a:pt x="199390" y="2540"/>
                  </a:lnTo>
                  <a:lnTo>
                    <a:pt x="199390" y="1270"/>
                  </a:lnTo>
                  <a:lnTo>
                    <a:pt x="196850" y="1270"/>
                  </a:lnTo>
                  <a:lnTo>
                    <a:pt x="19685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204470" y="5080"/>
                  </a:lnTo>
                  <a:lnTo>
                    <a:pt x="204470" y="2540"/>
                  </a:lnTo>
                  <a:close/>
                </a:path>
                <a:path w="566420" h="8889">
                  <a:moveTo>
                    <a:pt x="217170" y="5080"/>
                  </a:moveTo>
                  <a:lnTo>
                    <a:pt x="209550" y="5080"/>
                  </a:lnTo>
                  <a:lnTo>
                    <a:pt x="20955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2540" y="8890"/>
                  </a:lnTo>
                  <a:lnTo>
                    <a:pt x="2540" y="7620"/>
                  </a:lnTo>
                  <a:lnTo>
                    <a:pt x="217170" y="7620"/>
                  </a:lnTo>
                  <a:lnTo>
                    <a:pt x="217170" y="6350"/>
                  </a:lnTo>
                  <a:lnTo>
                    <a:pt x="217170" y="5080"/>
                  </a:lnTo>
                  <a:close/>
                </a:path>
                <a:path w="566420" h="8889">
                  <a:moveTo>
                    <a:pt x="562610" y="6350"/>
                  </a:moveTo>
                  <a:lnTo>
                    <a:pt x="261620" y="6350"/>
                  </a:lnTo>
                  <a:lnTo>
                    <a:pt x="261620" y="5080"/>
                  </a:lnTo>
                  <a:lnTo>
                    <a:pt x="256540" y="5080"/>
                  </a:lnTo>
                  <a:lnTo>
                    <a:pt x="256540" y="6350"/>
                  </a:lnTo>
                  <a:lnTo>
                    <a:pt x="256540" y="7620"/>
                  </a:lnTo>
                  <a:lnTo>
                    <a:pt x="561340" y="7620"/>
                  </a:lnTo>
                  <a:lnTo>
                    <a:pt x="561340" y="8890"/>
                  </a:lnTo>
                  <a:lnTo>
                    <a:pt x="562610" y="8890"/>
                  </a:lnTo>
                  <a:lnTo>
                    <a:pt x="562610" y="7620"/>
                  </a:lnTo>
                  <a:lnTo>
                    <a:pt x="562610" y="6350"/>
                  </a:lnTo>
                  <a:close/>
                </a:path>
                <a:path w="566420" h="8889">
                  <a:moveTo>
                    <a:pt x="563880" y="2540"/>
                  </a:moveTo>
                  <a:lnTo>
                    <a:pt x="285750" y="2540"/>
                  </a:lnTo>
                  <a:lnTo>
                    <a:pt x="285750" y="1270"/>
                  </a:lnTo>
                  <a:lnTo>
                    <a:pt x="279400" y="1270"/>
                  </a:lnTo>
                  <a:lnTo>
                    <a:pt x="279400" y="2540"/>
                  </a:lnTo>
                  <a:lnTo>
                    <a:pt x="275590" y="2540"/>
                  </a:lnTo>
                  <a:lnTo>
                    <a:pt x="275590" y="5080"/>
                  </a:lnTo>
                  <a:lnTo>
                    <a:pt x="562610" y="5080"/>
                  </a:lnTo>
                  <a:lnTo>
                    <a:pt x="562610" y="6350"/>
                  </a:lnTo>
                  <a:lnTo>
                    <a:pt x="563880" y="6350"/>
                  </a:lnTo>
                  <a:lnTo>
                    <a:pt x="563880" y="5080"/>
                  </a:lnTo>
                  <a:lnTo>
                    <a:pt x="563880" y="2540"/>
                  </a:lnTo>
                  <a:close/>
                </a:path>
                <a:path w="566420" h="8889">
                  <a:moveTo>
                    <a:pt x="566407" y="0"/>
                  </a:moveTo>
                  <a:lnTo>
                    <a:pt x="294640" y="0"/>
                  </a:lnTo>
                  <a:lnTo>
                    <a:pt x="294640" y="1270"/>
                  </a:lnTo>
                  <a:lnTo>
                    <a:pt x="566407" y="1270"/>
                  </a:lnTo>
                  <a:lnTo>
                    <a:pt x="566407" y="0"/>
                  </a:lnTo>
                  <a:close/>
                </a:path>
              </a:pathLst>
            </a:custGeom>
            <a:solidFill>
              <a:srgbClr val="B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850640" y="2095499"/>
              <a:ext cx="557530" cy="8890"/>
            </a:xfrm>
            <a:custGeom>
              <a:avLst/>
              <a:gdLst/>
              <a:ahLst/>
              <a:cxnLst/>
              <a:rect l="l" t="t" r="r" b="b"/>
              <a:pathLst>
                <a:path w="557529" h="8889">
                  <a:moveTo>
                    <a:pt x="55751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552450" y="8890"/>
                  </a:lnTo>
                  <a:lnTo>
                    <a:pt x="552450" y="7620"/>
                  </a:lnTo>
                  <a:lnTo>
                    <a:pt x="553720" y="7620"/>
                  </a:lnTo>
                  <a:lnTo>
                    <a:pt x="553720" y="6350"/>
                  </a:lnTo>
                  <a:lnTo>
                    <a:pt x="554990" y="6350"/>
                  </a:lnTo>
                  <a:lnTo>
                    <a:pt x="554990" y="3810"/>
                  </a:lnTo>
                  <a:lnTo>
                    <a:pt x="556260" y="3810"/>
                  </a:lnTo>
                  <a:lnTo>
                    <a:pt x="556260" y="1270"/>
                  </a:lnTo>
                  <a:lnTo>
                    <a:pt x="557517" y="1270"/>
                  </a:lnTo>
                  <a:lnTo>
                    <a:pt x="557517" y="0"/>
                  </a:lnTo>
                  <a:close/>
                </a:path>
              </a:pathLst>
            </a:custGeom>
            <a:solidFill>
              <a:srgbClr val="B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851910" y="2104389"/>
              <a:ext cx="551180" cy="10160"/>
            </a:xfrm>
            <a:custGeom>
              <a:avLst/>
              <a:gdLst/>
              <a:ahLst/>
              <a:cxnLst/>
              <a:rect l="l" t="t" r="r" b="b"/>
              <a:pathLst>
                <a:path w="551179" h="10160">
                  <a:moveTo>
                    <a:pt x="5511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544830" y="10160"/>
                  </a:lnTo>
                  <a:lnTo>
                    <a:pt x="544830" y="8890"/>
                  </a:lnTo>
                  <a:lnTo>
                    <a:pt x="546100" y="8890"/>
                  </a:lnTo>
                  <a:lnTo>
                    <a:pt x="546100" y="6350"/>
                  </a:lnTo>
                  <a:lnTo>
                    <a:pt x="547370" y="6350"/>
                  </a:lnTo>
                  <a:lnTo>
                    <a:pt x="547370" y="5080"/>
                  </a:lnTo>
                  <a:lnTo>
                    <a:pt x="548640" y="5080"/>
                  </a:lnTo>
                  <a:lnTo>
                    <a:pt x="548640" y="3810"/>
                  </a:lnTo>
                  <a:lnTo>
                    <a:pt x="548640" y="2540"/>
                  </a:lnTo>
                  <a:lnTo>
                    <a:pt x="549897" y="2540"/>
                  </a:lnTo>
                  <a:lnTo>
                    <a:pt x="549897" y="1270"/>
                  </a:lnTo>
                  <a:lnTo>
                    <a:pt x="551180" y="1270"/>
                  </a:lnTo>
                  <a:lnTo>
                    <a:pt x="551180" y="0"/>
                  </a:lnTo>
                  <a:close/>
                </a:path>
              </a:pathLst>
            </a:custGeom>
            <a:solidFill>
              <a:srgbClr val="BA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856990" y="2114549"/>
              <a:ext cx="538480" cy="10160"/>
            </a:xfrm>
            <a:custGeom>
              <a:avLst/>
              <a:gdLst/>
              <a:ahLst/>
              <a:cxnLst/>
              <a:rect l="l" t="t" r="r" b="b"/>
              <a:pathLst>
                <a:path w="538479" h="10160">
                  <a:moveTo>
                    <a:pt x="532117" y="8902"/>
                  </a:moveTo>
                  <a:lnTo>
                    <a:pt x="2540" y="8902"/>
                  </a:lnTo>
                  <a:lnTo>
                    <a:pt x="2540" y="10160"/>
                  </a:lnTo>
                  <a:lnTo>
                    <a:pt x="532117" y="10160"/>
                  </a:lnTo>
                  <a:lnTo>
                    <a:pt x="532117" y="8902"/>
                  </a:lnTo>
                  <a:close/>
                </a:path>
                <a:path w="538479" h="10160">
                  <a:moveTo>
                    <a:pt x="53846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533400" y="8890"/>
                  </a:lnTo>
                  <a:lnTo>
                    <a:pt x="533400" y="7620"/>
                  </a:lnTo>
                  <a:lnTo>
                    <a:pt x="534670" y="7620"/>
                  </a:lnTo>
                  <a:lnTo>
                    <a:pt x="534670" y="6350"/>
                  </a:lnTo>
                  <a:lnTo>
                    <a:pt x="535940" y="6350"/>
                  </a:lnTo>
                  <a:lnTo>
                    <a:pt x="535940" y="5080"/>
                  </a:lnTo>
                  <a:lnTo>
                    <a:pt x="535940" y="3810"/>
                  </a:lnTo>
                  <a:lnTo>
                    <a:pt x="537210" y="3810"/>
                  </a:lnTo>
                  <a:lnTo>
                    <a:pt x="537210" y="2540"/>
                  </a:lnTo>
                  <a:lnTo>
                    <a:pt x="538467" y="2540"/>
                  </a:lnTo>
                  <a:lnTo>
                    <a:pt x="538467" y="0"/>
                  </a:lnTo>
                  <a:close/>
                </a:path>
              </a:pathLst>
            </a:custGeom>
            <a:solidFill>
              <a:srgbClr val="BB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859530" y="2124709"/>
              <a:ext cx="529590" cy="8890"/>
            </a:xfrm>
            <a:custGeom>
              <a:avLst/>
              <a:gdLst/>
              <a:ahLst/>
              <a:cxnLst/>
              <a:rect l="l" t="t" r="r" b="b"/>
              <a:pathLst>
                <a:path w="529589" h="8889">
                  <a:moveTo>
                    <a:pt x="529577" y="0"/>
                  </a:moveTo>
                  <a:lnTo>
                    <a:pt x="0" y="0"/>
                  </a:lnTo>
                  <a:lnTo>
                    <a:pt x="0" y="1282"/>
                  </a:lnTo>
                  <a:lnTo>
                    <a:pt x="1270" y="1282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523227" y="8890"/>
                  </a:lnTo>
                  <a:lnTo>
                    <a:pt x="523227" y="7620"/>
                  </a:lnTo>
                  <a:lnTo>
                    <a:pt x="524510" y="7620"/>
                  </a:lnTo>
                  <a:lnTo>
                    <a:pt x="524510" y="6350"/>
                  </a:lnTo>
                  <a:lnTo>
                    <a:pt x="525780" y="6350"/>
                  </a:lnTo>
                  <a:lnTo>
                    <a:pt x="525780" y="3810"/>
                  </a:lnTo>
                  <a:lnTo>
                    <a:pt x="527050" y="3810"/>
                  </a:lnTo>
                  <a:lnTo>
                    <a:pt x="527050" y="2540"/>
                  </a:lnTo>
                  <a:lnTo>
                    <a:pt x="528320" y="2540"/>
                  </a:lnTo>
                  <a:lnTo>
                    <a:pt x="528320" y="1282"/>
                  </a:lnTo>
                  <a:lnTo>
                    <a:pt x="529577" y="1282"/>
                  </a:lnTo>
                  <a:lnTo>
                    <a:pt x="529577" y="0"/>
                  </a:lnTo>
                  <a:close/>
                </a:path>
              </a:pathLst>
            </a:custGeom>
            <a:solidFill>
              <a:srgbClr val="B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864610" y="2133599"/>
              <a:ext cx="516890" cy="10160"/>
            </a:xfrm>
            <a:custGeom>
              <a:avLst/>
              <a:gdLst/>
              <a:ahLst/>
              <a:cxnLst/>
              <a:rect l="l" t="t" r="r" b="b"/>
              <a:pathLst>
                <a:path w="516889" h="10160">
                  <a:moveTo>
                    <a:pt x="5168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509270" y="10160"/>
                  </a:lnTo>
                  <a:lnTo>
                    <a:pt x="509270" y="8890"/>
                  </a:lnTo>
                  <a:lnTo>
                    <a:pt x="510540" y="8890"/>
                  </a:lnTo>
                  <a:lnTo>
                    <a:pt x="510540" y="7620"/>
                  </a:lnTo>
                  <a:lnTo>
                    <a:pt x="511810" y="7620"/>
                  </a:lnTo>
                  <a:lnTo>
                    <a:pt x="511810" y="6350"/>
                  </a:lnTo>
                  <a:lnTo>
                    <a:pt x="513080" y="6350"/>
                  </a:lnTo>
                  <a:lnTo>
                    <a:pt x="513080" y="5080"/>
                  </a:lnTo>
                  <a:lnTo>
                    <a:pt x="513080" y="3810"/>
                  </a:lnTo>
                  <a:lnTo>
                    <a:pt x="514337" y="3810"/>
                  </a:lnTo>
                  <a:lnTo>
                    <a:pt x="514337" y="2540"/>
                  </a:lnTo>
                  <a:lnTo>
                    <a:pt x="515620" y="2540"/>
                  </a:lnTo>
                  <a:lnTo>
                    <a:pt x="515620" y="1270"/>
                  </a:lnTo>
                  <a:lnTo>
                    <a:pt x="516890" y="1270"/>
                  </a:lnTo>
                  <a:lnTo>
                    <a:pt x="516890" y="0"/>
                  </a:lnTo>
                  <a:close/>
                </a:path>
              </a:pathLst>
            </a:custGeom>
            <a:solidFill>
              <a:srgbClr val="B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869690" y="2143759"/>
              <a:ext cx="502920" cy="10160"/>
            </a:xfrm>
            <a:custGeom>
              <a:avLst/>
              <a:gdLst/>
              <a:ahLst/>
              <a:cxnLst/>
              <a:rect l="l" t="t" r="r" b="b"/>
              <a:pathLst>
                <a:path w="502920" h="10160">
                  <a:moveTo>
                    <a:pt x="502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495300" y="10160"/>
                  </a:lnTo>
                  <a:lnTo>
                    <a:pt x="495300" y="8890"/>
                  </a:lnTo>
                  <a:lnTo>
                    <a:pt x="495300" y="7620"/>
                  </a:lnTo>
                  <a:lnTo>
                    <a:pt x="496570" y="7620"/>
                  </a:lnTo>
                  <a:lnTo>
                    <a:pt x="496570" y="6350"/>
                  </a:lnTo>
                  <a:lnTo>
                    <a:pt x="497840" y="6350"/>
                  </a:lnTo>
                  <a:lnTo>
                    <a:pt x="497840" y="5080"/>
                  </a:lnTo>
                  <a:lnTo>
                    <a:pt x="499110" y="5080"/>
                  </a:lnTo>
                  <a:lnTo>
                    <a:pt x="499110" y="3810"/>
                  </a:lnTo>
                  <a:lnTo>
                    <a:pt x="500380" y="3810"/>
                  </a:lnTo>
                  <a:lnTo>
                    <a:pt x="500380" y="2540"/>
                  </a:lnTo>
                  <a:lnTo>
                    <a:pt x="501650" y="2540"/>
                  </a:lnTo>
                  <a:lnTo>
                    <a:pt x="501650" y="1270"/>
                  </a:lnTo>
                  <a:lnTo>
                    <a:pt x="502920" y="1270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B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874770" y="2153919"/>
              <a:ext cx="488950" cy="10795"/>
            </a:xfrm>
            <a:custGeom>
              <a:avLst/>
              <a:gdLst/>
              <a:ahLst/>
              <a:cxnLst/>
              <a:rect l="l" t="t" r="r" b="b"/>
              <a:pathLst>
                <a:path w="488950" h="10794">
                  <a:moveTo>
                    <a:pt x="488950" y="0"/>
                  </a:moveTo>
                  <a:lnTo>
                    <a:pt x="0" y="0"/>
                  </a:lnTo>
                  <a:lnTo>
                    <a:pt x="0" y="1282"/>
                  </a:lnTo>
                  <a:lnTo>
                    <a:pt x="1270" y="1282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5080" y="8890"/>
                  </a:lnTo>
                  <a:lnTo>
                    <a:pt x="6350" y="8890"/>
                  </a:lnTo>
                  <a:lnTo>
                    <a:pt x="6350" y="10172"/>
                  </a:lnTo>
                  <a:lnTo>
                    <a:pt x="480060" y="10172"/>
                  </a:lnTo>
                  <a:lnTo>
                    <a:pt x="480060" y="8890"/>
                  </a:lnTo>
                  <a:lnTo>
                    <a:pt x="481330" y="8890"/>
                  </a:lnTo>
                  <a:lnTo>
                    <a:pt x="481330" y="7620"/>
                  </a:lnTo>
                  <a:lnTo>
                    <a:pt x="482600" y="7620"/>
                  </a:lnTo>
                  <a:lnTo>
                    <a:pt x="482600" y="6350"/>
                  </a:lnTo>
                  <a:lnTo>
                    <a:pt x="483870" y="6350"/>
                  </a:lnTo>
                  <a:lnTo>
                    <a:pt x="483870" y="5080"/>
                  </a:lnTo>
                  <a:lnTo>
                    <a:pt x="485140" y="5080"/>
                  </a:lnTo>
                  <a:lnTo>
                    <a:pt x="485140" y="3810"/>
                  </a:lnTo>
                  <a:lnTo>
                    <a:pt x="486410" y="3810"/>
                  </a:lnTo>
                  <a:lnTo>
                    <a:pt x="486410" y="2540"/>
                  </a:lnTo>
                  <a:lnTo>
                    <a:pt x="487680" y="2540"/>
                  </a:lnTo>
                  <a:lnTo>
                    <a:pt x="487680" y="1282"/>
                  </a:lnTo>
                  <a:lnTo>
                    <a:pt x="488950" y="1282"/>
                  </a:lnTo>
                  <a:lnTo>
                    <a:pt x="488950" y="0"/>
                  </a:lnTo>
                  <a:close/>
                </a:path>
              </a:pathLst>
            </a:custGeom>
            <a:solidFill>
              <a:srgbClr val="B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882390" y="2164092"/>
              <a:ext cx="471170" cy="8890"/>
            </a:xfrm>
            <a:custGeom>
              <a:avLst/>
              <a:gdLst/>
              <a:ahLst/>
              <a:cxnLst/>
              <a:rect l="l" t="t" r="r" b="b"/>
              <a:pathLst>
                <a:path w="471170" h="8889">
                  <a:moveTo>
                    <a:pt x="466090" y="3810"/>
                  </a:moveTo>
                  <a:lnTo>
                    <a:pt x="2540" y="3810"/>
                  </a:lnTo>
                  <a:lnTo>
                    <a:pt x="2540" y="5067"/>
                  </a:lnTo>
                  <a:lnTo>
                    <a:pt x="3810" y="5067"/>
                  </a:lnTo>
                  <a:lnTo>
                    <a:pt x="3810" y="6337"/>
                  </a:lnTo>
                  <a:lnTo>
                    <a:pt x="3810" y="7607"/>
                  </a:lnTo>
                  <a:lnTo>
                    <a:pt x="5080" y="7607"/>
                  </a:lnTo>
                  <a:lnTo>
                    <a:pt x="5080" y="8877"/>
                  </a:lnTo>
                  <a:lnTo>
                    <a:pt x="462280" y="8877"/>
                  </a:lnTo>
                  <a:lnTo>
                    <a:pt x="462280" y="7607"/>
                  </a:lnTo>
                  <a:lnTo>
                    <a:pt x="463550" y="7607"/>
                  </a:lnTo>
                  <a:lnTo>
                    <a:pt x="463550" y="6337"/>
                  </a:lnTo>
                  <a:lnTo>
                    <a:pt x="464820" y="6337"/>
                  </a:lnTo>
                  <a:lnTo>
                    <a:pt x="464820" y="5067"/>
                  </a:lnTo>
                  <a:lnTo>
                    <a:pt x="466090" y="5067"/>
                  </a:lnTo>
                  <a:lnTo>
                    <a:pt x="466090" y="3810"/>
                  </a:lnTo>
                  <a:close/>
                </a:path>
                <a:path w="471170" h="8889">
                  <a:moveTo>
                    <a:pt x="471170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1270" y="1257"/>
                  </a:lnTo>
                  <a:lnTo>
                    <a:pt x="1270" y="2527"/>
                  </a:lnTo>
                  <a:lnTo>
                    <a:pt x="1270" y="3797"/>
                  </a:lnTo>
                  <a:lnTo>
                    <a:pt x="467360" y="3797"/>
                  </a:lnTo>
                  <a:lnTo>
                    <a:pt x="467360" y="2527"/>
                  </a:lnTo>
                  <a:lnTo>
                    <a:pt x="469900" y="2527"/>
                  </a:lnTo>
                  <a:lnTo>
                    <a:pt x="469900" y="1257"/>
                  </a:lnTo>
                  <a:lnTo>
                    <a:pt x="471170" y="1257"/>
                  </a:lnTo>
                  <a:lnTo>
                    <a:pt x="471170" y="0"/>
                  </a:lnTo>
                  <a:close/>
                </a:path>
              </a:pathLst>
            </a:custGeom>
            <a:solidFill>
              <a:srgbClr val="C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888740" y="2172969"/>
              <a:ext cx="454659" cy="10160"/>
            </a:xfrm>
            <a:custGeom>
              <a:avLst/>
              <a:gdLst/>
              <a:ahLst/>
              <a:cxnLst/>
              <a:rect l="l" t="t" r="r" b="b"/>
              <a:pathLst>
                <a:path w="454660" h="10160">
                  <a:moveTo>
                    <a:pt x="449567" y="3822"/>
                  </a:moveTo>
                  <a:lnTo>
                    <a:pt x="2540" y="3822"/>
                  </a:lnTo>
                  <a:lnTo>
                    <a:pt x="254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5080" y="6350"/>
                  </a:lnTo>
                  <a:lnTo>
                    <a:pt x="5080" y="7632"/>
                  </a:lnTo>
                  <a:lnTo>
                    <a:pt x="6350" y="7632"/>
                  </a:lnTo>
                  <a:lnTo>
                    <a:pt x="6350" y="8890"/>
                  </a:lnTo>
                  <a:lnTo>
                    <a:pt x="7620" y="8890"/>
                  </a:lnTo>
                  <a:lnTo>
                    <a:pt x="7620" y="10160"/>
                  </a:lnTo>
                  <a:lnTo>
                    <a:pt x="441960" y="10160"/>
                  </a:lnTo>
                  <a:lnTo>
                    <a:pt x="441960" y="8890"/>
                  </a:lnTo>
                  <a:lnTo>
                    <a:pt x="443217" y="8890"/>
                  </a:lnTo>
                  <a:lnTo>
                    <a:pt x="443217" y="7632"/>
                  </a:lnTo>
                  <a:lnTo>
                    <a:pt x="445770" y="7632"/>
                  </a:lnTo>
                  <a:lnTo>
                    <a:pt x="445770" y="6350"/>
                  </a:lnTo>
                  <a:lnTo>
                    <a:pt x="447040" y="6350"/>
                  </a:lnTo>
                  <a:lnTo>
                    <a:pt x="447040" y="5080"/>
                  </a:lnTo>
                  <a:lnTo>
                    <a:pt x="449567" y="5080"/>
                  </a:lnTo>
                  <a:lnTo>
                    <a:pt x="449567" y="3822"/>
                  </a:lnTo>
                  <a:close/>
                </a:path>
                <a:path w="454660" h="10160">
                  <a:moveTo>
                    <a:pt x="454660" y="0"/>
                  </a:moveTo>
                  <a:lnTo>
                    <a:pt x="0" y="0"/>
                  </a:lnTo>
                  <a:lnTo>
                    <a:pt x="0" y="1282"/>
                  </a:lnTo>
                  <a:lnTo>
                    <a:pt x="1270" y="1282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450850" y="3810"/>
                  </a:lnTo>
                  <a:lnTo>
                    <a:pt x="450850" y="2540"/>
                  </a:lnTo>
                  <a:lnTo>
                    <a:pt x="452120" y="2540"/>
                  </a:lnTo>
                  <a:lnTo>
                    <a:pt x="452120" y="1282"/>
                  </a:lnTo>
                  <a:lnTo>
                    <a:pt x="454660" y="1282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C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896360" y="2183129"/>
              <a:ext cx="433070" cy="10795"/>
            </a:xfrm>
            <a:custGeom>
              <a:avLst/>
              <a:gdLst/>
              <a:ahLst/>
              <a:cxnLst/>
              <a:rect l="l" t="t" r="r" b="b"/>
              <a:pathLst>
                <a:path w="433070" h="10794">
                  <a:moveTo>
                    <a:pt x="4330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22"/>
                  </a:lnTo>
                  <a:lnTo>
                    <a:pt x="3810" y="3822"/>
                  </a:lnTo>
                  <a:lnTo>
                    <a:pt x="3810" y="5080"/>
                  </a:lnTo>
                  <a:lnTo>
                    <a:pt x="5080" y="5080"/>
                  </a:lnTo>
                  <a:lnTo>
                    <a:pt x="5080" y="6362"/>
                  </a:lnTo>
                  <a:lnTo>
                    <a:pt x="6350" y="6362"/>
                  </a:lnTo>
                  <a:lnTo>
                    <a:pt x="6350" y="762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8890" y="8890"/>
                  </a:lnTo>
                  <a:lnTo>
                    <a:pt x="8890" y="10172"/>
                  </a:lnTo>
                  <a:lnTo>
                    <a:pt x="420370" y="10172"/>
                  </a:lnTo>
                  <a:lnTo>
                    <a:pt x="420370" y="8890"/>
                  </a:lnTo>
                  <a:lnTo>
                    <a:pt x="421640" y="8890"/>
                  </a:lnTo>
                  <a:lnTo>
                    <a:pt x="421640" y="7620"/>
                  </a:lnTo>
                  <a:lnTo>
                    <a:pt x="424180" y="7620"/>
                  </a:lnTo>
                  <a:lnTo>
                    <a:pt x="424180" y="6362"/>
                  </a:lnTo>
                  <a:lnTo>
                    <a:pt x="425450" y="6362"/>
                  </a:lnTo>
                  <a:lnTo>
                    <a:pt x="425450" y="5080"/>
                  </a:lnTo>
                  <a:lnTo>
                    <a:pt x="427990" y="5080"/>
                  </a:lnTo>
                  <a:lnTo>
                    <a:pt x="427990" y="3822"/>
                  </a:lnTo>
                  <a:lnTo>
                    <a:pt x="429260" y="3822"/>
                  </a:lnTo>
                  <a:lnTo>
                    <a:pt x="429260" y="2540"/>
                  </a:lnTo>
                  <a:lnTo>
                    <a:pt x="430530" y="2540"/>
                  </a:lnTo>
                  <a:lnTo>
                    <a:pt x="430530" y="1270"/>
                  </a:lnTo>
                  <a:lnTo>
                    <a:pt x="433070" y="1270"/>
                  </a:lnTo>
                  <a:lnTo>
                    <a:pt x="433070" y="0"/>
                  </a:lnTo>
                  <a:close/>
                </a:path>
              </a:pathLst>
            </a:custGeom>
            <a:solidFill>
              <a:srgbClr val="C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906520" y="2193302"/>
              <a:ext cx="408940" cy="8890"/>
            </a:xfrm>
            <a:custGeom>
              <a:avLst/>
              <a:gdLst/>
              <a:ahLst/>
              <a:cxnLst/>
              <a:rect l="l" t="t" r="r" b="b"/>
              <a:pathLst>
                <a:path w="408939" h="8889">
                  <a:moveTo>
                    <a:pt x="408940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1270" y="1257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797"/>
                  </a:lnTo>
                  <a:lnTo>
                    <a:pt x="3810" y="3797"/>
                  </a:lnTo>
                  <a:lnTo>
                    <a:pt x="3810" y="5067"/>
                  </a:lnTo>
                  <a:lnTo>
                    <a:pt x="5080" y="5067"/>
                  </a:lnTo>
                  <a:lnTo>
                    <a:pt x="5080" y="6350"/>
                  </a:lnTo>
                  <a:lnTo>
                    <a:pt x="6350" y="6350"/>
                  </a:lnTo>
                  <a:lnTo>
                    <a:pt x="6350" y="7607"/>
                  </a:lnTo>
                  <a:lnTo>
                    <a:pt x="6350" y="8877"/>
                  </a:lnTo>
                  <a:lnTo>
                    <a:pt x="396240" y="8877"/>
                  </a:lnTo>
                  <a:lnTo>
                    <a:pt x="396240" y="7607"/>
                  </a:lnTo>
                  <a:lnTo>
                    <a:pt x="398780" y="7607"/>
                  </a:lnTo>
                  <a:lnTo>
                    <a:pt x="398780" y="6350"/>
                  </a:lnTo>
                  <a:lnTo>
                    <a:pt x="400050" y="6350"/>
                  </a:lnTo>
                  <a:lnTo>
                    <a:pt x="400050" y="5067"/>
                  </a:lnTo>
                  <a:lnTo>
                    <a:pt x="402577" y="5067"/>
                  </a:lnTo>
                  <a:lnTo>
                    <a:pt x="402577" y="3797"/>
                  </a:lnTo>
                  <a:lnTo>
                    <a:pt x="405130" y="3797"/>
                  </a:lnTo>
                  <a:lnTo>
                    <a:pt x="405130" y="2540"/>
                  </a:lnTo>
                  <a:lnTo>
                    <a:pt x="406387" y="2540"/>
                  </a:lnTo>
                  <a:lnTo>
                    <a:pt x="406387" y="1257"/>
                  </a:lnTo>
                  <a:lnTo>
                    <a:pt x="408940" y="1257"/>
                  </a:lnTo>
                  <a:lnTo>
                    <a:pt x="408940" y="0"/>
                  </a:lnTo>
                  <a:close/>
                </a:path>
              </a:pathLst>
            </a:custGeom>
            <a:solidFill>
              <a:srgbClr val="C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914140" y="2202192"/>
              <a:ext cx="386080" cy="10160"/>
            </a:xfrm>
            <a:custGeom>
              <a:avLst/>
              <a:gdLst/>
              <a:ahLst/>
              <a:cxnLst/>
              <a:rect l="l" t="t" r="r" b="b"/>
              <a:pathLst>
                <a:path w="386079" h="10160">
                  <a:moveTo>
                    <a:pt x="386067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1270" y="1257"/>
                  </a:lnTo>
                  <a:lnTo>
                    <a:pt x="1270" y="2527"/>
                  </a:lnTo>
                  <a:lnTo>
                    <a:pt x="2540" y="2527"/>
                  </a:lnTo>
                  <a:lnTo>
                    <a:pt x="2540" y="3810"/>
                  </a:lnTo>
                  <a:lnTo>
                    <a:pt x="5080" y="3810"/>
                  </a:lnTo>
                  <a:lnTo>
                    <a:pt x="5080" y="5067"/>
                  </a:lnTo>
                  <a:lnTo>
                    <a:pt x="6350" y="5067"/>
                  </a:lnTo>
                  <a:lnTo>
                    <a:pt x="6350" y="6350"/>
                  </a:lnTo>
                  <a:lnTo>
                    <a:pt x="7620" y="6350"/>
                  </a:lnTo>
                  <a:lnTo>
                    <a:pt x="7620" y="7607"/>
                  </a:lnTo>
                  <a:lnTo>
                    <a:pt x="10160" y="7607"/>
                  </a:lnTo>
                  <a:lnTo>
                    <a:pt x="10160" y="8877"/>
                  </a:lnTo>
                  <a:lnTo>
                    <a:pt x="11430" y="8877"/>
                  </a:lnTo>
                  <a:lnTo>
                    <a:pt x="11430" y="10160"/>
                  </a:lnTo>
                  <a:lnTo>
                    <a:pt x="370840" y="10160"/>
                  </a:lnTo>
                  <a:lnTo>
                    <a:pt x="370840" y="8877"/>
                  </a:lnTo>
                  <a:lnTo>
                    <a:pt x="373380" y="8877"/>
                  </a:lnTo>
                  <a:lnTo>
                    <a:pt x="373380" y="7607"/>
                  </a:lnTo>
                  <a:lnTo>
                    <a:pt x="375920" y="7607"/>
                  </a:lnTo>
                  <a:lnTo>
                    <a:pt x="375920" y="6350"/>
                  </a:lnTo>
                  <a:lnTo>
                    <a:pt x="378460" y="6350"/>
                  </a:lnTo>
                  <a:lnTo>
                    <a:pt x="378460" y="5067"/>
                  </a:lnTo>
                  <a:lnTo>
                    <a:pt x="379730" y="5067"/>
                  </a:lnTo>
                  <a:lnTo>
                    <a:pt x="379730" y="3810"/>
                  </a:lnTo>
                  <a:lnTo>
                    <a:pt x="382257" y="3810"/>
                  </a:lnTo>
                  <a:lnTo>
                    <a:pt x="382257" y="2527"/>
                  </a:lnTo>
                  <a:lnTo>
                    <a:pt x="384810" y="2527"/>
                  </a:lnTo>
                  <a:lnTo>
                    <a:pt x="384810" y="1257"/>
                  </a:lnTo>
                  <a:lnTo>
                    <a:pt x="386067" y="1257"/>
                  </a:lnTo>
                  <a:lnTo>
                    <a:pt x="386067" y="0"/>
                  </a:lnTo>
                  <a:close/>
                </a:path>
              </a:pathLst>
            </a:custGeom>
            <a:solidFill>
              <a:srgbClr val="C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926840" y="2212352"/>
              <a:ext cx="355600" cy="10160"/>
            </a:xfrm>
            <a:custGeom>
              <a:avLst/>
              <a:gdLst/>
              <a:ahLst/>
              <a:cxnLst/>
              <a:rect l="l" t="t" r="r" b="b"/>
              <a:pathLst>
                <a:path w="355600" h="10160">
                  <a:moveTo>
                    <a:pt x="355600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2540" y="1257"/>
                  </a:lnTo>
                  <a:lnTo>
                    <a:pt x="2540" y="2540"/>
                  </a:lnTo>
                  <a:lnTo>
                    <a:pt x="3810" y="2540"/>
                  </a:lnTo>
                  <a:lnTo>
                    <a:pt x="3810" y="3797"/>
                  </a:lnTo>
                  <a:lnTo>
                    <a:pt x="5080" y="3797"/>
                  </a:lnTo>
                  <a:lnTo>
                    <a:pt x="5080" y="5067"/>
                  </a:lnTo>
                  <a:lnTo>
                    <a:pt x="7620" y="5067"/>
                  </a:lnTo>
                  <a:lnTo>
                    <a:pt x="7620" y="6350"/>
                  </a:lnTo>
                  <a:lnTo>
                    <a:pt x="8890" y="6350"/>
                  </a:lnTo>
                  <a:lnTo>
                    <a:pt x="8890" y="7607"/>
                  </a:lnTo>
                  <a:lnTo>
                    <a:pt x="11430" y="7607"/>
                  </a:lnTo>
                  <a:lnTo>
                    <a:pt x="11430" y="8890"/>
                  </a:lnTo>
                  <a:lnTo>
                    <a:pt x="13970" y="8890"/>
                  </a:lnTo>
                  <a:lnTo>
                    <a:pt x="13970" y="10147"/>
                  </a:lnTo>
                  <a:lnTo>
                    <a:pt x="337820" y="10147"/>
                  </a:lnTo>
                  <a:lnTo>
                    <a:pt x="337820" y="8890"/>
                  </a:lnTo>
                  <a:lnTo>
                    <a:pt x="340360" y="8890"/>
                  </a:lnTo>
                  <a:lnTo>
                    <a:pt x="340360" y="7607"/>
                  </a:lnTo>
                  <a:lnTo>
                    <a:pt x="342900" y="7607"/>
                  </a:lnTo>
                  <a:lnTo>
                    <a:pt x="342900" y="6350"/>
                  </a:lnTo>
                  <a:lnTo>
                    <a:pt x="345440" y="6350"/>
                  </a:lnTo>
                  <a:lnTo>
                    <a:pt x="345440" y="5067"/>
                  </a:lnTo>
                  <a:lnTo>
                    <a:pt x="347980" y="5067"/>
                  </a:lnTo>
                  <a:lnTo>
                    <a:pt x="347980" y="3797"/>
                  </a:lnTo>
                  <a:lnTo>
                    <a:pt x="350520" y="3797"/>
                  </a:lnTo>
                  <a:lnTo>
                    <a:pt x="350520" y="2540"/>
                  </a:lnTo>
                  <a:lnTo>
                    <a:pt x="353060" y="2540"/>
                  </a:lnTo>
                  <a:lnTo>
                    <a:pt x="353060" y="1257"/>
                  </a:lnTo>
                  <a:lnTo>
                    <a:pt x="355600" y="1257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C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942080" y="2222499"/>
              <a:ext cx="318770" cy="9525"/>
            </a:xfrm>
            <a:custGeom>
              <a:avLst/>
              <a:gdLst/>
              <a:ahLst/>
              <a:cxnLst/>
              <a:rect l="l" t="t" r="r" b="b"/>
              <a:pathLst>
                <a:path w="318770" h="9525">
                  <a:moveTo>
                    <a:pt x="3187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52"/>
                  </a:lnTo>
                  <a:lnTo>
                    <a:pt x="3810" y="2552"/>
                  </a:lnTo>
                  <a:lnTo>
                    <a:pt x="3810" y="3810"/>
                  </a:lnTo>
                  <a:lnTo>
                    <a:pt x="6350" y="3810"/>
                  </a:lnTo>
                  <a:lnTo>
                    <a:pt x="6350" y="5092"/>
                  </a:lnTo>
                  <a:lnTo>
                    <a:pt x="8890" y="5092"/>
                  </a:lnTo>
                  <a:lnTo>
                    <a:pt x="8890" y="6350"/>
                  </a:lnTo>
                  <a:lnTo>
                    <a:pt x="10160" y="6350"/>
                  </a:lnTo>
                  <a:lnTo>
                    <a:pt x="10160" y="7620"/>
                  </a:lnTo>
                  <a:lnTo>
                    <a:pt x="12700" y="7620"/>
                  </a:lnTo>
                  <a:lnTo>
                    <a:pt x="12700" y="8902"/>
                  </a:lnTo>
                  <a:lnTo>
                    <a:pt x="300977" y="8902"/>
                  </a:lnTo>
                  <a:lnTo>
                    <a:pt x="300977" y="7620"/>
                  </a:lnTo>
                  <a:lnTo>
                    <a:pt x="304800" y="7620"/>
                  </a:lnTo>
                  <a:lnTo>
                    <a:pt x="304800" y="6350"/>
                  </a:lnTo>
                  <a:lnTo>
                    <a:pt x="307340" y="6350"/>
                  </a:lnTo>
                  <a:lnTo>
                    <a:pt x="307340" y="5092"/>
                  </a:lnTo>
                  <a:lnTo>
                    <a:pt x="309867" y="5092"/>
                  </a:lnTo>
                  <a:lnTo>
                    <a:pt x="309867" y="3810"/>
                  </a:lnTo>
                  <a:lnTo>
                    <a:pt x="313677" y="3810"/>
                  </a:lnTo>
                  <a:lnTo>
                    <a:pt x="313677" y="2552"/>
                  </a:lnTo>
                  <a:lnTo>
                    <a:pt x="316230" y="2552"/>
                  </a:lnTo>
                  <a:lnTo>
                    <a:pt x="316230" y="1270"/>
                  </a:lnTo>
                  <a:lnTo>
                    <a:pt x="318770" y="1270"/>
                  </a:lnTo>
                  <a:lnTo>
                    <a:pt x="318770" y="0"/>
                  </a:lnTo>
                  <a:close/>
                </a:path>
              </a:pathLst>
            </a:custGeom>
            <a:solidFill>
              <a:srgbClr val="C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956050" y="2231402"/>
              <a:ext cx="284480" cy="10160"/>
            </a:xfrm>
            <a:custGeom>
              <a:avLst/>
              <a:gdLst/>
              <a:ahLst/>
              <a:cxnLst/>
              <a:rect l="l" t="t" r="r" b="b"/>
              <a:pathLst>
                <a:path w="284479" h="10160">
                  <a:moveTo>
                    <a:pt x="284480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3810" y="1257"/>
                  </a:lnTo>
                  <a:lnTo>
                    <a:pt x="3810" y="2540"/>
                  </a:lnTo>
                  <a:lnTo>
                    <a:pt x="6350" y="2540"/>
                  </a:lnTo>
                  <a:lnTo>
                    <a:pt x="6350" y="3797"/>
                  </a:lnTo>
                  <a:lnTo>
                    <a:pt x="8890" y="3797"/>
                  </a:lnTo>
                  <a:lnTo>
                    <a:pt x="8890" y="5067"/>
                  </a:lnTo>
                  <a:lnTo>
                    <a:pt x="12700" y="5067"/>
                  </a:lnTo>
                  <a:lnTo>
                    <a:pt x="12700" y="6350"/>
                  </a:lnTo>
                  <a:lnTo>
                    <a:pt x="15240" y="6350"/>
                  </a:lnTo>
                  <a:lnTo>
                    <a:pt x="15240" y="7607"/>
                  </a:lnTo>
                  <a:lnTo>
                    <a:pt x="17780" y="7607"/>
                  </a:lnTo>
                  <a:lnTo>
                    <a:pt x="17780" y="8890"/>
                  </a:lnTo>
                  <a:lnTo>
                    <a:pt x="20320" y="8890"/>
                  </a:lnTo>
                  <a:lnTo>
                    <a:pt x="20320" y="10147"/>
                  </a:lnTo>
                  <a:lnTo>
                    <a:pt x="260350" y="10147"/>
                  </a:lnTo>
                  <a:lnTo>
                    <a:pt x="260350" y="8890"/>
                  </a:lnTo>
                  <a:lnTo>
                    <a:pt x="264147" y="8890"/>
                  </a:lnTo>
                  <a:lnTo>
                    <a:pt x="264147" y="7607"/>
                  </a:lnTo>
                  <a:lnTo>
                    <a:pt x="267957" y="7607"/>
                  </a:lnTo>
                  <a:lnTo>
                    <a:pt x="267957" y="6350"/>
                  </a:lnTo>
                  <a:lnTo>
                    <a:pt x="270510" y="6350"/>
                  </a:lnTo>
                  <a:lnTo>
                    <a:pt x="270510" y="5067"/>
                  </a:lnTo>
                  <a:lnTo>
                    <a:pt x="274307" y="5067"/>
                  </a:lnTo>
                  <a:lnTo>
                    <a:pt x="274307" y="3797"/>
                  </a:lnTo>
                  <a:lnTo>
                    <a:pt x="276860" y="3797"/>
                  </a:lnTo>
                  <a:lnTo>
                    <a:pt x="276860" y="2540"/>
                  </a:lnTo>
                  <a:lnTo>
                    <a:pt x="280670" y="2540"/>
                  </a:lnTo>
                  <a:lnTo>
                    <a:pt x="280670" y="1257"/>
                  </a:lnTo>
                  <a:lnTo>
                    <a:pt x="284480" y="1257"/>
                  </a:lnTo>
                  <a:lnTo>
                    <a:pt x="284480" y="0"/>
                  </a:lnTo>
                  <a:close/>
                </a:path>
              </a:pathLst>
            </a:custGeom>
            <a:solidFill>
              <a:srgbClr val="C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978910" y="2241549"/>
              <a:ext cx="233679" cy="10160"/>
            </a:xfrm>
            <a:custGeom>
              <a:avLst/>
              <a:gdLst/>
              <a:ahLst/>
              <a:cxnLst/>
              <a:rect l="l" t="t" r="r" b="b"/>
              <a:pathLst>
                <a:path w="233679" h="10160">
                  <a:moveTo>
                    <a:pt x="233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080" y="1270"/>
                  </a:lnTo>
                  <a:lnTo>
                    <a:pt x="5080" y="2552"/>
                  </a:lnTo>
                  <a:lnTo>
                    <a:pt x="8890" y="2552"/>
                  </a:lnTo>
                  <a:lnTo>
                    <a:pt x="8890" y="3810"/>
                  </a:lnTo>
                  <a:lnTo>
                    <a:pt x="12700" y="3810"/>
                  </a:lnTo>
                  <a:lnTo>
                    <a:pt x="12700" y="5092"/>
                  </a:lnTo>
                  <a:lnTo>
                    <a:pt x="16510" y="5092"/>
                  </a:lnTo>
                  <a:lnTo>
                    <a:pt x="16510" y="6350"/>
                  </a:lnTo>
                  <a:lnTo>
                    <a:pt x="20320" y="6350"/>
                  </a:lnTo>
                  <a:lnTo>
                    <a:pt x="20320" y="7620"/>
                  </a:lnTo>
                  <a:lnTo>
                    <a:pt x="22860" y="7620"/>
                  </a:lnTo>
                  <a:lnTo>
                    <a:pt x="22860" y="8902"/>
                  </a:lnTo>
                  <a:lnTo>
                    <a:pt x="30480" y="8902"/>
                  </a:lnTo>
                  <a:lnTo>
                    <a:pt x="30480" y="10160"/>
                  </a:lnTo>
                  <a:lnTo>
                    <a:pt x="196850" y="10160"/>
                  </a:lnTo>
                  <a:lnTo>
                    <a:pt x="196850" y="8902"/>
                  </a:lnTo>
                  <a:lnTo>
                    <a:pt x="204470" y="8902"/>
                  </a:lnTo>
                  <a:lnTo>
                    <a:pt x="204470" y="7620"/>
                  </a:lnTo>
                  <a:lnTo>
                    <a:pt x="210820" y="7620"/>
                  </a:lnTo>
                  <a:lnTo>
                    <a:pt x="210820" y="6350"/>
                  </a:lnTo>
                  <a:lnTo>
                    <a:pt x="217170" y="6350"/>
                  </a:lnTo>
                  <a:lnTo>
                    <a:pt x="217170" y="5092"/>
                  </a:lnTo>
                  <a:lnTo>
                    <a:pt x="222250" y="5092"/>
                  </a:lnTo>
                  <a:lnTo>
                    <a:pt x="222250" y="3810"/>
                  </a:lnTo>
                  <a:lnTo>
                    <a:pt x="226060" y="3810"/>
                  </a:lnTo>
                  <a:lnTo>
                    <a:pt x="226060" y="2552"/>
                  </a:lnTo>
                  <a:lnTo>
                    <a:pt x="231140" y="2552"/>
                  </a:lnTo>
                  <a:lnTo>
                    <a:pt x="231140" y="1270"/>
                  </a:lnTo>
                  <a:lnTo>
                    <a:pt x="233680" y="1270"/>
                  </a:lnTo>
                  <a:lnTo>
                    <a:pt x="233680" y="0"/>
                  </a:lnTo>
                  <a:close/>
                </a:path>
              </a:pathLst>
            </a:custGeom>
            <a:solidFill>
              <a:srgbClr val="C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014470" y="2251709"/>
              <a:ext cx="157480" cy="8890"/>
            </a:xfrm>
            <a:custGeom>
              <a:avLst/>
              <a:gdLst/>
              <a:ahLst/>
              <a:cxnLst/>
              <a:rect l="l" t="t" r="r" b="b"/>
              <a:pathLst>
                <a:path w="157479" h="8889">
                  <a:moveTo>
                    <a:pt x="157480" y="0"/>
                  </a:moveTo>
                  <a:lnTo>
                    <a:pt x="0" y="0"/>
                  </a:lnTo>
                  <a:lnTo>
                    <a:pt x="0" y="1282"/>
                  </a:lnTo>
                  <a:lnTo>
                    <a:pt x="5080" y="1282"/>
                  </a:lnTo>
                  <a:lnTo>
                    <a:pt x="5080" y="2540"/>
                  </a:lnTo>
                  <a:lnTo>
                    <a:pt x="10160" y="2540"/>
                  </a:lnTo>
                  <a:lnTo>
                    <a:pt x="10160" y="3810"/>
                  </a:lnTo>
                  <a:lnTo>
                    <a:pt x="12700" y="3810"/>
                  </a:lnTo>
                  <a:lnTo>
                    <a:pt x="12700" y="5092"/>
                  </a:lnTo>
                  <a:lnTo>
                    <a:pt x="25400" y="5092"/>
                  </a:lnTo>
                  <a:lnTo>
                    <a:pt x="25400" y="6350"/>
                  </a:lnTo>
                  <a:lnTo>
                    <a:pt x="33020" y="6350"/>
                  </a:lnTo>
                  <a:lnTo>
                    <a:pt x="33020" y="7632"/>
                  </a:lnTo>
                  <a:lnTo>
                    <a:pt x="38100" y="7632"/>
                  </a:lnTo>
                  <a:lnTo>
                    <a:pt x="38100" y="8890"/>
                  </a:lnTo>
                  <a:lnTo>
                    <a:pt x="100330" y="8890"/>
                  </a:lnTo>
                  <a:lnTo>
                    <a:pt x="100330" y="7632"/>
                  </a:lnTo>
                  <a:lnTo>
                    <a:pt x="115570" y="7632"/>
                  </a:lnTo>
                  <a:lnTo>
                    <a:pt x="115570" y="6350"/>
                  </a:lnTo>
                  <a:lnTo>
                    <a:pt x="125730" y="6350"/>
                  </a:lnTo>
                  <a:lnTo>
                    <a:pt x="125730" y="5092"/>
                  </a:lnTo>
                  <a:lnTo>
                    <a:pt x="130810" y="5092"/>
                  </a:lnTo>
                  <a:lnTo>
                    <a:pt x="130810" y="3810"/>
                  </a:lnTo>
                  <a:lnTo>
                    <a:pt x="142227" y="3810"/>
                  </a:lnTo>
                  <a:lnTo>
                    <a:pt x="142227" y="2540"/>
                  </a:lnTo>
                  <a:lnTo>
                    <a:pt x="149860" y="2540"/>
                  </a:lnTo>
                  <a:lnTo>
                    <a:pt x="149860" y="1282"/>
                  </a:lnTo>
                  <a:lnTo>
                    <a:pt x="157480" y="1282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C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844290" y="1267460"/>
              <a:ext cx="600710" cy="993140"/>
            </a:xfrm>
            <a:custGeom>
              <a:avLst/>
              <a:gdLst/>
              <a:ahLst/>
              <a:cxnLst/>
              <a:rect l="l" t="t" r="r" b="b"/>
              <a:pathLst>
                <a:path w="600710" h="993139">
                  <a:moveTo>
                    <a:pt x="236220" y="993139"/>
                  </a:moveTo>
                  <a:lnTo>
                    <a:pt x="182880" y="988060"/>
                  </a:lnTo>
                  <a:lnTo>
                    <a:pt x="134620" y="974089"/>
                  </a:lnTo>
                  <a:lnTo>
                    <a:pt x="91439" y="951229"/>
                  </a:lnTo>
                  <a:lnTo>
                    <a:pt x="64770" y="928369"/>
                  </a:lnTo>
                  <a:lnTo>
                    <a:pt x="55880" y="919479"/>
                  </a:lnTo>
                  <a:lnTo>
                    <a:pt x="43180" y="904239"/>
                  </a:lnTo>
                  <a:lnTo>
                    <a:pt x="31750" y="887729"/>
                  </a:lnTo>
                  <a:lnTo>
                    <a:pt x="26670" y="878839"/>
                  </a:lnTo>
                  <a:lnTo>
                    <a:pt x="22860" y="871219"/>
                  </a:lnTo>
                  <a:lnTo>
                    <a:pt x="17780" y="862329"/>
                  </a:lnTo>
                  <a:lnTo>
                    <a:pt x="13970" y="853439"/>
                  </a:lnTo>
                  <a:lnTo>
                    <a:pt x="11430" y="844550"/>
                  </a:lnTo>
                  <a:lnTo>
                    <a:pt x="7620" y="835660"/>
                  </a:lnTo>
                  <a:lnTo>
                    <a:pt x="6350" y="826769"/>
                  </a:lnTo>
                  <a:lnTo>
                    <a:pt x="3810" y="816610"/>
                  </a:lnTo>
                  <a:lnTo>
                    <a:pt x="2539" y="807719"/>
                  </a:lnTo>
                  <a:lnTo>
                    <a:pt x="1270" y="798829"/>
                  </a:lnTo>
                  <a:lnTo>
                    <a:pt x="1270" y="788669"/>
                  </a:lnTo>
                  <a:lnTo>
                    <a:pt x="0" y="778510"/>
                  </a:lnTo>
                  <a:lnTo>
                    <a:pt x="1270" y="768350"/>
                  </a:lnTo>
                  <a:lnTo>
                    <a:pt x="1270" y="759460"/>
                  </a:lnTo>
                  <a:lnTo>
                    <a:pt x="2539" y="749300"/>
                  </a:lnTo>
                  <a:lnTo>
                    <a:pt x="5080" y="740410"/>
                  </a:lnTo>
                  <a:lnTo>
                    <a:pt x="7620" y="732789"/>
                  </a:lnTo>
                  <a:lnTo>
                    <a:pt x="8889" y="728979"/>
                  </a:lnTo>
                  <a:lnTo>
                    <a:pt x="10160" y="723900"/>
                  </a:lnTo>
                  <a:lnTo>
                    <a:pt x="11430" y="721360"/>
                  </a:lnTo>
                  <a:lnTo>
                    <a:pt x="13970" y="717550"/>
                  </a:lnTo>
                  <a:lnTo>
                    <a:pt x="15239" y="713739"/>
                  </a:lnTo>
                  <a:lnTo>
                    <a:pt x="17780" y="709929"/>
                  </a:lnTo>
                  <a:lnTo>
                    <a:pt x="19050" y="707389"/>
                  </a:lnTo>
                  <a:lnTo>
                    <a:pt x="22860" y="704850"/>
                  </a:lnTo>
                  <a:lnTo>
                    <a:pt x="24130" y="701039"/>
                  </a:lnTo>
                  <a:lnTo>
                    <a:pt x="26670" y="698500"/>
                  </a:lnTo>
                  <a:lnTo>
                    <a:pt x="29210" y="695960"/>
                  </a:lnTo>
                  <a:lnTo>
                    <a:pt x="33020" y="694689"/>
                  </a:lnTo>
                  <a:lnTo>
                    <a:pt x="35560" y="692150"/>
                  </a:lnTo>
                  <a:lnTo>
                    <a:pt x="38100" y="689610"/>
                  </a:lnTo>
                  <a:lnTo>
                    <a:pt x="40639" y="688339"/>
                  </a:lnTo>
                  <a:lnTo>
                    <a:pt x="44450" y="687069"/>
                  </a:lnTo>
                  <a:lnTo>
                    <a:pt x="50800" y="684529"/>
                  </a:lnTo>
                  <a:lnTo>
                    <a:pt x="57150" y="683260"/>
                  </a:lnTo>
                  <a:lnTo>
                    <a:pt x="64770" y="683260"/>
                  </a:lnTo>
                  <a:lnTo>
                    <a:pt x="69850" y="683260"/>
                  </a:lnTo>
                  <a:lnTo>
                    <a:pt x="74930" y="684529"/>
                  </a:lnTo>
                  <a:lnTo>
                    <a:pt x="78739" y="685800"/>
                  </a:lnTo>
                  <a:lnTo>
                    <a:pt x="83820" y="687069"/>
                  </a:lnTo>
                  <a:lnTo>
                    <a:pt x="87630" y="688339"/>
                  </a:lnTo>
                  <a:lnTo>
                    <a:pt x="92710" y="692150"/>
                  </a:lnTo>
                  <a:lnTo>
                    <a:pt x="96520" y="694689"/>
                  </a:lnTo>
                  <a:lnTo>
                    <a:pt x="113030" y="717550"/>
                  </a:lnTo>
                  <a:lnTo>
                    <a:pt x="116839" y="722629"/>
                  </a:lnTo>
                  <a:lnTo>
                    <a:pt x="119380" y="728979"/>
                  </a:lnTo>
                  <a:lnTo>
                    <a:pt x="121920" y="735329"/>
                  </a:lnTo>
                  <a:lnTo>
                    <a:pt x="124460" y="742950"/>
                  </a:lnTo>
                  <a:lnTo>
                    <a:pt x="128270" y="753110"/>
                  </a:lnTo>
                  <a:lnTo>
                    <a:pt x="147320" y="786129"/>
                  </a:lnTo>
                  <a:lnTo>
                    <a:pt x="173989" y="807719"/>
                  </a:lnTo>
                  <a:lnTo>
                    <a:pt x="181610" y="811529"/>
                  </a:lnTo>
                  <a:lnTo>
                    <a:pt x="190500" y="815339"/>
                  </a:lnTo>
                  <a:lnTo>
                    <a:pt x="199389" y="817879"/>
                  </a:lnTo>
                  <a:lnTo>
                    <a:pt x="219710" y="822960"/>
                  </a:lnTo>
                  <a:lnTo>
                    <a:pt x="241300" y="822960"/>
                  </a:lnTo>
                  <a:lnTo>
                    <a:pt x="260350" y="822960"/>
                  </a:lnTo>
                  <a:lnTo>
                    <a:pt x="279400" y="820419"/>
                  </a:lnTo>
                  <a:lnTo>
                    <a:pt x="298450" y="816610"/>
                  </a:lnTo>
                  <a:lnTo>
                    <a:pt x="317500" y="810260"/>
                  </a:lnTo>
                  <a:lnTo>
                    <a:pt x="336550" y="803910"/>
                  </a:lnTo>
                  <a:lnTo>
                    <a:pt x="373380" y="786129"/>
                  </a:lnTo>
                  <a:lnTo>
                    <a:pt x="408939" y="760729"/>
                  </a:lnTo>
                  <a:lnTo>
                    <a:pt x="438150" y="735329"/>
                  </a:lnTo>
                  <a:lnTo>
                    <a:pt x="443230" y="727710"/>
                  </a:lnTo>
                  <a:lnTo>
                    <a:pt x="448310" y="721360"/>
                  </a:lnTo>
                  <a:lnTo>
                    <a:pt x="452120" y="713739"/>
                  </a:lnTo>
                  <a:lnTo>
                    <a:pt x="457200" y="707389"/>
                  </a:lnTo>
                  <a:lnTo>
                    <a:pt x="459739" y="699769"/>
                  </a:lnTo>
                  <a:lnTo>
                    <a:pt x="462280" y="692150"/>
                  </a:lnTo>
                  <a:lnTo>
                    <a:pt x="464820" y="685800"/>
                  </a:lnTo>
                  <a:lnTo>
                    <a:pt x="466089" y="678179"/>
                  </a:lnTo>
                  <a:lnTo>
                    <a:pt x="466089" y="670560"/>
                  </a:lnTo>
                  <a:lnTo>
                    <a:pt x="467360" y="662939"/>
                  </a:lnTo>
                  <a:lnTo>
                    <a:pt x="466089" y="654050"/>
                  </a:lnTo>
                  <a:lnTo>
                    <a:pt x="466089" y="643889"/>
                  </a:lnTo>
                  <a:lnTo>
                    <a:pt x="464820" y="633729"/>
                  </a:lnTo>
                  <a:lnTo>
                    <a:pt x="464820" y="624839"/>
                  </a:lnTo>
                  <a:lnTo>
                    <a:pt x="462280" y="617219"/>
                  </a:lnTo>
                  <a:lnTo>
                    <a:pt x="461010" y="608329"/>
                  </a:lnTo>
                  <a:lnTo>
                    <a:pt x="458470" y="601979"/>
                  </a:lnTo>
                  <a:lnTo>
                    <a:pt x="455930" y="594360"/>
                  </a:lnTo>
                  <a:lnTo>
                    <a:pt x="452120" y="588010"/>
                  </a:lnTo>
                  <a:lnTo>
                    <a:pt x="449580" y="581660"/>
                  </a:lnTo>
                  <a:lnTo>
                    <a:pt x="444500" y="576579"/>
                  </a:lnTo>
                  <a:lnTo>
                    <a:pt x="440689" y="571500"/>
                  </a:lnTo>
                  <a:lnTo>
                    <a:pt x="435610" y="566419"/>
                  </a:lnTo>
                  <a:lnTo>
                    <a:pt x="430530" y="561339"/>
                  </a:lnTo>
                  <a:lnTo>
                    <a:pt x="425450" y="557529"/>
                  </a:lnTo>
                  <a:lnTo>
                    <a:pt x="420370" y="554989"/>
                  </a:lnTo>
                  <a:lnTo>
                    <a:pt x="416560" y="552450"/>
                  </a:lnTo>
                  <a:lnTo>
                    <a:pt x="411480" y="549910"/>
                  </a:lnTo>
                  <a:lnTo>
                    <a:pt x="398780" y="546100"/>
                  </a:lnTo>
                  <a:lnTo>
                    <a:pt x="386080" y="542289"/>
                  </a:lnTo>
                  <a:lnTo>
                    <a:pt x="369570" y="539750"/>
                  </a:lnTo>
                  <a:lnTo>
                    <a:pt x="331470" y="535939"/>
                  </a:lnTo>
                  <a:lnTo>
                    <a:pt x="285750" y="534669"/>
                  </a:lnTo>
                  <a:lnTo>
                    <a:pt x="266700" y="534669"/>
                  </a:lnTo>
                  <a:lnTo>
                    <a:pt x="247650" y="532129"/>
                  </a:lnTo>
                  <a:lnTo>
                    <a:pt x="194310" y="519429"/>
                  </a:lnTo>
                  <a:lnTo>
                    <a:pt x="146050" y="495300"/>
                  </a:lnTo>
                  <a:lnTo>
                    <a:pt x="109220" y="464819"/>
                  </a:lnTo>
                  <a:lnTo>
                    <a:pt x="101600" y="457200"/>
                  </a:lnTo>
                  <a:lnTo>
                    <a:pt x="95250" y="448310"/>
                  </a:lnTo>
                  <a:lnTo>
                    <a:pt x="88900" y="439419"/>
                  </a:lnTo>
                  <a:lnTo>
                    <a:pt x="83820" y="429260"/>
                  </a:lnTo>
                  <a:lnTo>
                    <a:pt x="78739" y="419100"/>
                  </a:lnTo>
                  <a:lnTo>
                    <a:pt x="74930" y="408939"/>
                  </a:lnTo>
                  <a:lnTo>
                    <a:pt x="71120" y="398779"/>
                  </a:lnTo>
                  <a:lnTo>
                    <a:pt x="68580" y="387350"/>
                  </a:lnTo>
                  <a:lnTo>
                    <a:pt x="66039" y="375919"/>
                  </a:lnTo>
                  <a:lnTo>
                    <a:pt x="64770" y="364489"/>
                  </a:lnTo>
                  <a:lnTo>
                    <a:pt x="63500" y="351789"/>
                  </a:lnTo>
                  <a:lnTo>
                    <a:pt x="63500" y="339089"/>
                  </a:lnTo>
                  <a:lnTo>
                    <a:pt x="64770" y="323850"/>
                  </a:lnTo>
                  <a:lnTo>
                    <a:pt x="66039" y="308610"/>
                  </a:lnTo>
                  <a:lnTo>
                    <a:pt x="73660" y="261619"/>
                  </a:lnTo>
                  <a:lnTo>
                    <a:pt x="87630" y="218439"/>
                  </a:lnTo>
                  <a:lnTo>
                    <a:pt x="93980" y="203200"/>
                  </a:lnTo>
                  <a:lnTo>
                    <a:pt x="100330" y="187960"/>
                  </a:lnTo>
                  <a:lnTo>
                    <a:pt x="135889" y="133350"/>
                  </a:lnTo>
                  <a:lnTo>
                    <a:pt x="181610" y="81279"/>
                  </a:lnTo>
                  <a:lnTo>
                    <a:pt x="229870" y="40639"/>
                  </a:lnTo>
                  <a:lnTo>
                    <a:pt x="280670" y="13969"/>
                  </a:lnTo>
                  <a:lnTo>
                    <a:pt x="334010" y="1269"/>
                  </a:lnTo>
                  <a:lnTo>
                    <a:pt x="361950" y="0"/>
                  </a:lnTo>
                  <a:lnTo>
                    <a:pt x="373380" y="0"/>
                  </a:lnTo>
                  <a:lnTo>
                    <a:pt x="384810" y="1269"/>
                  </a:lnTo>
                  <a:lnTo>
                    <a:pt x="397510" y="3810"/>
                  </a:lnTo>
                  <a:lnTo>
                    <a:pt x="411480" y="6350"/>
                  </a:lnTo>
                  <a:lnTo>
                    <a:pt x="471170" y="29210"/>
                  </a:lnTo>
                  <a:lnTo>
                    <a:pt x="506730" y="48260"/>
                  </a:lnTo>
                  <a:lnTo>
                    <a:pt x="527050" y="63500"/>
                  </a:lnTo>
                  <a:lnTo>
                    <a:pt x="532130" y="68579"/>
                  </a:lnTo>
                  <a:lnTo>
                    <a:pt x="535939" y="73660"/>
                  </a:lnTo>
                  <a:lnTo>
                    <a:pt x="541020" y="78739"/>
                  </a:lnTo>
                  <a:lnTo>
                    <a:pt x="543560" y="83819"/>
                  </a:lnTo>
                  <a:lnTo>
                    <a:pt x="547370" y="90169"/>
                  </a:lnTo>
                  <a:lnTo>
                    <a:pt x="548639" y="95250"/>
                  </a:lnTo>
                  <a:lnTo>
                    <a:pt x="551180" y="101600"/>
                  </a:lnTo>
                  <a:lnTo>
                    <a:pt x="551180" y="106679"/>
                  </a:lnTo>
                  <a:lnTo>
                    <a:pt x="552450" y="113029"/>
                  </a:lnTo>
                  <a:lnTo>
                    <a:pt x="551180" y="120650"/>
                  </a:lnTo>
                  <a:lnTo>
                    <a:pt x="551180" y="129539"/>
                  </a:lnTo>
                  <a:lnTo>
                    <a:pt x="549910" y="137160"/>
                  </a:lnTo>
                  <a:lnTo>
                    <a:pt x="548639" y="144779"/>
                  </a:lnTo>
                  <a:lnTo>
                    <a:pt x="546100" y="152400"/>
                  </a:lnTo>
                  <a:lnTo>
                    <a:pt x="542289" y="158750"/>
                  </a:lnTo>
                  <a:lnTo>
                    <a:pt x="539750" y="166369"/>
                  </a:lnTo>
                  <a:lnTo>
                    <a:pt x="535939" y="172719"/>
                  </a:lnTo>
                  <a:lnTo>
                    <a:pt x="533400" y="176529"/>
                  </a:lnTo>
                  <a:lnTo>
                    <a:pt x="530860" y="180339"/>
                  </a:lnTo>
                  <a:lnTo>
                    <a:pt x="518160" y="193039"/>
                  </a:lnTo>
                  <a:lnTo>
                    <a:pt x="515620" y="194310"/>
                  </a:lnTo>
                  <a:lnTo>
                    <a:pt x="511810" y="196850"/>
                  </a:lnTo>
                  <a:lnTo>
                    <a:pt x="509270" y="196850"/>
                  </a:lnTo>
                  <a:lnTo>
                    <a:pt x="505460" y="199389"/>
                  </a:lnTo>
                  <a:lnTo>
                    <a:pt x="502920" y="199389"/>
                  </a:lnTo>
                  <a:lnTo>
                    <a:pt x="496570" y="200660"/>
                  </a:lnTo>
                  <a:lnTo>
                    <a:pt x="488950" y="201929"/>
                  </a:lnTo>
                  <a:lnTo>
                    <a:pt x="483870" y="201929"/>
                  </a:lnTo>
                  <a:lnTo>
                    <a:pt x="477520" y="200660"/>
                  </a:lnTo>
                  <a:lnTo>
                    <a:pt x="462280" y="198119"/>
                  </a:lnTo>
                  <a:lnTo>
                    <a:pt x="445770" y="194310"/>
                  </a:lnTo>
                  <a:lnTo>
                    <a:pt x="425450" y="189229"/>
                  </a:lnTo>
                  <a:lnTo>
                    <a:pt x="406400" y="184150"/>
                  </a:lnTo>
                  <a:lnTo>
                    <a:pt x="388620" y="180339"/>
                  </a:lnTo>
                  <a:lnTo>
                    <a:pt x="374650" y="177800"/>
                  </a:lnTo>
                  <a:lnTo>
                    <a:pt x="367030" y="176529"/>
                  </a:lnTo>
                  <a:lnTo>
                    <a:pt x="361950" y="176529"/>
                  </a:lnTo>
                  <a:lnTo>
                    <a:pt x="346710" y="177800"/>
                  </a:lnTo>
                  <a:lnTo>
                    <a:pt x="332739" y="179069"/>
                  </a:lnTo>
                  <a:lnTo>
                    <a:pt x="318770" y="182879"/>
                  </a:lnTo>
                  <a:lnTo>
                    <a:pt x="304800" y="186689"/>
                  </a:lnTo>
                  <a:lnTo>
                    <a:pt x="264160" y="208279"/>
                  </a:lnTo>
                  <a:lnTo>
                    <a:pt x="227330" y="237489"/>
                  </a:lnTo>
                  <a:lnTo>
                    <a:pt x="218439" y="248919"/>
                  </a:lnTo>
                  <a:lnTo>
                    <a:pt x="213360" y="255269"/>
                  </a:lnTo>
                  <a:lnTo>
                    <a:pt x="210820" y="260350"/>
                  </a:lnTo>
                  <a:lnTo>
                    <a:pt x="207010" y="265429"/>
                  </a:lnTo>
                  <a:lnTo>
                    <a:pt x="204470" y="271779"/>
                  </a:lnTo>
                  <a:lnTo>
                    <a:pt x="201930" y="276860"/>
                  </a:lnTo>
                  <a:lnTo>
                    <a:pt x="200660" y="283210"/>
                  </a:lnTo>
                  <a:lnTo>
                    <a:pt x="199389" y="289560"/>
                  </a:lnTo>
                  <a:lnTo>
                    <a:pt x="198120" y="295910"/>
                  </a:lnTo>
                  <a:lnTo>
                    <a:pt x="196850" y="300989"/>
                  </a:lnTo>
                  <a:lnTo>
                    <a:pt x="196850" y="307339"/>
                  </a:lnTo>
                  <a:lnTo>
                    <a:pt x="196850" y="309879"/>
                  </a:lnTo>
                  <a:lnTo>
                    <a:pt x="196850" y="313689"/>
                  </a:lnTo>
                  <a:lnTo>
                    <a:pt x="198120" y="316229"/>
                  </a:lnTo>
                  <a:lnTo>
                    <a:pt x="198120" y="320039"/>
                  </a:lnTo>
                  <a:lnTo>
                    <a:pt x="198120" y="321310"/>
                  </a:lnTo>
                  <a:lnTo>
                    <a:pt x="199389" y="325119"/>
                  </a:lnTo>
                  <a:lnTo>
                    <a:pt x="200660" y="327660"/>
                  </a:lnTo>
                  <a:lnTo>
                    <a:pt x="200660" y="330200"/>
                  </a:lnTo>
                  <a:lnTo>
                    <a:pt x="201930" y="332739"/>
                  </a:lnTo>
                  <a:lnTo>
                    <a:pt x="203200" y="335279"/>
                  </a:lnTo>
                  <a:lnTo>
                    <a:pt x="204470" y="337819"/>
                  </a:lnTo>
                  <a:lnTo>
                    <a:pt x="205739" y="339089"/>
                  </a:lnTo>
                  <a:lnTo>
                    <a:pt x="208280" y="341629"/>
                  </a:lnTo>
                  <a:lnTo>
                    <a:pt x="209550" y="344169"/>
                  </a:lnTo>
                  <a:lnTo>
                    <a:pt x="213360" y="347979"/>
                  </a:lnTo>
                  <a:lnTo>
                    <a:pt x="217170" y="353060"/>
                  </a:lnTo>
                  <a:lnTo>
                    <a:pt x="222250" y="356869"/>
                  </a:lnTo>
                  <a:lnTo>
                    <a:pt x="228600" y="359410"/>
                  </a:lnTo>
                  <a:lnTo>
                    <a:pt x="233680" y="363219"/>
                  </a:lnTo>
                  <a:lnTo>
                    <a:pt x="240030" y="365760"/>
                  </a:lnTo>
                  <a:lnTo>
                    <a:pt x="247650" y="368300"/>
                  </a:lnTo>
                  <a:lnTo>
                    <a:pt x="255270" y="369569"/>
                  </a:lnTo>
                  <a:lnTo>
                    <a:pt x="262889" y="372110"/>
                  </a:lnTo>
                  <a:lnTo>
                    <a:pt x="378460" y="372110"/>
                  </a:lnTo>
                  <a:lnTo>
                    <a:pt x="402589" y="374650"/>
                  </a:lnTo>
                  <a:lnTo>
                    <a:pt x="447039" y="388619"/>
                  </a:lnTo>
                  <a:lnTo>
                    <a:pt x="487680" y="408939"/>
                  </a:lnTo>
                  <a:lnTo>
                    <a:pt x="521970" y="436879"/>
                  </a:lnTo>
                  <a:lnTo>
                    <a:pt x="543560" y="463550"/>
                  </a:lnTo>
                  <a:lnTo>
                    <a:pt x="551180" y="473710"/>
                  </a:lnTo>
                  <a:lnTo>
                    <a:pt x="558800" y="485139"/>
                  </a:lnTo>
                  <a:lnTo>
                    <a:pt x="565150" y="496569"/>
                  </a:lnTo>
                  <a:lnTo>
                    <a:pt x="570230" y="508000"/>
                  </a:lnTo>
                  <a:lnTo>
                    <a:pt x="575310" y="520700"/>
                  </a:lnTo>
                  <a:lnTo>
                    <a:pt x="580389" y="533400"/>
                  </a:lnTo>
                  <a:lnTo>
                    <a:pt x="585470" y="547369"/>
                  </a:lnTo>
                  <a:lnTo>
                    <a:pt x="589280" y="561339"/>
                  </a:lnTo>
                  <a:lnTo>
                    <a:pt x="591820" y="575310"/>
                  </a:lnTo>
                  <a:lnTo>
                    <a:pt x="594360" y="589279"/>
                  </a:lnTo>
                  <a:lnTo>
                    <a:pt x="596900" y="605789"/>
                  </a:lnTo>
                  <a:lnTo>
                    <a:pt x="599439" y="636269"/>
                  </a:lnTo>
                  <a:lnTo>
                    <a:pt x="600710" y="670560"/>
                  </a:lnTo>
                  <a:lnTo>
                    <a:pt x="600710" y="692150"/>
                  </a:lnTo>
                  <a:lnTo>
                    <a:pt x="596900" y="731519"/>
                  </a:lnTo>
                  <a:lnTo>
                    <a:pt x="582930" y="786129"/>
                  </a:lnTo>
                  <a:lnTo>
                    <a:pt x="575310" y="802639"/>
                  </a:lnTo>
                  <a:lnTo>
                    <a:pt x="567689" y="819150"/>
                  </a:lnTo>
                  <a:lnTo>
                    <a:pt x="558800" y="834389"/>
                  </a:lnTo>
                  <a:lnTo>
                    <a:pt x="548639" y="849629"/>
                  </a:lnTo>
                  <a:lnTo>
                    <a:pt x="538480" y="863600"/>
                  </a:lnTo>
                  <a:lnTo>
                    <a:pt x="525780" y="877569"/>
                  </a:lnTo>
                  <a:lnTo>
                    <a:pt x="513080" y="891539"/>
                  </a:lnTo>
                  <a:lnTo>
                    <a:pt x="467360" y="927100"/>
                  </a:lnTo>
                  <a:lnTo>
                    <a:pt x="415289" y="955039"/>
                  </a:lnTo>
                  <a:lnTo>
                    <a:pt x="359410" y="976629"/>
                  </a:lnTo>
                  <a:lnTo>
                    <a:pt x="299720" y="988060"/>
                  </a:lnTo>
                  <a:lnTo>
                    <a:pt x="269239" y="991869"/>
                  </a:lnTo>
                  <a:lnTo>
                    <a:pt x="236220" y="993139"/>
                  </a:lnTo>
                  <a:close/>
                </a:path>
              </a:pathLst>
            </a:custGeom>
            <a:ln w="9344">
              <a:solidFill>
                <a:srgbClr val="CC98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775200" y="1297940"/>
              <a:ext cx="250190" cy="2844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762500" y="1582419"/>
              <a:ext cx="267970" cy="31750"/>
            </a:xfrm>
            <a:custGeom>
              <a:avLst/>
              <a:gdLst/>
              <a:ahLst/>
              <a:cxnLst/>
              <a:rect l="l" t="t" r="r" b="b"/>
              <a:pathLst>
                <a:path w="267970" h="31750">
                  <a:moveTo>
                    <a:pt x="267970" y="30480"/>
                  </a:moveTo>
                  <a:lnTo>
                    <a:pt x="266700" y="30480"/>
                  </a:lnTo>
                  <a:lnTo>
                    <a:pt x="266700" y="27940"/>
                  </a:lnTo>
                  <a:lnTo>
                    <a:pt x="266700" y="25400"/>
                  </a:lnTo>
                  <a:lnTo>
                    <a:pt x="266700" y="22860"/>
                  </a:lnTo>
                  <a:lnTo>
                    <a:pt x="265430" y="22860"/>
                  </a:lnTo>
                  <a:lnTo>
                    <a:pt x="265430" y="20320"/>
                  </a:lnTo>
                  <a:lnTo>
                    <a:pt x="265430" y="16510"/>
                  </a:lnTo>
                  <a:lnTo>
                    <a:pt x="265430" y="15240"/>
                  </a:lnTo>
                  <a:lnTo>
                    <a:pt x="264160" y="15240"/>
                  </a:lnTo>
                  <a:lnTo>
                    <a:pt x="264160" y="13970"/>
                  </a:lnTo>
                  <a:lnTo>
                    <a:pt x="264160" y="11430"/>
                  </a:lnTo>
                  <a:lnTo>
                    <a:pt x="264160" y="7620"/>
                  </a:lnTo>
                  <a:lnTo>
                    <a:pt x="264160" y="6350"/>
                  </a:lnTo>
                  <a:lnTo>
                    <a:pt x="262890" y="6350"/>
                  </a:lnTo>
                  <a:lnTo>
                    <a:pt x="262890" y="5080"/>
                  </a:lnTo>
                  <a:lnTo>
                    <a:pt x="262890" y="2540"/>
                  </a:lnTo>
                  <a:lnTo>
                    <a:pt x="262890" y="0"/>
                  </a:lnTo>
                  <a:lnTo>
                    <a:pt x="12700" y="0"/>
                  </a:lnTo>
                  <a:lnTo>
                    <a:pt x="12700" y="2540"/>
                  </a:lnTo>
                  <a:lnTo>
                    <a:pt x="11430" y="2540"/>
                  </a:lnTo>
                  <a:lnTo>
                    <a:pt x="11430" y="5080"/>
                  </a:lnTo>
                  <a:lnTo>
                    <a:pt x="10160" y="5080"/>
                  </a:lnTo>
                  <a:lnTo>
                    <a:pt x="10160" y="6350"/>
                  </a:lnTo>
                  <a:lnTo>
                    <a:pt x="10160" y="7620"/>
                  </a:lnTo>
                  <a:lnTo>
                    <a:pt x="8890" y="7620"/>
                  </a:lnTo>
                  <a:lnTo>
                    <a:pt x="8890" y="11430"/>
                  </a:lnTo>
                  <a:lnTo>
                    <a:pt x="7620" y="11430"/>
                  </a:lnTo>
                  <a:lnTo>
                    <a:pt x="7620" y="13970"/>
                  </a:lnTo>
                  <a:lnTo>
                    <a:pt x="6350" y="13970"/>
                  </a:lnTo>
                  <a:lnTo>
                    <a:pt x="6350" y="15240"/>
                  </a:lnTo>
                  <a:lnTo>
                    <a:pt x="6350" y="16510"/>
                  </a:lnTo>
                  <a:lnTo>
                    <a:pt x="5080" y="16510"/>
                  </a:lnTo>
                  <a:lnTo>
                    <a:pt x="5080" y="20320"/>
                  </a:lnTo>
                  <a:lnTo>
                    <a:pt x="3810" y="20320"/>
                  </a:lnTo>
                  <a:lnTo>
                    <a:pt x="3810" y="22860"/>
                  </a:lnTo>
                  <a:lnTo>
                    <a:pt x="2540" y="22860"/>
                  </a:lnTo>
                  <a:lnTo>
                    <a:pt x="2540" y="25400"/>
                  </a:lnTo>
                  <a:lnTo>
                    <a:pt x="1270" y="25400"/>
                  </a:lnTo>
                  <a:lnTo>
                    <a:pt x="1270" y="27940"/>
                  </a:lnTo>
                  <a:lnTo>
                    <a:pt x="0" y="2794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267970" y="31750"/>
                  </a:lnTo>
                  <a:lnTo>
                    <a:pt x="267970" y="30480"/>
                  </a:lnTo>
                  <a:close/>
                </a:path>
              </a:pathLst>
            </a:custGeom>
            <a:solidFill>
              <a:srgbClr val="232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748530" y="1614169"/>
              <a:ext cx="285750" cy="31750"/>
            </a:xfrm>
            <a:custGeom>
              <a:avLst/>
              <a:gdLst/>
              <a:ahLst/>
              <a:cxnLst/>
              <a:rect l="l" t="t" r="r" b="b"/>
              <a:pathLst>
                <a:path w="285750" h="31750">
                  <a:moveTo>
                    <a:pt x="147320" y="6477"/>
                  </a:moveTo>
                  <a:lnTo>
                    <a:pt x="10160" y="6477"/>
                  </a:lnTo>
                  <a:lnTo>
                    <a:pt x="10160" y="8890"/>
                  </a:lnTo>
                  <a:lnTo>
                    <a:pt x="8890" y="8890"/>
                  </a:lnTo>
                  <a:lnTo>
                    <a:pt x="8890" y="11430"/>
                  </a:lnTo>
                  <a:lnTo>
                    <a:pt x="7620" y="11430"/>
                  </a:lnTo>
                  <a:lnTo>
                    <a:pt x="7620" y="12700"/>
                  </a:lnTo>
                  <a:lnTo>
                    <a:pt x="7620" y="13970"/>
                  </a:lnTo>
                  <a:lnTo>
                    <a:pt x="6350" y="13970"/>
                  </a:lnTo>
                  <a:lnTo>
                    <a:pt x="6350" y="15240"/>
                  </a:lnTo>
                  <a:lnTo>
                    <a:pt x="6350" y="17780"/>
                  </a:lnTo>
                  <a:lnTo>
                    <a:pt x="5080" y="17780"/>
                  </a:lnTo>
                  <a:lnTo>
                    <a:pt x="5080" y="20320"/>
                  </a:lnTo>
                  <a:lnTo>
                    <a:pt x="3810" y="20320"/>
                  </a:lnTo>
                  <a:lnTo>
                    <a:pt x="3810" y="21590"/>
                  </a:lnTo>
                  <a:lnTo>
                    <a:pt x="3810" y="22860"/>
                  </a:lnTo>
                  <a:lnTo>
                    <a:pt x="2540" y="22860"/>
                  </a:lnTo>
                  <a:lnTo>
                    <a:pt x="2540" y="24130"/>
                  </a:lnTo>
                  <a:lnTo>
                    <a:pt x="2540" y="26670"/>
                  </a:lnTo>
                  <a:lnTo>
                    <a:pt x="1270" y="26670"/>
                  </a:lnTo>
                  <a:lnTo>
                    <a:pt x="1270" y="27940"/>
                  </a:lnTo>
                  <a:lnTo>
                    <a:pt x="1270" y="29210"/>
                  </a:lnTo>
                  <a:lnTo>
                    <a:pt x="0" y="2921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137160" y="31750"/>
                  </a:lnTo>
                  <a:lnTo>
                    <a:pt x="137160" y="30480"/>
                  </a:lnTo>
                  <a:lnTo>
                    <a:pt x="138417" y="30480"/>
                  </a:lnTo>
                  <a:lnTo>
                    <a:pt x="138417" y="29210"/>
                  </a:lnTo>
                  <a:lnTo>
                    <a:pt x="138430" y="27940"/>
                  </a:lnTo>
                  <a:lnTo>
                    <a:pt x="139700" y="27940"/>
                  </a:lnTo>
                  <a:lnTo>
                    <a:pt x="139700" y="26670"/>
                  </a:lnTo>
                  <a:lnTo>
                    <a:pt x="139700" y="24130"/>
                  </a:lnTo>
                  <a:lnTo>
                    <a:pt x="140970" y="24130"/>
                  </a:lnTo>
                  <a:lnTo>
                    <a:pt x="140970" y="22860"/>
                  </a:lnTo>
                  <a:lnTo>
                    <a:pt x="140970" y="21590"/>
                  </a:lnTo>
                  <a:lnTo>
                    <a:pt x="142227" y="21590"/>
                  </a:lnTo>
                  <a:lnTo>
                    <a:pt x="142227" y="20320"/>
                  </a:lnTo>
                  <a:lnTo>
                    <a:pt x="142240" y="17780"/>
                  </a:lnTo>
                  <a:lnTo>
                    <a:pt x="143510" y="17780"/>
                  </a:lnTo>
                  <a:lnTo>
                    <a:pt x="143510" y="15240"/>
                  </a:lnTo>
                  <a:lnTo>
                    <a:pt x="144767" y="15240"/>
                  </a:lnTo>
                  <a:lnTo>
                    <a:pt x="144767" y="13970"/>
                  </a:lnTo>
                  <a:lnTo>
                    <a:pt x="144780" y="12700"/>
                  </a:lnTo>
                  <a:lnTo>
                    <a:pt x="146050" y="12700"/>
                  </a:lnTo>
                  <a:lnTo>
                    <a:pt x="146050" y="11430"/>
                  </a:lnTo>
                  <a:lnTo>
                    <a:pt x="146050" y="9017"/>
                  </a:lnTo>
                  <a:lnTo>
                    <a:pt x="147320" y="9017"/>
                  </a:lnTo>
                  <a:lnTo>
                    <a:pt x="147320" y="6477"/>
                  </a:lnTo>
                  <a:close/>
                </a:path>
                <a:path w="285750" h="31750">
                  <a:moveTo>
                    <a:pt x="285750" y="22860"/>
                  </a:moveTo>
                  <a:lnTo>
                    <a:pt x="284480" y="22860"/>
                  </a:lnTo>
                  <a:lnTo>
                    <a:pt x="284480" y="21590"/>
                  </a:lnTo>
                  <a:lnTo>
                    <a:pt x="284467" y="15240"/>
                  </a:lnTo>
                  <a:lnTo>
                    <a:pt x="283210" y="15240"/>
                  </a:lnTo>
                  <a:lnTo>
                    <a:pt x="283210" y="12700"/>
                  </a:lnTo>
                  <a:lnTo>
                    <a:pt x="283210" y="11430"/>
                  </a:lnTo>
                  <a:lnTo>
                    <a:pt x="283210" y="7620"/>
                  </a:lnTo>
                  <a:lnTo>
                    <a:pt x="281940" y="7620"/>
                  </a:lnTo>
                  <a:lnTo>
                    <a:pt x="281940" y="6350"/>
                  </a:lnTo>
                  <a:lnTo>
                    <a:pt x="281940" y="2540"/>
                  </a:lnTo>
                  <a:lnTo>
                    <a:pt x="281940" y="0"/>
                  </a:lnTo>
                  <a:lnTo>
                    <a:pt x="12700" y="0"/>
                  </a:lnTo>
                  <a:lnTo>
                    <a:pt x="12700" y="2540"/>
                  </a:lnTo>
                  <a:lnTo>
                    <a:pt x="11430" y="2540"/>
                  </a:lnTo>
                  <a:lnTo>
                    <a:pt x="11430" y="5080"/>
                  </a:lnTo>
                  <a:lnTo>
                    <a:pt x="10160" y="5080"/>
                  </a:lnTo>
                  <a:lnTo>
                    <a:pt x="10160" y="6350"/>
                  </a:lnTo>
                  <a:lnTo>
                    <a:pt x="148577" y="6350"/>
                  </a:lnTo>
                  <a:lnTo>
                    <a:pt x="148577" y="5080"/>
                  </a:lnTo>
                  <a:lnTo>
                    <a:pt x="148590" y="2540"/>
                  </a:lnTo>
                  <a:lnTo>
                    <a:pt x="151130" y="2540"/>
                  </a:lnTo>
                  <a:lnTo>
                    <a:pt x="151130" y="6350"/>
                  </a:lnTo>
                  <a:lnTo>
                    <a:pt x="151130" y="7620"/>
                  </a:lnTo>
                  <a:lnTo>
                    <a:pt x="151130" y="11430"/>
                  </a:lnTo>
                  <a:lnTo>
                    <a:pt x="152400" y="11430"/>
                  </a:lnTo>
                  <a:lnTo>
                    <a:pt x="152400" y="12700"/>
                  </a:lnTo>
                  <a:lnTo>
                    <a:pt x="152400" y="15240"/>
                  </a:lnTo>
                  <a:lnTo>
                    <a:pt x="152400" y="21590"/>
                  </a:lnTo>
                  <a:lnTo>
                    <a:pt x="153670" y="21590"/>
                  </a:lnTo>
                  <a:lnTo>
                    <a:pt x="153670" y="22860"/>
                  </a:lnTo>
                  <a:lnTo>
                    <a:pt x="153670" y="27940"/>
                  </a:lnTo>
                  <a:lnTo>
                    <a:pt x="153670" y="30480"/>
                  </a:lnTo>
                  <a:lnTo>
                    <a:pt x="154940" y="30480"/>
                  </a:lnTo>
                  <a:lnTo>
                    <a:pt x="154940" y="31750"/>
                  </a:lnTo>
                  <a:lnTo>
                    <a:pt x="285750" y="31750"/>
                  </a:lnTo>
                  <a:lnTo>
                    <a:pt x="285750" y="30480"/>
                  </a:lnTo>
                  <a:lnTo>
                    <a:pt x="285750" y="27940"/>
                  </a:lnTo>
                  <a:lnTo>
                    <a:pt x="285750" y="22860"/>
                  </a:lnTo>
                  <a:close/>
                </a:path>
              </a:pathLst>
            </a:custGeom>
            <a:solidFill>
              <a:srgbClr val="232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693920" y="1645920"/>
              <a:ext cx="360679" cy="127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679950" y="1772920"/>
              <a:ext cx="379730" cy="31750"/>
            </a:xfrm>
            <a:custGeom>
              <a:avLst/>
              <a:gdLst/>
              <a:ahLst/>
              <a:cxnLst/>
              <a:rect l="l" t="t" r="r" b="b"/>
              <a:pathLst>
                <a:path w="379729" h="31750">
                  <a:moveTo>
                    <a:pt x="147319" y="16509"/>
                  </a:moveTo>
                  <a:lnTo>
                    <a:pt x="5079" y="16509"/>
                  </a:lnTo>
                  <a:lnTo>
                    <a:pt x="5079" y="20319"/>
                  </a:lnTo>
                  <a:lnTo>
                    <a:pt x="3810" y="20319"/>
                  </a:lnTo>
                  <a:lnTo>
                    <a:pt x="3810" y="22859"/>
                  </a:lnTo>
                  <a:lnTo>
                    <a:pt x="144780" y="22859"/>
                  </a:lnTo>
                  <a:lnTo>
                    <a:pt x="144780" y="21589"/>
                  </a:lnTo>
                  <a:lnTo>
                    <a:pt x="146050" y="21589"/>
                  </a:lnTo>
                  <a:lnTo>
                    <a:pt x="146050" y="19050"/>
                  </a:lnTo>
                  <a:lnTo>
                    <a:pt x="147319" y="19050"/>
                  </a:lnTo>
                  <a:lnTo>
                    <a:pt x="147319" y="16509"/>
                  </a:lnTo>
                  <a:close/>
                </a:path>
                <a:path w="379729" h="31750">
                  <a:moveTo>
                    <a:pt x="153670" y="0"/>
                  </a:moveTo>
                  <a:lnTo>
                    <a:pt x="12700" y="0"/>
                  </a:lnTo>
                  <a:lnTo>
                    <a:pt x="12700" y="2539"/>
                  </a:lnTo>
                  <a:lnTo>
                    <a:pt x="11429" y="2539"/>
                  </a:lnTo>
                  <a:lnTo>
                    <a:pt x="11429" y="5079"/>
                  </a:lnTo>
                  <a:lnTo>
                    <a:pt x="10160" y="5079"/>
                  </a:lnTo>
                  <a:lnTo>
                    <a:pt x="10160" y="7619"/>
                  </a:lnTo>
                  <a:lnTo>
                    <a:pt x="8889" y="7619"/>
                  </a:lnTo>
                  <a:lnTo>
                    <a:pt x="8889" y="11429"/>
                  </a:lnTo>
                  <a:lnTo>
                    <a:pt x="7620" y="11429"/>
                  </a:lnTo>
                  <a:lnTo>
                    <a:pt x="7620" y="13969"/>
                  </a:lnTo>
                  <a:lnTo>
                    <a:pt x="6350" y="13969"/>
                  </a:lnTo>
                  <a:lnTo>
                    <a:pt x="6350" y="16509"/>
                  </a:lnTo>
                  <a:lnTo>
                    <a:pt x="148589" y="16509"/>
                  </a:lnTo>
                  <a:lnTo>
                    <a:pt x="148590" y="12700"/>
                  </a:lnTo>
                  <a:lnTo>
                    <a:pt x="149860" y="12700"/>
                  </a:lnTo>
                  <a:lnTo>
                    <a:pt x="149860" y="10159"/>
                  </a:lnTo>
                  <a:lnTo>
                    <a:pt x="151129" y="10159"/>
                  </a:lnTo>
                  <a:lnTo>
                    <a:pt x="151130" y="6350"/>
                  </a:lnTo>
                  <a:lnTo>
                    <a:pt x="152400" y="6350"/>
                  </a:lnTo>
                  <a:lnTo>
                    <a:pt x="152400" y="3809"/>
                  </a:lnTo>
                  <a:lnTo>
                    <a:pt x="153669" y="3809"/>
                  </a:lnTo>
                  <a:lnTo>
                    <a:pt x="153670" y="0"/>
                  </a:lnTo>
                  <a:close/>
                </a:path>
                <a:path w="379729" h="31750">
                  <a:moveTo>
                    <a:pt x="378460" y="17779"/>
                  </a:moveTo>
                  <a:lnTo>
                    <a:pt x="243839" y="17779"/>
                  </a:lnTo>
                  <a:lnTo>
                    <a:pt x="243839" y="22859"/>
                  </a:lnTo>
                  <a:lnTo>
                    <a:pt x="378460" y="22859"/>
                  </a:lnTo>
                  <a:lnTo>
                    <a:pt x="378460" y="17779"/>
                  </a:lnTo>
                  <a:close/>
                </a:path>
                <a:path w="379729" h="31750">
                  <a:moveTo>
                    <a:pt x="374650" y="0"/>
                  </a:moveTo>
                  <a:lnTo>
                    <a:pt x="241300" y="0"/>
                  </a:lnTo>
                  <a:lnTo>
                    <a:pt x="241300" y="8889"/>
                  </a:lnTo>
                  <a:lnTo>
                    <a:pt x="242570" y="8889"/>
                  </a:lnTo>
                  <a:lnTo>
                    <a:pt x="242570" y="17779"/>
                  </a:lnTo>
                  <a:lnTo>
                    <a:pt x="377190" y="17779"/>
                  </a:lnTo>
                  <a:lnTo>
                    <a:pt x="377190" y="10159"/>
                  </a:lnTo>
                  <a:lnTo>
                    <a:pt x="375920" y="10159"/>
                  </a:lnTo>
                  <a:lnTo>
                    <a:pt x="375920" y="2539"/>
                  </a:lnTo>
                  <a:lnTo>
                    <a:pt x="374650" y="2539"/>
                  </a:lnTo>
                  <a:lnTo>
                    <a:pt x="374650" y="0"/>
                  </a:lnTo>
                  <a:close/>
                </a:path>
                <a:path w="379729" h="31750">
                  <a:moveTo>
                    <a:pt x="143510" y="25400"/>
                  </a:moveTo>
                  <a:lnTo>
                    <a:pt x="1270" y="25400"/>
                  </a:lnTo>
                  <a:lnTo>
                    <a:pt x="1270" y="29209"/>
                  </a:lnTo>
                  <a:lnTo>
                    <a:pt x="142240" y="29209"/>
                  </a:lnTo>
                  <a:lnTo>
                    <a:pt x="142240" y="27939"/>
                  </a:lnTo>
                  <a:lnTo>
                    <a:pt x="143510" y="27939"/>
                  </a:lnTo>
                  <a:lnTo>
                    <a:pt x="143510" y="25400"/>
                  </a:lnTo>
                  <a:close/>
                </a:path>
                <a:path w="379729" h="31750">
                  <a:moveTo>
                    <a:pt x="144779" y="22860"/>
                  </a:moveTo>
                  <a:lnTo>
                    <a:pt x="2539" y="22860"/>
                  </a:lnTo>
                  <a:lnTo>
                    <a:pt x="2539" y="25400"/>
                  </a:lnTo>
                  <a:lnTo>
                    <a:pt x="144779" y="25400"/>
                  </a:lnTo>
                  <a:lnTo>
                    <a:pt x="144779" y="22860"/>
                  </a:lnTo>
                  <a:close/>
                </a:path>
                <a:path w="379729" h="31750">
                  <a:moveTo>
                    <a:pt x="379730" y="26669"/>
                  </a:moveTo>
                  <a:lnTo>
                    <a:pt x="245110" y="26669"/>
                  </a:lnTo>
                  <a:lnTo>
                    <a:pt x="245110" y="29209"/>
                  </a:lnTo>
                  <a:lnTo>
                    <a:pt x="379730" y="29209"/>
                  </a:lnTo>
                  <a:lnTo>
                    <a:pt x="379730" y="26669"/>
                  </a:lnTo>
                  <a:close/>
                </a:path>
                <a:path w="379729" h="31750">
                  <a:moveTo>
                    <a:pt x="378460" y="22860"/>
                  </a:moveTo>
                  <a:lnTo>
                    <a:pt x="243839" y="22860"/>
                  </a:lnTo>
                  <a:lnTo>
                    <a:pt x="243839" y="26669"/>
                  </a:lnTo>
                  <a:lnTo>
                    <a:pt x="378460" y="26669"/>
                  </a:lnTo>
                  <a:lnTo>
                    <a:pt x="378460" y="22860"/>
                  </a:lnTo>
                  <a:close/>
                </a:path>
                <a:path w="379729" h="31750">
                  <a:moveTo>
                    <a:pt x="142239" y="29210"/>
                  </a:moveTo>
                  <a:lnTo>
                    <a:pt x="0" y="29210"/>
                  </a:lnTo>
                  <a:lnTo>
                    <a:pt x="0" y="31750"/>
                  </a:lnTo>
                  <a:lnTo>
                    <a:pt x="142239" y="31750"/>
                  </a:lnTo>
                  <a:lnTo>
                    <a:pt x="142239" y="29210"/>
                  </a:lnTo>
                  <a:close/>
                </a:path>
                <a:path w="379729" h="31750">
                  <a:moveTo>
                    <a:pt x="379730" y="29210"/>
                  </a:moveTo>
                  <a:lnTo>
                    <a:pt x="245110" y="29210"/>
                  </a:lnTo>
                  <a:lnTo>
                    <a:pt x="245110" y="31750"/>
                  </a:lnTo>
                  <a:lnTo>
                    <a:pt x="379730" y="31750"/>
                  </a:lnTo>
                  <a:lnTo>
                    <a:pt x="379730" y="29210"/>
                  </a:lnTo>
                  <a:close/>
                </a:path>
              </a:pathLst>
            </a:custGeom>
            <a:solidFill>
              <a:srgbClr val="262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665980" y="1804669"/>
              <a:ext cx="398780" cy="31750"/>
            </a:xfrm>
            <a:custGeom>
              <a:avLst/>
              <a:gdLst/>
              <a:ahLst/>
              <a:cxnLst/>
              <a:rect l="l" t="t" r="r" b="b"/>
              <a:pathLst>
                <a:path w="398779" h="31750">
                  <a:moveTo>
                    <a:pt x="153670" y="3822"/>
                  </a:moveTo>
                  <a:lnTo>
                    <a:pt x="11430" y="3822"/>
                  </a:lnTo>
                  <a:lnTo>
                    <a:pt x="11430" y="6350"/>
                  </a:lnTo>
                  <a:lnTo>
                    <a:pt x="10160" y="6350"/>
                  </a:lnTo>
                  <a:lnTo>
                    <a:pt x="10160" y="8890"/>
                  </a:lnTo>
                  <a:lnTo>
                    <a:pt x="8890" y="8890"/>
                  </a:lnTo>
                  <a:lnTo>
                    <a:pt x="8890" y="11430"/>
                  </a:lnTo>
                  <a:lnTo>
                    <a:pt x="7620" y="11430"/>
                  </a:lnTo>
                  <a:lnTo>
                    <a:pt x="7620" y="12700"/>
                  </a:lnTo>
                  <a:lnTo>
                    <a:pt x="7620" y="13970"/>
                  </a:lnTo>
                  <a:lnTo>
                    <a:pt x="6350" y="13970"/>
                  </a:lnTo>
                  <a:lnTo>
                    <a:pt x="6350" y="15240"/>
                  </a:lnTo>
                  <a:lnTo>
                    <a:pt x="6350" y="17780"/>
                  </a:lnTo>
                  <a:lnTo>
                    <a:pt x="5080" y="17780"/>
                  </a:lnTo>
                  <a:lnTo>
                    <a:pt x="5080" y="19050"/>
                  </a:lnTo>
                  <a:lnTo>
                    <a:pt x="5080" y="20320"/>
                  </a:lnTo>
                  <a:lnTo>
                    <a:pt x="3810" y="20320"/>
                  </a:lnTo>
                  <a:lnTo>
                    <a:pt x="3810" y="21590"/>
                  </a:lnTo>
                  <a:lnTo>
                    <a:pt x="3810" y="22860"/>
                  </a:lnTo>
                  <a:lnTo>
                    <a:pt x="2540" y="22860"/>
                  </a:lnTo>
                  <a:lnTo>
                    <a:pt x="2540" y="25400"/>
                  </a:lnTo>
                  <a:lnTo>
                    <a:pt x="2540" y="26670"/>
                  </a:lnTo>
                  <a:lnTo>
                    <a:pt x="1270" y="26670"/>
                  </a:lnTo>
                  <a:lnTo>
                    <a:pt x="1270" y="27940"/>
                  </a:lnTo>
                  <a:lnTo>
                    <a:pt x="1270" y="29210"/>
                  </a:lnTo>
                  <a:lnTo>
                    <a:pt x="0" y="2921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142227" y="31750"/>
                  </a:lnTo>
                  <a:lnTo>
                    <a:pt x="142227" y="30480"/>
                  </a:lnTo>
                  <a:lnTo>
                    <a:pt x="143510" y="30480"/>
                  </a:lnTo>
                  <a:lnTo>
                    <a:pt x="143510" y="29210"/>
                  </a:lnTo>
                  <a:lnTo>
                    <a:pt x="143510" y="27940"/>
                  </a:lnTo>
                  <a:lnTo>
                    <a:pt x="144780" y="27940"/>
                  </a:lnTo>
                  <a:lnTo>
                    <a:pt x="144780" y="26670"/>
                  </a:lnTo>
                  <a:lnTo>
                    <a:pt x="144780" y="25400"/>
                  </a:lnTo>
                  <a:lnTo>
                    <a:pt x="146050" y="25400"/>
                  </a:lnTo>
                  <a:lnTo>
                    <a:pt x="146050" y="22860"/>
                  </a:lnTo>
                  <a:lnTo>
                    <a:pt x="146050" y="21590"/>
                  </a:lnTo>
                  <a:lnTo>
                    <a:pt x="147320" y="21590"/>
                  </a:lnTo>
                  <a:lnTo>
                    <a:pt x="147320" y="20320"/>
                  </a:lnTo>
                  <a:lnTo>
                    <a:pt x="147320" y="19050"/>
                  </a:lnTo>
                  <a:lnTo>
                    <a:pt x="148590" y="19050"/>
                  </a:lnTo>
                  <a:lnTo>
                    <a:pt x="148590" y="17780"/>
                  </a:lnTo>
                  <a:lnTo>
                    <a:pt x="148577" y="15240"/>
                  </a:lnTo>
                  <a:lnTo>
                    <a:pt x="149860" y="15240"/>
                  </a:lnTo>
                  <a:lnTo>
                    <a:pt x="149860" y="13970"/>
                  </a:lnTo>
                  <a:lnTo>
                    <a:pt x="149860" y="12700"/>
                  </a:lnTo>
                  <a:lnTo>
                    <a:pt x="151130" y="12700"/>
                  </a:lnTo>
                  <a:lnTo>
                    <a:pt x="151130" y="11430"/>
                  </a:lnTo>
                  <a:lnTo>
                    <a:pt x="151130" y="8890"/>
                  </a:lnTo>
                  <a:lnTo>
                    <a:pt x="152400" y="8890"/>
                  </a:lnTo>
                  <a:lnTo>
                    <a:pt x="152400" y="6350"/>
                  </a:lnTo>
                  <a:lnTo>
                    <a:pt x="153670" y="6350"/>
                  </a:lnTo>
                  <a:lnTo>
                    <a:pt x="153670" y="3822"/>
                  </a:lnTo>
                  <a:close/>
                </a:path>
                <a:path w="398779" h="31750">
                  <a:moveTo>
                    <a:pt x="154927" y="0"/>
                  </a:moveTo>
                  <a:lnTo>
                    <a:pt x="12700" y="0"/>
                  </a:lnTo>
                  <a:lnTo>
                    <a:pt x="12700" y="2540"/>
                  </a:lnTo>
                  <a:lnTo>
                    <a:pt x="11430" y="2540"/>
                  </a:lnTo>
                  <a:lnTo>
                    <a:pt x="11430" y="3810"/>
                  </a:lnTo>
                  <a:lnTo>
                    <a:pt x="153670" y="3810"/>
                  </a:lnTo>
                  <a:lnTo>
                    <a:pt x="153670" y="2540"/>
                  </a:lnTo>
                  <a:lnTo>
                    <a:pt x="154927" y="2540"/>
                  </a:lnTo>
                  <a:lnTo>
                    <a:pt x="154927" y="0"/>
                  </a:lnTo>
                  <a:close/>
                </a:path>
                <a:path w="398779" h="31750">
                  <a:moveTo>
                    <a:pt x="398780" y="26670"/>
                  </a:moveTo>
                  <a:lnTo>
                    <a:pt x="397510" y="26670"/>
                  </a:lnTo>
                  <a:lnTo>
                    <a:pt x="397510" y="22860"/>
                  </a:lnTo>
                  <a:lnTo>
                    <a:pt x="397510" y="19050"/>
                  </a:lnTo>
                  <a:lnTo>
                    <a:pt x="396240" y="19050"/>
                  </a:lnTo>
                  <a:lnTo>
                    <a:pt x="396240" y="13970"/>
                  </a:lnTo>
                  <a:lnTo>
                    <a:pt x="396227" y="10160"/>
                  </a:lnTo>
                  <a:lnTo>
                    <a:pt x="394970" y="10160"/>
                  </a:lnTo>
                  <a:lnTo>
                    <a:pt x="394970" y="3810"/>
                  </a:lnTo>
                  <a:lnTo>
                    <a:pt x="394970" y="2540"/>
                  </a:lnTo>
                  <a:lnTo>
                    <a:pt x="393700" y="2540"/>
                  </a:lnTo>
                  <a:lnTo>
                    <a:pt x="393700" y="0"/>
                  </a:lnTo>
                  <a:lnTo>
                    <a:pt x="259080" y="0"/>
                  </a:lnTo>
                  <a:lnTo>
                    <a:pt x="259080" y="2540"/>
                  </a:lnTo>
                  <a:lnTo>
                    <a:pt x="259080" y="3810"/>
                  </a:lnTo>
                  <a:lnTo>
                    <a:pt x="260350" y="3810"/>
                  </a:lnTo>
                  <a:lnTo>
                    <a:pt x="260350" y="10160"/>
                  </a:lnTo>
                  <a:lnTo>
                    <a:pt x="260350" y="13970"/>
                  </a:lnTo>
                  <a:lnTo>
                    <a:pt x="261620" y="13970"/>
                  </a:lnTo>
                  <a:lnTo>
                    <a:pt x="261620" y="19050"/>
                  </a:lnTo>
                  <a:lnTo>
                    <a:pt x="261620" y="22860"/>
                  </a:lnTo>
                  <a:lnTo>
                    <a:pt x="262890" y="22860"/>
                  </a:lnTo>
                  <a:lnTo>
                    <a:pt x="262890" y="26670"/>
                  </a:lnTo>
                  <a:lnTo>
                    <a:pt x="262890" y="27940"/>
                  </a:lnTo>
                  <a:lnTo>
                    <a:pt x="259080" y="27940"/>
                  </a:lnTo>
                  <a:lnTo>
                    <a:pt x="259080" y="29210"/>
                  </a:lnTo>
                  <a:lnTo>
                    <a:pt x="255270" y="29210"/>
                  </a:lnTo>
                  <a:lnTo>
                    <a:pt x="255270" y="30480"/>
                  </a:lnTo>
                  <a:lnTo>
                    <a:pt x="247650" y="30480"/>
                  </a:lnTo>
                  <a:lnTo>
                    <a:pt x="247650" y="31750"/>
                  </a:lnTo>
                  <a:lnTo>
                    <a:pt x="398767" y="31750"/>
                  </a:lnTo>
                  <a:lnTo>
                    <a:pt x="398767" y="30480"/>
                  </a:lnTo>
                  <a:lnTo>
                    <a:pt x="398767" y="29210"/>
                  </a:lnTo>
                  <a:lnTo>
                    <a:pt x="398780" y="27940"/>
                  </a:lnTo>
                  <a:lnTo>
                    <a:pt x="398780" y="26670"/>
                  </a:lnTo>
                  <a:close/>
                </a:path>
              </a:pathLst>
            </a:custGeom>
            <a:solidFill>
              <a:srgbClr val="272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652010" y="1836419"/>
              <a:ext cx="417830" cy="31750"/>
            </a:xfrm>
            <a:custGeom>
              <a:avLst/>
              <a:gdLst/>
              <a:ahLst/>
              <a:cxnLst/>
              <a:rect l="l" t="t" r="r" b="b"/>
              <a:pathLst>
                <a:path w="417829" h="31750">
                  <a:moveTo>
                    <a:pt x="417830" y="27940"/>
                  </a:moveTo>
                  <a:lnTo>
                    <a:pt x="416547" y="27940"/>
                  </a:lnTo>
                  <a:lnTo>
                    <a:pt x="416547" y="26670"/>
                  </a:lnTo>
                  <a:lnTo>
                    <a:pt x="416547" y="24130"/>
                  </a:lnTo>
                  <a:lnTo>
                    <a:pt x="416547" y="20320"/>
                  </a:lnTo>
                  <a:lnTo>
                    <a:pt x="416547" y="19050"/>
                  </a:lnTo>
                  <a:lnTo>
                    <a:pt x="415290" y="19050"/>
                  </a:lnTo>
                  <a:lnTo>
                    <a:pt x="415290" y="17780"/>
                  </a:lnTo>
                  <a:lnTo>
                    <a:pt x="415290" y="15240"/>
                  </a:lnTo>
                  <a:lnTo>
                    <a:pt x="415290" y="12700"/>
                  </a:lnTo>
                  <a:lnTo>
                    <a:pt x="415290" y="11430"/>
                  </a:lnTo>
                  <a:lnTo>
                    <a:pt x="414020" y="11430"/>
                  </a:lnTo>
                  <a:lnTo>
                    <a:pt x="414020" y="2540"/>
                  </a:lnTo>
                  <a:lnTo>
                    <a:pt x="412737" y="2540"/>
                  </a:lnTo>
                  <a:lnTo>
                    <a:pt x="412737" y="1270"/>
                  </a:lnTo>
                  <a:lnTo>
                    <a:pt x="412737" y="0"/>
                  </a:lnTo>
                  <a:lnTo>
                    <a:pt x="254000" y="0"/>
                  </a:lnTo>
                  <a:lnTo>
                    <a:pt x="254000" y="1270"/>
                  </a:lnTo>
                  <a:lnTo>
                    <a:pt x="236220" y="1270"/>
                  </a:lnTo>
                  <a:lnTo>
                    <a:pt x="236220" y="2540"/>
                  </a:lnTo>
                  <a:lnTo>
                    <a:pt x="193040" y="2540"/>
                  </a:lnTo>
                  <a:lnTo>
                    <a:pt x="193040" y="3810"/>
                  </a:lnTo>
                  <a:lnTo>
                    <a:pt x="181610" y="3810"/>
                  </a:lnTo>
                  <a:lnTo>
                    <a:pt x="181610" y="5080"/>
                  </a:lnTo>
                  <a:lnTo>
                    <a:pt x="176530" y="5080"/>
                  </a:lnTo>
                  <a:lnTo>
                    <a:pt x="176530" y="6350"/>
                  </a:lnTo>
                  <a:lnTo>
                    <a:pt x="168910" y="6350"/>
                  </a:lnTo>
                  <a:lnTo>
                    <a:pt x="168910" y="7620"/>
                  </a:lnTo>
                  <a:lnTo>
                    <a:pt x="161290" y="7620"/>
                  </a:lnTo>
                  <a:lnTo>
                    <a:pt x="161290" y="8890"/>
                  </a:lnTo>
                  <a:lnTo>
                    <a:pt x="157480" y="8890"/>
                  </a:lnTo>
                  <a:lnTo>
                    <a:pt x="157480" y="10160"/>
                  </a:lnTo>
                  <a:lnTo>
                    <a:pt x="154940" y="10160"/>
                  </a:lnTo>
                  <a:lnTo>
                    <a:pt x="154940" y="11430"/>
                  </a:lnTo>
                  <a:lnTo>
                    <a:pt x="152400" y="11430"/>
                  </a:lnTo>
                  <a:lnTo>
                    <a:pt x="152400" y="8890"/>
                  </a:lnTo>
                  <a:lnTo>
                    <a:pt x="153670" y="8890"/>
                  </a:lnTo>
                  <a:lnTo>
                    <a:pt x="153670" y="6350"/>
                  </a:lnTo>
                  <a:lnTo>
                    <a:pt x="153670" y="5080"/>
                  </a:lnTo>
                  <a:lnTo>
                    <a:pt x="154940" y="5080"/>
                  </a:lnTo>
                  <a:lnTo>
                    <a:pt x="154940" y="3810"/>
                  </a:lnTo>
                  <a:lnTo>
                    <a:pt x="154940" y="2540"/>
                  </a:lnTo>
                  <a:lnTo>
                    <a:pt x="156197" y="2540"/>
                  </a:lnTo>
                  <a:lnTo>
                    <a:pt x="156197" y="0"/>
                  </a:lnTo>
                  <a:lnTo>
                    <a:pt x="12700" y="0"/>
                  </a:lnTo>
                  <a:lnTo>
                    <a:pt x="12700" y="2540"/>
                  </a:lnTo>
                  <a:lnTo>
                    <a:pt x="12700" y="3810"/>
                  </a:lnTo>
                  <a:lnTo>
                    <a:pt x="11430" y="3810"/>
                  </a:lnTo>
                  <a:lnTo>
                    <a:pt x="11430" y="5080"/>
                  </a:lnTo>
                  <a:lnTo>
                    <a:pt x="11430" y="6350"/>
                  </a:lnTo>
                  <a:lnTo>
                    <a:pt x="10160" y="6350"/>
                  </a:lnTo>
                  <a:lnTo>
                    <a:pt x="10160" y="8890"/>
                  </a:lnTo>
                  <a:lnTo>
                    <a:pt x="8890" y="8890"/>
                  </a:lnTo>
                  <a:lnTo>
                    <a:pt x="8890" y="11430"/>
                  </a:lnTo>
                  <a:lnTo>
                    <a:pt x="8890" y="12700"/>
                  </a:lnTo>
                  <a:lnTo>
                    <a:pt x="7620" y="12700"/>
                  </a:lnTo>
                  <a:lnTo>
                    <a:pt x="7620" y="15240"/>
                  </a:lnTo>
                  <a:lnTo>
                    <a:pt x="6350" y="15240"/>
                  </a:lnTo>
                  <a:lnTo>
                    <a:pt x="6350" y="17780"/>
                  </a:lnTo>
                  <a:lnTo>
                    <a:pt x="5080" y="17780"/>
                  </a:lnTo>
                  <a:lnTo>
                    <a:pt x="5080" y="19050"/>
                  </a:lnTo>
                  <a:lnTo>
                    <a:pt x="5080" y="20320"/>
                  </a:lnTo>
                  <a:lnTo>
                    <a:pt x="3810" y="20320"/>
                  </a:lnTo>
                  <a:lnTo>
                    <a:pt x="3810" y="24130"/>
                  </a:lnTo>
                  <a:lnTo>
                    <a:pt x="2540" y="24130"/>
                  </a:lnTo>
                  <a:lnTo>
                    <a:pt x="2540" y="26670"/>
                  </a:lnTo>
                  <a:lnTo>
                    <a:pt x="1270" y="26670"/>
                  </a:lnTo>
                  <a:lnTo>
                    <a:pt x="1270" y="27940"/>
                  </a:lnTo>
                  <a:lnTo>
                    <a:pt x="1270" y="29210"/>
                  </a:lnTo>
                  <a:lnTo>
                    <a:pt x="0" y="29210"/>
                  </a:lnTo>
                  <a:lnTo>
                    <a:pt x="0" y="31750"/>
                  </a:lnTo>
                  <a:lnTo>
                    <a:pt x="417830" y="31750"/>
                  </a:lnTo>
                  <a:lnTo>
                    <a:pt x="417830" y="29210"/>
                  </a:lnTo>
                  <a:lnTo>
                    <a:pt x="417830" y="27940"/>
                  </a:lnTo>
                  <a:close/>
                </a:path>
              </a:pathLst>
            </a:custGeom>
            <a:solidFill>
              <a:srgbClr val="272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615180" y="1868169"/>
              <a:ext cx="459740" cy="31750"/>
            </a:xfrm>
            <a:custGeom>
              <a:avLst/>
              <a:gdLst/>
              <a:ahLst/>
              <a:cxnLst/>
              <a:rect l="l" t="t" r="r" b="b"/>
              <a:pathLst>
                <a:path w="459739" h="31750">
                  <a:moveTo>
                    <a:pt x="459740" y="27940"/>
                  </a:moveTo>
                  <a:lnTo>
                    <a:pt x="458470" y="27940"/>
                  </a:lnTo>
                  <a:lnTo>
                    <a:pt x="458470" y="26670"/>
                  </a:lnTo>
                  <a:lnTo>
                    <a:pt x="458470" y="25400"/>
                  </a:lnTo>
                  <a:lnTo>
                    <a:pt x="458470" y="24130"/>
                  </a:lnTo>
                  <a:lnTo>
                    <a:pt x="458470" y="22860"/>
                  </a:lnTo>
                  <a:lnTo>
                    <a:pt x="458470" y="21590"/>
                  </a:lnTo>
                  <a:lnTo>
                    <a:pt x="458470" y="20320"/>
                  </a:lnTo>
                  <a:lnTo>
                    <a:pt x="457200" y="20320"/>
                  </a:lnTo>
                  <a:lnTo>
                    <a:pt x="457200" y="11430"/>
                  </a:lnTo>
                  <a:lnTo>
                    <a:pt x="455930" y="11430"/>
                  </a:lnTo>
                  <a:lnTo>
                    <a:pt x="455930" y="10160"/>
                  </a:lnTo>
                  <a:lnTo>
                    <a:pt x="455930" y="8890"/>
                  </a:lnTo>
                  <a:lnTo>
                    <a:pt x="455930" y="6350"/>
                  </a:lnTo>
                  <a:lnTo>
                    <a:pt x="455930" y="3810"/>
                  </a:lnTo>
                  <a:lnTo>
                    <a:pt x="454660" y="3810"/>
                  </a:lnTo>
                  <a:lnTo>
                    <a:pt x="454660" y="1270"/>
                  </a:lnTo>
                  <a:lnTo>
                    <a:pt x="454660" y="0"/>
                  </a:lnTo>
                  <a:lnTo>
                    <a:pt x="36830" y="0"/>
                  </a:lnTo>
                  <a:lnTo>
                    <a:pt x="36830" y="1270"/>
                  </a:lnTo>
                  <a:lnTo>
                    <a:pt x="35560" y="1270"/>
                  </a:lnTo>
                  <a:lnTo>
                    <a:pt x="35560" y="3810"/>
                  </a:lnTo>
                  <a:lnTo>
                    <a:pt x="34290" y="3810"/>
                  </a:lnTo>
                  <a:lnTo>
                    <a:pt x="34290" y="6350"/>
                  </a:lnTo>
                  <a:lnTo>
                    <a:pt x="33020" y="6350"/>
                  </a:lnTo>
                  <a:lnTo>
                    <a:pt x="33020" y="8890"/>
                  </a:lnTo>
                  <a:lnTo>
                    <a:pt x="29210" y="8890"/>
                  </a:lnTo>
                  <a:lnTo>
                    <a:pt x="29210" y="10160"/>
                  </a:lnTo>
                  <a:lnTo>
                    <a:pt x="26670" y="10160"/>
                  </a:lnTo>
                  <a:lnTo>
                    <a:pt x="26670" y="11430"/>
                  </a:lnTo>
                  <a:lnTo>
                    <a:pt x="24130" y="11430"/>
                  </a:lnTo>
                  <a:lnTo>
                    <a:pt x="24130" y="12700"/>
                  </a:lnTo>
                  <a:lnTo>
                    <a:pt x="22860" y="12700"/>
                  </a:lnTo>
                  <a:lnTo>
                    <a:pt x="22860" y="13970"/>
                  </a:lnTo>
                  <a:lnTo>
                    <a:pt x="20320" y="13970"/>
                  </a:lnTo>
                  <a:lnTo>
                    <a:pt x="20320" y="15240"/>
                  </a:lnTo>
                  <a:lnTo>
                    <a:pt x="17780" y="15240"/>
                  </a:lnTo>
                  <a:lnTo>
                    <a:pt x="17780" y="16510"/>
                  </a:lnTo>
                  <a:lnTo>
                    <a:pt x="15240" y="16510"/>
                  </a:lnTo>
                  <a:lnTo>
                    <a:pt x="15240" y="17780"/>
                  </a:lnTo>
                  <a:lnTo>
                    <a:pt x="13970" y="17780"/>
                  </a:lnTo>
                  <a:lnTo>
                    <a:pt x="13970" y="19050"/>
                  </a:lnTo>
                  <a:lnTo>
                    <a:pt x="12700" y="19050"/>
                  </a:lnTo>
                  <a:lnTo>
                    <a:pt x="12700" y="20320"/>
                  </a:lnTo>
                  <a:lnTo>
                    <a:pt x="11430" y="20320"/>
                  </a:lnTo>
                  <a:lnTo>
                    <a:pt x="11430" y="21590"/>
                  </a:lnTo>
                  <a:lnTo>
                    <a:pt x="8890" y="21590"/>
                  </a:lnTo>
                  <a:lnTo>
                    <a:pt x="8890" y="22860"/>
                  </a:lnTo>
                  <a:lnTo>
                    <a:pt x="7620" y="22860"/>
                  </a:lnTo>
                  <a:lnTo>
                    <a:pt x="7620" y="24130"/>
                  </a:lnTo>
                  <a:lnTo>
                    <a:pt x="6350" y="24130"/>
                  </a:lnTo>
                  <a:lnTo>
                    <a:pt x="6350" y="25400"/>
                  </a:lnTo>
                  <a:lnTo>
                    <a:pt x="5080" y="25400"/>
                  </a:lnTo>
                  <a:lnTo>
                    <a:pt x="5080" y="26670"/>
                  </a:lnTo>
                  <a:lnTo>
                    <a:pt x="3810" y="26670"/>
                  </a:lnTo>
                  <a:lnTo>
                    <a:pt x="3810" y="27940"/>
                  </a:lnTo>
                  <a:lnTo>
                    <a:pt x="2540" y="27940"/>
                  </a:lnTo>
                  <a:lnTo>
                    <a:pt x="2540" y="29210"/>
                  </a:lnTo>
                  <a:lnTo>
                    <a:pt x="1270" y="29210"/>
                  </a:lnTo>
                  <a:lnTo>
                    <a:pt x="1270" y="3048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459727" y="31750"/>
                  </a:lnTo>
                  <a:lnTo>
                    <a:pt x="459727" y="30480"/>
                  </a:lnTo>
                  <a:lnTo>
                    <a:pt x="459740" y="29210"/>
                  </a:lnTo>
                  <a:lnTo>
                    <a:pt x="459740" y="27940"/>
                  </a:lnTo>
                  <a:close/>
                </a:path>
              </a:pathLst>
            </a:custGeom>
            <a:solidFill>
              <a:srgbClr val="282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605020" y="1899919"/>
              <a:ext cx="474980" cy="31750"/>
            </a:xfrm>
            <a:custGeom>
              <a:avLst/>
              <a:gdLst/>
              <a:ahLst/>
              <a:cxnLst/>
              <a:rect l="l" t="t" r="r" b="b"/>
              <a:pathLst>
                <a:path w="474979" h="31750">
                  <a:moveTo>
                    <a:pt x="471170" y="3810"/>
                  </a:moveTo>
                  <a:lnTo>
                    <a:pt x="469887" y="3810"/>
                  </a:lnTo>
                  <a:lnTo>
                    <a:pt x="469887" y="1270"/>
                  </a:lnTo>
                  <a:lnTo>
                    <a:pt x="469900" y="0"/>
                  </a:lnTo>
                  <a:lnTo>
                    <a:pt x="8890" y="0"/>
                  </a:lnTo>
                  <a:lnTo>
                    <a:pt x="8890" y="1270"/>
                  </a:lnTo>
                  <a:lnTo>
                    <a:pt x="7620" y="1270"/>
                  </a:lnTo>
                  <a:lnTo>
                    <a:pt x="7620" y="3810"/>
                  </a:lnTo>
                  <a:lnTo>
                    <a:pt x="6350" y="3810"/>
                  </a:lnTo>
                  <a:lnTo>
                    <a:pt x="635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3810" y="7620"/>
                  </a:lnTo>
                  <a:lnTo>
                    <a:pt x="3810" y="10160"/>
                  </a:lnTo>
                  <a:lnTo>
                    <a:pt x="471170" y="10160"/>
                  </a:lnTo>
                  <a:lnTo>
                    <a:pt x="471170" y="7620"/>
                  </a:lnTo>
                  <a:lnTo>
                    <a:pt x="471170" y="6350"/>
                  </a:lnTo>
                  <a:lnTo>
                    <a:pt x="471170" y="3810"/>
                  </a:lnTo>
                  <a:close/>
                </a:path>
                <a:path w="474979" h="31750">
                  <a:moveTo>
                    <a:pt x="474980" y="27940"/>
                  </a:moveTo>
                  <a:lnTo>
                    <a:pt x="473710" y="27940"/>
                  </a:lnTo>
                  <a:lnTo>
                    <a:pt x="473710" y="20320"/>
                  </a:lnTo>
                  <a:lnTo>
                    <a:pt x="472440" y="20320"/>
                  </a:lnTo>
                  <a:lnTo>
                    <a:pt x="472440" y="12700"/>
                  </a:lnTo>
                  <a:lnTo>
                    <a:pt x="471170" y="12700"/>
                  </a:lnTo>
                  <a:lnTo>
                    <a:pt x="471170" y="10172"/>
                  </a:lnTo>
                  <a:lnTo>
                    <a:pt x="2540" y="10172"/>
                  </a:lnTo>
                  <a:lnTo>
                    <a:pt x="2540" y="12700"/>
                  </a:lnTo>
                  <a:lnTo>
                    <a:pt x="1270" y="12700"/>
                  </a:lnTo>
                  <a:lnTo>
                    <a:pt x="1270" y="20320"/>
                  </a:lnTo>
                  <a:lnTo>
                    <a:pt x="0" y="20320"/>
                  </a:lnTo>
                  <a:lnTo>
                    <a:pt x="0" y="27940"/>
                  </a:lnTo>
                  <a:lnTo>
                    <a:pt x="0" y="31750"/>
                  </a:lnTo>
                  <a:lnTo>
                    <a:pt x="474980" y="31750"/>
                  </a:lnTo>
                  <a:lnTo>
                    <a:pt x="474980" y="27940"/>
                  </a:lnTo>
                  <a:close/>
                </a:path>
              </a:pathLst>
            </a:custGeom>
            <a:solidFill>
              <a:srgbClr val="282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605020" y="1931669"/>
              <a:ext cx="480059" cy="30480"/>
            </a:xfrm>
            <a:custGeom>
              <a:avLst/>
              <a:gdLst/>
              <a:ahLst/>
              <a:cxnLst/>
              <a:rect l="l" t="t" r="r" b="b"/>
              <a:pathLst>
                <a:path w="480060" h="30480">
                  <a:moveTo>
                    <a:pt x="480060" y="29210"/>
                  </a:moveTo>
                  <a:lnTo>
                    <a:pt x="478777" y="29210"/>
                  </a:lnTo>
                  <a:lnTo>
                    <a:pt x="478777" y="24130"/>
                  </a:lnTo>
                  <a:lnTo>
                    <a:pt x="478790" y="20320"/>
                  </a:lnTo>
                  <a:lnTo>
                    <a:pt x="477520" y="20320"/>
                  </a:lnTo>
                  <a:lnTo>
                    <a:pt x="477520" y="15240"/>
                  </a:lnTo>
                  <a:lnTo>
                    <a:pt x="477520" y="12700"/>
                  </a:lnTo>
                  <a:lnTo>
                    <a:pt x="476250" y="12700"/>
                  </a:lnTo>
                  <a:lnTo>
                    <a:pt x="476250" y="5080"/>
                  </a:lnTo>
                  <a:lnTo>
                    <a:pt x="474980" y="5080"/>
                  </a:lnTo>
                  <a:lnTo>
                    <a:pt x="47498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0" y="15240"/>
                  </a:lnTo>
                  <a:lnTo>
                    <a:pt x="1270" y="15240"/>
                  </a:lnTo>
                  <a:lnTo>
                    <a:pt x="1270" y="20320"/>
                  </a:lnTo>
                  <a:lnTo>
                    <a:pt x="2540" y="20320"/>
                  </a:lnTo>
                  <a:lnTo>
                    <a:pt x="2540" y="24130"/>
                  </a:lnTo>
                  <a:lnTo>
                    <a:pt x="3810" y="24130"/>
                  </a:lnTo>
                  <a:lnTo>
                    <a:pt x="3810" y="29210"/>
                  </a:lnTo>
                  <a:lnTo>
                    <a:pt x="5080" y="29210"/>
                  </a:lnTo>
                  <a:lnTo>
                    <a:pt x="5080" y="30480"/>
                  </a:lnTo>
                  <a:lnTo>
                    <a:pt x="480060" y="30480"/>
                  </a:lnTo>
                  <a:lnTo>
                    <a:pt x="480060" y="29210"/>
                  </a:lnTo>
                  <a:close/>
                </a:path>
              </a:pathLst>
            </a:custGeom>
            <a:solidFill>
              <a:srgbClr val="292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599940" y="1962149"/>
              <a:ext cx="490220" cy="31750"/>
            </a:xfrm>
            <a:custGeom>
              <a:avLst/>
              <a:gdLst/>
              <a:ahLst/>
              <a:cxnLst/>
              <a:rect l="l" t="t" r="r" b="b"/>
              <a:pathLst>
                <a:path w="490220" h="31750">
                  <a:moveTo>
                    <a:pt x="353060" y="20447"/>
                  </a:moveTo>
                  <a:lnTo>
                    <a:pt x="3810" y="20447"/>
                  </a:lnTo>
                  <a:lnTo>
                    <a:pt x="3810" y="21590"/>
                  </a:lnTo>
                  <a:lnTo>
                    <a:pt x="2540" y="21590"/>
                  </a:lnTo>
                  <a:lnTo>
                    <a:pt x="2540" y="22860"/>
                  </a:lnTo>
                  <a:lnTo>
                    <a:pt x="2540" y="24130"/>
                  </a:lnTo>
                  <a:lnTo>
                    <a:pt x="2540" y="25400"/>
                  </a:lnTo>
                  <a:lnTo>
                    <a:pt x="1270" y="25400"/>
                  </a:lnTo>
                  <a:lnTo>
                    <a:pt x="1270" y="26670"/>
                  </a:lnTo>
                  <a:lnTo>
                    <a:pt x="1270" y="27940"/>
                  </a:lnTo>
                  <a:lnTo>
                    <a:pt x="1270" y="29210"/>
                  </a:lnTo>
                  <a:lnTo>
                    <a:pt x="0" y="2921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303517" y="31750"/>
                  </a:lnTo>
                  <a:lnTo>
                    <a:pt x="303517" y="30480"/>
                  </a:lnTo>
                  <a:lnTo>
                    <a:pt x="311150" y="30480"/>
                  </a:lnTo>
                  <a:lnTo>
                    <a:pt x="311150" y="29210"/>
                  </a:lnTo>
                  <a:lnTo>
                    <a:pt x="321310" y="29210"/>
                  </a:lnTo>
                  <a:lnTo>
                    <a:pt x="321310" y="27940"/>
                  </a:lnTo>
                  <a:lnTo>
                    <a:pt x="325120" y="27940"/>
                  </a:lnTo>
                  <a:lnTo>
                    <a:pt x="325120" y="26670"/>
                  </a:lnTo>
                  <a:lnTo>
                    <a:pt x="336550" y="26670"/>
                  </a:lnTo>
                  <a:lnTo>
                    <a:pt x="336550" y="25400"/>
                  </a:lnTo>
                  <a:lnTo>
                    <a:pt x="341617" y="25400"/>
                  </a:lnTo>
                  <a:lnTo>
                    <a:pt x="341617" y="24130"/>
                  </a:lnTo>
                  <a:lnTo>
                    <a:pt x="344157" y="24130"/>
                  </a:lnTo>
                  <a:lnTo>
                    <a:pt x="344157" y="22860"/>
                  </a:lnTo>
                  <a:lnTo>
                    <a:pt x="346710" y="22860"/>
                  </a:lnTo>
                  <a:lnTo>
                    <a:pt x="346710" y="21717"/>
                  </a:lnTo>
                  <a:lnTo>
                    <a:pt x="353060" y="21717"/>
                  </a:lnTo>
                  <a:lnTo>
                    <a:pt x="353060" y="20447"/>
                  </a:lnTo>
                  <a:close/>
                </a:path>
                <a:path w="490220" h="31750">
                  <a:moveTo>
                    <a:pt x="487680" y="15240"/>
                  </a:moveTo>
                  <a:lnTo>
                    <a:pt x="486410" y="15240"/>
                  </a:lnTo>
                  <a:lnTo>
                    <a:pt x="486410" y="13970"/>
                  </a:lnTo>
                  <a:lnTo>
                    <a:pt x="486410" y="10160"/>
                  </a:lnTo>
                  <a:lnTo>
                    <a:pt x="486410" y="6350"/>
                  </a:lnTo>
                  <a:lnTo>
                    <a:pt x="485140" y="6350"/>
                  </a:lnTo>
                  <a:lnTo>
                    <a:pt x="485140" y="2540"/>
                  </a:lnTo>
                  <a:lnTo>
                    <a:pt x="485140" y="0"/>
                  </a:lnTo>
                  <a:lnTo>
                    <a:pt x="10160" y="0"/>
                  </a:lnTo>
                  <a:lnTo>
                    <a:pt x="10160" y="2540"/>
                  </a:lnTo>
                  <a:lnTo>
                    <a:pt x="8890" y="2540"/>
                  </a:lnTo>
                  <a:lnTo>
                    <a:pt x="8890" y="6350"/>
                  </a:lnTo>
                  <a:lnTo>
                    <a:pt x="7620" y="6350"/>
                  </a:lnTo>
                  <a:lnTo>
                    <a:pt x="7620" y="10160"/>
                  </a:lnTo>
                  <a:lnTo>
                    <a:pt x="6350" y="10160"/>
                  </a:lnTo>
                  <a:lnTo>
                    <a:pt x="6350" y="13970"/>
                  </a:lnTo>
                  <a:lnTo>
                    <a:pt x="5080" y="13970"/>
                  </a:lnTo>
                  <a:lnTo>
                    <a:pt x="5080" y="15240"/>
                  </a:lnTo>
                  <a:lnTo>
                    <a:pt x="5080" y="17780"/>
                  </a:lnTo>
                  <a:lnTo>
                    <a:pt x="487680" y="17780"/>
                  </a:lnTo>
                  <a:lnTo>
                    <a:pt x="487680" y="15240"/>
                  </a:lnTo>
                  <a:close/>
                </a:path>
                <a:path w="490220" h="31750">
                  <a:moveTo>
                    <a:pt x="488950" y="26797"/>
                  </a:moveTo>
                  <a:lnTo>
                    <a:pt x="355600" y="26797"/>
                  </a:lnTo>
                  <a:lnTo>
                    <a:pt x="355600" y="29210"/>
                  </a:lnTo>
                  <a:lnTo>
                    <a:pt x="488950" y="29210"/>
                  </a:lnTo>
                  <a:lnTo>
                    <a:pt x="488950" y="26797"/>
                  </a:lnTo>
                  <a:close/>
                </a:path>
                <a:path w="490220" h="31750">
                  <a:moveTo>
                    <a:pt x="488950" y="22860"/>
                  </a:moveTo>
                  <a:lnTo>
                    <a:pt x="487680" y="22860"/>
                  </a:lnTo>
                  <a:lnTo>
                    <a:pt x="487680" y="20320"/>
                  </a:lnTo>
                  <a:lnTo>
                    <a:pt x="487680" y="17907"/>
                  </a:lnTo>
                  <a:lnTo>
                    <a:pt x="3810" y="17907"/>
                  </a:lnTo>
                  <a:lnTo>
                    <a:pt x="3810" y="20320"/>
                  </a:lnTo>
                  <a:lnTo>
                    <a:pt x="353060" y="20320"/>
                  </a:lnTo>
                  <a:lnTo>
                    <a:pt x="353060" y="20447"/>
                  </a:lnTo>
                  <a:lnTo>
                    <a:pt x="354330" y="20447"/>
                  </a:lnTo>
                  <a:lnTo>
                    <a:pt x="354330" y="22860"/>
                  </a:lnTo>
                  <a:lnTo>
                    <a:pt x="355600" y="22860"/>
                  </a:lnTo>
                  <a:lnTo>
                    <a:pt x="355600" y="26670"/>
                  </a:lnTo>
                  <a:lnTo>
                    <a:pt x="488950" y="26670"/>
                  </a:lnTo>
                  <a:lnTo>
                    <a:pt x="488950" y="22860"/>
                  </a:lnTo>
                  <a:close/>
                </a:path>
                <a:path w="490220" h="31750">
                  <a:moveTo>
                    <a:pt x="490220" y="30480"/>
                  </a:moveTo>
                  <a:lnTo>
                    <a:pt x="488950" y="30480"/>
                  </a:lnTo>
                  <a:lnTo>
                    <a:pt x="488950" y="29337"/>
                  </a:lnTo>
                  <a:lnTo>
                    <a:pt x="355600" y="29337"/>
                  </a:lnTo>
                  <a:lnTo>
                    <a:pt x="355600" y="30480"/>
                  </a:lnTo>
                  <a:lnTo>
                    <a:pt x="356870" y="30480"/>
                  </a:lnTo>
                  <a:lnTo>
                    <a:pt x="356870" y="31750"/>
                  </a:lnTo>
                  <a:lnTo>
                    <a:pt x="490220" y="31750"/>
                  </a:lnTo>
                  <a:lnTo>
                    <a:pt x="490220" y="30480"/>
                  </a:lnTo>
                  <a:close/>
                </a:path>
              </a:pathLst>
            </a:custGeom>
            <a:solidFill>
              <a:srgbClr val="29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588510" y="1993899"/>
              <a:ext cx="506730" cy="31750"/>
            </a:xfrm>
            <a:custGeom>
              <a:avLst/>
              <a:gdLst/>
              <a:ahLst/>
              <a:cxnLst/>
              <a:rect l="l" t="t" r="r" b="b"/>
              <a:pathLst>
                <a:path w="506729" h="31750">
                  <a:moveTo>
                    <a:pt x="142240" y="30492"/>
                  </a:moveTo>
                  <a:lnTo>
                    <a:pt x="0" y="30492"/>
                  </a:lnTo>
                  <a:lnTo>
                    <a:pt x="0" y="31750"/>
                  </a:lnTo>
                  <a:lnTo>
                    <a:pt x="142240" y="31750"/>
                  </a:lnTo>
                  <a:lnTo>
                    <a:pt x="142240" y="30492"/>
                  </a:lnTo>
                  <a:close/>
                </a:path>
                <a:path w="506729" h="31750">
                  <a:moveTo>
                    <a:pt x="143497" y="29337"/>
                  </a:moveTo>
                  <a:lnTo>
                    <a:pt x="1270" y="29337"/>
                  </a:lnTo>
                  <a:lnTo>
                    <a:pt x="1270" y="30480"/>
                  </a:lnTo>
                  <a:lnTo>
                    <a:pt x="143497" y="30480"/>
                  </a:lnTo>
                  <a:lnTo>
                    <a:pt x="143497" y="29337"/>
                  </a:lnTo>
                  <a:close/>
                </a:path>
                <a:path w="506729" h="31750">
                  <a:moveTo>
                    <a:pt x="143497" y="26797"/>
                  </a:moveTo>
                  <a:lnTo>
                    <a:pt x="1270" y="26797"/>
                  </a:lnTo>
                  <a:lnTo>
                    <a:pt x="1270" y="29210"/>
                  </a:lnTo>
                  <a:lnTo>
                    <a:pt x="143497" y="29210"/>
                  </a:lnTo>
                  <a:lnTo>
                    <a:pt x="143497" y="26797"/>
                  </a:lnTo>
                  <a:close/>
                </a:path>
                <a:path w="506729" h="31750">
                  <a:moveTo>
                    <a:pt x="166370" y="7747"/>
                  </a:moveTo>
                  <a:lnTo>
                    <a:pt x="8890" y="7747"/>
                  </a:lnTo>
                  <a:lnTo>
                    <a:pt x="8890" y="8890"/>
                  </a:lnTo>
                  <a:lnTo>
                    <a:pt x="7620" y="8890"/>
                  </a:lnTo>
                  <a:lnTo>
                    <a:pt x="7620" y="10160"/>
                  </a:lnTo>
                  <a:lnTo>
                    <a:pt x="7620" y="11430"/>
                  </a:lnTo>
                  <a:lnTo>
                    <a:pt x="7620" y="12700"/>
                  </a:lnTo>
                  <a:lnTo>
                    <a:pt x="6350" y="12700"/>
                  </a:lnTo>
                  <a:lnTo>
                    <a:pt x="6350" y="13970"/>
                  </a:lnTo>
                  <a:lnTo>
                    <a:pt x="6350" y="15240"/>
                  </a:lnTo>
                  <a:lnTo>
                    <a:pt x="5080" y="15240"/>
                  </a:lnTo>
                  <a:lnTo>
                    <a:pt x="5080" y="17780"/>
                  </a:lnTo>
                  <a:lnTo>
                    <a:pt x="5080" y="19050"/>
                  </a:lnTo>
                  <a:lnTo>
                    <a:pt x="3810" y="19050"/>
                  </a:lnTo>
                  <a:lnTo>
                    <a:pt x="3810" y="21590"/>
                  </a:lnTo>
                  <a:lnTo>
                    <a:pt x="3810" y="22860"/>
                  </a:lnTo>
                  <a:lnTo>
                    <a:pt x="2540" y="22860"/>
                  </a:lnTo>
                  <a:lnTo>
                    <a:pt x="2540" y="26670"/>
                  </a:lnTo>
                  <a:lnTo>
                    <a:pt x="144780" y="26670"/>
                  </a:lnTo>
                  <a:lnTo>
                    <a:pt x="144780" y="22860"/>
                  </a:lnTo>
                  <a:lnTo>
                    <a:pt x="144780" y="21590"/>
                  </a:lnTo>
                  <a:lnTo>
                    <a:pt x="146050" y="21590"/>
                  </a:lnTo>
                  <a:lnTo>
                    <a:pt x="146050" y="19050"/>
                  </a:lnTo>
                  <a:lnTo>
                    <a:pt x="146050" y="17780"/>
                  </a:lnTo>
                  <a:lnTo>
                    <a:pt x="147320" y="17780"/>
                  </a:lnTo>
                  <a:lnTo>
                    <a:pt x="147320" y="15240"/>
                  </a:lnTo>
                  <a:lnTo>
                    <a:pt x="147320" y="13970"/>
                  </a:lnTo>
                  <a:lnTo>
                    <a:pt x="148590" y="13970"/>
                  </a:lnTo>
                  <a:lnTo>
                    <a:pt x="148590" y="12700"/>
                  </a:lnTo>
                  <a:lnTo>
                    <a:pt x="148590" y="11430"/>
                  </a:lnTo>
                  <a:lnTo>
                    <a:pt x="156197" y="11430"/>
                  </a:lnTo>
                  <a:lnTo>
                    <a:pt x="156197" y="10160"/>
                  </a:lnTo>
                  <a:lnTo>
                    <a:pt x="158737" y="10160"/>
                  </a:lnTo>
                  <a:lnTo>
                    <a:pt x="158737" y="9017"/>
                  </a:lnTo>
                  <a:lnTo>
                    <a:pt x="166370" y="9017"/>
                  </a:lnTo>
                  <a:lnTo>
                    <a:pt x="166370" y="7747"/>
                  </a:lnTo>
                  <a:close/>
                </a:path>
                <a:path w="506729" h="31750">
                  <a:moveTo>
                    <a:pt x="195580" y="3937"/>
                  </a:moveTo>
                  <a:lnTo>
                    <a:pt x="10160" y="3937"/>
                  </a:lnTo>
                  <a:lnTo>
                    <a:pt x="10160" y="5080"/>
                  </a:lnTo>
                  <a:lnTo>
                    <a:pt x="8890" y="5080"/>
                  </a:lnTo>
                  <a:lnTo>
                    <a:pt x="8890" y="6350"/>
                  </a:lnTo>
                  <a:lnTo>
                    <a:pt x="8890" y="7620"/>
                  </a:lnTo>
                  <a:lnTo>
                    <a:pt x="170180" y="7620"/>
                  </a:lnTo>
                  <a:lnTo>
                    <a:pt x="170180" y="6350"/>
                  </a:lnTo>
                  <a:lnTo>
                    <a:pt x="189230" y="6350"/>
                  </a:lnTo>
                  <a:lnTo>
                    <a:pt x="189230" y="5080"/>
                  </a:lnTo>
                  <a:lnTo>
                    <a:pt x="195580" y="5080"/>
                  </a:lnTo>
                  <a:lnTo>
                    <a:pt x="195580" y="3937"/>
                  </a:lnTo>
                  <a:close/>
                </a:path>
                <a:path w="506729" h="31750">
                  <a:moveTo>
                    <a:pt x="293370" y="0"/>
                  </a:moveTo>
                  <a:lnTo>
                    <a:pt x="11430" y="0"/>
                  </a:lnTo>
                  <a:lnTo>
                    <a:pt x="11430" y="1270"/>
                  </a:lnTo>
                  <a:lnTo>
                    <a:pt x="10160" y="1270"/>
                  </a:lnTo>
                  <a:lnTo>
                    <a:pt x="10160" y="2540"/>
                  </a:lnTo>
                  <a:lnTo>
                    <a:pt x="10160" y="3810"/>
                  </a:lnTo>
                  <a:lnTo>
                    <a:pt x="217170" y="3810"/>
                  </a:lnTo>
                  <a:lnTo>
                    <a:pt x="217170" y="2540"/>
                  </a:lnTo>
                  <a:lnTo>
                    <a:pt x="224790" y="2540"/>
                  </a:lnTo>
                  <a:lnTo>
                    <a:pt x="224790" y="1270"/>
                  </a:lnTo>
                  <a:lnTo>
                    <a:pt x="293370" y="1270"/>
                  </a:lnTo>
                  <a:lnTo>
                    <a:pt x="293370" y="0"/>
                  </a:lnTo>
                  <a:close/>
                </a:path>
                <a:path w="506729" h="31750">
                  <a:moveTo>
                    <a:pt x="501650" y="0"/>
                  </a:moveTo>
                  <a:lnTo>
                    <a:pt x="368300" y="0"/>
                  </a:lnTo>
                  <a:lnTo>
                    <a:pt x="368300" y="1270"/>
                  </a:lnTo>
                  <a:lnTo>
                    <a:pt x="501650" y="1270"/>
                  </a:lnTo>
                  <a:lnTo>
                    <a:pt x="501650" y="0"/>
                  </a:lnTo>
                  <a:close/>
                </a:path>
                <a:path w="506729" h="31750">
                  <a:moveTo>
                    <a:pt x="506730" y="30492"/>
                  </a:moveTo>
                  <a:lnTo>
                    <a:pt x="373380" y="30492"/>
                  </a:lnTo>
                  <a:lnTo>
                    <a:pt x="373380" y="31750"/>
                  </a:lnTo>
                  <a:lnTo>
                    <a:pt x="506730" y="31750"/>
                  </a:lnTo>
                  <a:lnTo>
                    <a:pt x="506730" y="30492"/>
                  </a:lnTo>
                  <a:close/>
                </a:path>
                <a:path w="506729" h="31750">
                  <a:moveTo>
                    <a:pt x="506730" y="29210"/>
                  </a:moveTo>
                  <a:lnTo>
                    <a:pt x="505447" y="29210"/>
                  </a:lnTo>
                  <a:lnTo>
                    <a:pt x="505447" y="25400"/>
                  </a:lnTo>
                  <a:lnTo>
                    <a:pt x="505460" y="22860"/>
                  </a:lnTo>
                  <a:lnTo>
                    <a:pt x="504190" y="22860"/>
                  </a:lnTo>
                  <a:lnTo>
                    <a:pt x="504190" y="19050"/>
                  </a:lnTo>
                  <a:lnTo>
                    <a:pt x="504190" y="15240"/>
                  </a:lnTo>
                  <a:lnTo>
                    <a:pt x="502920" y="15240"/>
                  </a:lnTo>
                  <a:lnTo>
                    <a:pt x="502920" y="13970"/>
                  </a:lnTo>
                  <a:lnTo>
                    <a:pt x="502920" y="12700"/>
                  </a:lnTo>
                  <a:lnTo>
                    <a:pt x="502920" y="10160"/>
                  </a:lnTo>
                  <a:lnTo>
                    <a:pt x="502920" y="7620"/>
                  </a:lnTo>
                  <a:lnTo>
                    <a:pt x="501637" y="7620"/>
                  </a:lnTo>
                  <a:lnTo>
                    <a:pt x="501637" y="5080"/>
                  </a:lnTo>
                  <a:lnTo>
                    <a:pt x="501650" y="3810"/>
                  </a:lnTo>
                  <a:lnTo>
                    <a:pt x="501650" y="1397"/>
                  </a:lnTo>
                  <a:lnTo>
                    <a:pt x="368300" y="1397"/>
                  </a:lnTo>
                  <a:lnTo>
                    <a:pt x="368300" y="3810"/>
                  </a:lnTo>
                  <a:lnTo>
                    <a:pt x="368300" y="5080"/>
                  </a:lnTo>
                  <a:lnTo>
                    <a:pt x="369570" y="5080"/>
                  </a:lnTo>
                  <a:lnTo>
                    <a:pt x="369570" y="7620"/>
                  </a:lnTo>
                  <a:lnTo>
                    <a:pt x="369570" y="10160"/>
                  </a:lnTo>
                  <a:lnTo>
                    <a:pt x="369570" y="12700"/>
                  </a:lnTo>
                  <a:lnTo>
                    <a:pt x="370840" y="12700"/>
                  </a:lnTo>
                  <a:lnTo>
                    <a:pt x="370840" y="13970"/>
                  </a:lnTo>
                  <a:lnTo>
                    <a:pt x="370840" y="15240"/>
                  </a:lnTo>
                  <a:lnTo>
                    <a:pt x="370840" y="19050"/>
                  </a:lnTo>
                  <a:lnTo>
                    <a:pt x="372110" y="19050"/>
                  </a:lnTo>
                  <a:lnTo>
                    <a:pt x="372110" y="22860"/>
                  </a:lnTo>
                  <a:lnTo>
                    <a:pt x="372110" y="25400"/>
                  </a:lnTo>
                  <a:lnTo>
                    <a:pt x="373380" y="25400"/>
                  </a:lnTo>
                  <a:lnTo>
                    <a:pt x="373380" y="29210"/>
                  </a:lnTo>
                  <a:lnTo>
                    <a:pt x="373380" y="30480"/>
                  </a:lnTo>
                  <a:lnTo>
                    <a:pt x="506730" y="30480"/>
                  </a:lnTo>
                  <a:lnTo>
                    <a:pt x="506730" y="29210"/>
                  </a:lnTo>
                  <a:close/>
                </a:path>
              </a:pathLst>
            </a:custGeom>
            <a:solidFill>
              <a:srgbClr val="2A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578350" y="2025649"/>
              <a:ext cx="524510" cy="31750"/>
            </a:xfrm>
            <a:custGeom>
              <a:avLst/>
              <a:gdLst/>
              <a:ahLst/>
              <a:cxnLst/>
              <a:rect l="l" t="t" r="r" b="b"/>
              <a:pathLst>
                <a:path w="524510" h="31750">
                  <a:moveTo>
                    <a:pt x="152400" y="0"/>
                  </a:moveTo>
                  <a:lnTo>
                    <a:pt x="10160" y="0"/>
                  </a:lnTo>
                  <a:lnTo>
                    <a:pt x="10160" y="2540"/>
                  </a:lnTo>
                  <a:lnTo>
                    <a:pt x="8890" y="2540"/>
                  </a:lnTo>
                  <a:lnTo>
                    <a:pt x="8890" y="6350"/>
                  </a:lnTo>
                  <a:lnTo>
                    <a:pt x="7620" y="6350"/>
                  </a:lnTo>
                  <a:lnTo>
                    <a:pt x="7620" y="10160"/>
                  </a:lnTo>
                  <a:lnTo>
                    <a:pt x="6350" y="10160"/>
                  </a:lnTo>
                  <a:lnTo>
                    <a:pt x="6350" y="13970"/>
                  </a:lnTo>
                  <a:lnTo>
                    <a:pt x="5080" y="13970"/>
                  </a:lnTo>
                  <a:lnTo>
                    <a:pt x="5080" y="15240"/>
                  </a:lnTo>
                  <a:lnTo>
                    <a:pt x="5080" y="17780"/>
                  </a:lnTo>
                  <a:lnTo>
                    <a:pt x="3810" y="17780"/>
                  </a:lnTo>
                  <a:lnTo>
                    <a:pt x="3810" y="19050"/>
                  </a:lnTo>
                  <a:lnTo>
                    <a:pt x="3810" y="21590"/>
                  </a:lnTo>
                  <a:lnTo>
                    <a:pt x="2540" y="21590"/>
                  </a:lnTo>
                  <a:lnTo>
                    <a:pt x="2540" y="22860"/>
                  </a:lnTo>
                  <a:lnTo>
                    <a:pt x="2540" y="25400"/>
                  </a:lnTo>
                  <a:lnTo>
                    <a:pt x="1270" y="25400"/>
                  </a:lnTo>
                  <a:lnTo>
                    <a:pt x="1270" y="26670"/>
                  </a:lnTo>
                  <a:lnTo>
                    <a:pt x="1270" y="29210"/>
                  </a:lnTo>
                  <a:lnTo>
                    <a:pt x="0" y="29210"/>
                  </a:lnTo>
                  <a:lnTo>
                    <a:pt x="0" y="31750"/>
                  </a:lnTo>
                  <a:lnTo>
                    <a:pt x="143510" y="31750"/>
                  </a:lnTo>
                  <a:lnTo>
                    <a:pt x="143510" y="29210"/>
                  </a:lnTo>
                  <a:lnTo>
                    <a:pt x="143510" y="26670"/>
                  </a:lnTo>
                  <a:lnTo>
                    <a:pt x="144780" y="26670"/>
                  </a:lnTo>
                  <a:lnTo>
                    <a:pt x="144780" y="25400"/>
                  </a:lnTo>
                  <a:lnTo>
                    <a:pt x="144780" y="22860"/>
                  </a:lnTo>
                  <a:lnTo>
                    <a:pt x="146050" y="22860"/>
                  </a:lnTo>
                  <a:lnTo>
                    <a:pt x="146050" y="21590"/>
                  </a:lnTo>
                  <a:lnTo>
                    <a:pt x="146050" y="19050"/>
                  </a:lnTo>
                  <a:lnTo>
                    <a:pt x="147320" y="19050"/>
                  </a:lnTo>
                  <a:lnTo>
                    <a:pt x="147320" y="17780"/>
                  </a:lnTo>
                  <a:lnTo>
                    <a:pt x="147307" y="15240"/>
                  </a:lnTo>
                  <a:lnTo>
                    <a:pt x="148590" y="15240"/>
                  </a:lnTo>
                  <a:lnTo>
                    <a:pt x="148590" y="13970"/>
                  </a:lnTo>
                  <a:lnTo>
                    <a:pt x="148590" y="10160"/>
                  </a:lnTo>
                  <a:lnTo>
                    <a:pt x="149860" y="10160"/>
                  </a:lnTo>
                  <a:lnTo>
                    <a:pt x="149860" y="6350"/>
                  </a:lnTo>
                  <a:lnTo>
                    <a:pt x="151130" y="6350"/>
                  </a:lnTo>
                  <a:lnTo>
                    <a:pt x="151130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  <a:path w="524510" h="31750">
                  <a:moveTo>
                    <a:pt x="524510" y="27940"/>
                  </a:moveTo>
                  <a:lnTo>
                    <a:pt x="523240" y="27940"/>
                  </a:lnTo>
                  <a:lnTo>
                    <a:pt x="523240" y="24130"/>
                  </a:lnTo>
                  <a:lnTo>
                    <a:pt x="521970" y="24130"/>
                  </a:lnTo>
                  <a:lnTo>
                    <a:pt x="521970" y="19050"/>
                  </a:lnTo>
                  <a:lnTo>
                    <a:pt x="520700" y="19050"/>
                  </a:lnTo>
                  <a:lnTo>
                    <a:pt x="520700" y="13970"/>
                  </a:lnTo>
                  <a:lnTo>
                    <a:pt x="519430" y="13970"/>
                  </a:lnTo>
                  <a:lnTo>
                    <a:pt x="519430" y="12700"/>
                  </a:lnTo>
                  <a:lnTo>
                    <a:pt x="519430" y="8890"/>
                  </a:lnTo>
                  <a:lnTo>
                    <a:pt x="518147" y="8890"/>
                  </a:lnTo>
                  <a:lnTo>
                    <a:pt x="518147" y="7620"/>
                  </a:lnTo>
                  <a:lnTo>
                    <a:pt x="518160" y="3810"/>
                  </a:lnTo>
                  <a:lnTo>
                    <a:pt x="516890" y="3810"/>
                  </a:lnTo>
                  <a:lnTo>
                    <a:pt x="516890" y="1270"/>
                  </a:lnTo>
                  <a:lnTo>
                    <a:pt x="516890" y="0"/>
                  </a:lnTo>
                  <a:lnTo>
                    <a:pt x="383540" y="0"/>
                  </a:lnTo>
                  <a:lnTo>
                    <a:pt x="383540" y="1270"/>
                  </a:lnTo>
                  <a:lnTo>
                    <a:pt x="384810" y="1270"/>
                  </a:lnTo>
                  <a:lnTo>
                    <a:pt x="384810" y="3810"/>
                  </a:lnTo>
                  <a:lnTo>
                    <a:pt x="384810" y="7620"/>
                  </a:lnTo>
                  <a:lnTo>
                    <a:pt x="386080" y="7620"/>
                  </a:lnTo>
                  <a:lnTo>
                    <a:pt x="386080" y="8890"/>
                  </a:lnTo>
                  <a:lnTo>
                    <a:pt x="386080" y="12700"/>
                  </a:lnTo>
                  <a:lnTo>
                    <a:pt x="387350" y="12700"/>
                  </a:lnTo>
                  <a:lnTo>
                    <a:pt x="387350" y="13970"/>
                  </a:lnTo>
                  <a:lnTo>
                    <a:pt x="387350" y="19050"/>
                  </a:lnTo>
                  <a:lnTo>
                    <a:pt x="388620" y="19050"/>
                  </a:lnTo>
                  <a:lnTo>
                    <a:pt x="388620" y="24130"/>
                  </a:lnTo>
                  <a:lnTo>
                    <a:pt x="389890" y="24130"/>
                  </a:lnTo>
                  <a:lnTo>
                    <a:pt x="389890" y="27940"/>
                  </a:lnTo>
                  <a:lnTo>
                    <a:pt x="389890" y="30480"/>
                  </a:lnTo>
                  <a:lnTo>
                    <a:pt x="391160" y="30480"/>
                  </a:lnTo>
                  <a:lnTo>
                    <a:pt x="391160" y="31750"/>
                  </a:lnTo>
                  <a:lnTo>
                    <a:pt x="524510" y="31750"/>
                  </a:lnTo>
                  <a:lnTo>
                    <a:pt x="524510" y="30480"/>
                  </a:lnTo>
                  <a:lnTo>
                    <a:pt x="524510" y="27940"/>
                  </a:lnTo>
                  <a:close/>
                </a:path>
              </a:pathLst>
            </a:custGeom>
            <a:solidFill>
              <a:srgbClr val="2A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568190" y="2057400"/>
              <a:ext cx="543560" cy="31750"/>
            </a:xfrm>
            <a:custGeom>
              <a:avLst/>
              <a:gdLst/>
              <a:ahLst/>
              <a:cxnLst/>
              <a:rect l="l" t="t" r="r" b="b"/>
              <a:pathLst>
                <a:path w="543560" h="31750">
                  <a:moveTo>
                    <a:pt x="152400" y="0"/>
                  </a:moveTo>
                  <a:lnTo>
                    <a:pt x="10160" y="0"/>
                  </a:lnTo>
                  <a:lnTo>
                    <a:pt x="10160" y="2539"/>
                  </a:lnTo>
                  <a:lnTo>
                    <a:pt x="8889" y="2539"/>
                  </a:lnTo>
                  <a:lnTo>
                    <a:pt x="8889" y="6350"/>
                  </a:lnTo>
                  <a:lnTo>
                    <a:pt x="7620" y="6350"/>
                  </a:lnTo>
                  <a:lnTo>
                    <a:pt x="7620" y="10160"/>
                  </a:lnTo>
                  <a:lnTo>
                    <a:pt x="6350" y="10160"/>
                  </a:lnTo>
                  <a:lnTo>
                    <a:pt x="6350" y="13970"/>
                  </a:lnTo>
                  <a:lnTo>
                    <a:pt x="5080" y="13970"/>
                  </a:lnTo>
                  <a:lnTo>
                    <a:pt x="5080" y="19050"/>
                  </a:lnTo>
                  <a:lnTo>
                    <a:pt x="3810" y="19050"/>
                  </a:lnTo>
                  <a:lnTo>
                    <a:pt x="3810" y="22860"/>
                  </a:lnTo>
                  <a:lnTo>
                    <a:pt x="2539" y="22860"/>
                  </a:lnTo>
                  <a:lnTo>
                    <a:pt x="2539" y="26670"/>
                  </a:lnTo>
                  <a:lnTo>
                    <a:pt x="1270" y="26670"/>
                  </a:lnTo>
                  <a:lnTo>
                    <a:pt x="1270" y="30479"/>
                  </a:lnTo>
                  <a:lnTo>
                    <a:pt x="0" y="30479"/>
                  </a:lnTo>
                  <a:lnTo>
                    <a:pt x="0" y="31750"/>
                  </a:lnTo>
                  <a:lnTo>
                    <a:pt x="143510" y="31750"/>
                  </a:lnTo>
                  <a:lnTo>
                    <a:pt x="143510" y="29210"/>
                  </a:lnTo>
                  <a:lnTo>
                    <a:pt x="144780" y="29210"/>
                  </a:lnTo>
                  <a:lnTo>
                    <a:pt x="144779" y="25400"/>
                  </a:lnTo>
                  <a:lnTo>
                    <a:pt x="146050" y="25400"/>
                  </a:lnTo>
                  <a:lnTo>
                    <a:pt x="146050" y="20320"/>
                  </a:lnTo>
                  <a:lnTo>
                    <a:pt x="147320" y="20320"/>
                  </a:lnTo>
                  <a:lnTo>
                    <a:pt x="147320" y="16510"/>
                  </a:lnTo>
                  <a:lnTo>
                    <a:pt x="148590" y="16510"/>
                  </a:lnTo>
                  <a:lnTo>
                    <a:pt x="148589" y="12700"/>
                  </a:lnTo>
                  <a:lnTo>
                    <a:pt x="149860" y="12700"/>
                  </a:lnTo>
                  <a:lnTo>
                    <a:pt x="149860" y="7620"/>
                  </a:lnTo>
                  <a:lnTo>
                    <a:pt x="151130" y="7620"/>
                  </a:lnTo>
                  <a:lnTo>
                    <a:pt x="151129" y="3810"/>
                  </a:lnTo>
                  <a:lnTo>
                    <a:pt x="152400" y="3810"/>
                  </a:lnTo>
                  <a:lnTo>
                    <a:pt x="152400" y="0"/>
                  </a:lnTo>
                  <a:close/>
                </a:path>
                <a:path w="543560" h="31750">
                  <a:moveTo>
                    <a:pt x="539750" y="15239"/>
                  </a:moveTo>
                  <a:lnTo>
                    <a:pt x="405130" y="15239"/>
                  </a:lnTo>
                  <a:lnTo>
                    <a:pt x="405130" y="21589"/>
                  </a:lnTo>
                  <a:lnTo>
                    <a:pt x="406400" y="21589"/>
                  </a:lnTo>
                  <a:lnTo>
                    <a:pt x="406400" y="26670"/>
                  </a:lnTo>
                  <a:lnTo>
                    <a:pt x="407670" y="26670"/>
                  </a:lnTo>
                  <a:lnTo>
                    <a:pt x="407670" y="31750"/>
                  </a:lnTo>
                  <a:lnTo>
                    <a:pt x="543560" y="31750"/>
                  </a:lnTo>
                  <a:lnTo>
                    <a:pt x="543560" y="29210"/>
                  </a:lnTo>
                  <a:lnTo>
                    <a:pt x="542290" y="29210"/>
                  </a:lnTo>
                  <a:lnTo>
                    <a:pt x="542289" y="24129"/>
                  </a:lnTo>
                  <a:lnTo>
                    <a:pt x="541020" y="24129"/>
                  </a:lnTo>
                  <a:lnTo>
                    <a:pt x="541020" y="20320"/>
                  </a:lnTo>
                  <a:lnTo>
                    <a:pt x="539750" y="20320"/>
                  </a:lnTo>
                  <a:lnTo>
                    <a:pt x="539750" y="15239"/>
                  </a:lnTo>
                  <a:close/>
                </a:path>
                <a:path w="543560" h="31750">
                  <a:moveTo>
                    <a:pt x="538480" y="10160"/>
                  </a:moveTo>
                  <a:lnTo>
                    <a:pt x="403860" y="10160"/>
                  </a:lnTo>
                  <a:lnTo>
                    <a:pt x="403860" y="15239"/>
                  </a:lnTo>
                  <a:lnTo>
                    <a:pt x="538480" y="15239"/>
                  </a:lnTo>
                  <a:lnTo>
                    <a:pt x="538480" y="10160"/>
                  </a:lnTo>
                  <a:close/>
                </a:path>
                <a:path w="543560" h="31750">
                  <a:moveTo>
                    <a:pt x="534670" y="0"/>
                  </a:moveTo>
                  <a:lnTo>
                    <a:pt x="401320" y="0"/>
                  </a:lnTo>
                  <a:lnTo>
                    <a:pt x="401320" y="3810"/>
                  </a:lnTo>
                  <a:lnTo>
                    <a:pt x="402589" y="3810"/>
                  </a:lnTo>
                  <a:lnTo>
                    <a:pt x="402589" y="10160"/>
                  </a:lnTo>
                  <a:lnTo>
                    <a:pt x="537210" y="10160"/>
                  </a:lnTo>
                  <a:lnTo>
                    <a:pt x="537210" y="6350"/>
                  </a:lnTo>
                  <a:lnTo>
                    <a:pt x="535939" y="6350"/>
                  </a:lnTo>
                  <a:lnTo>
                    <a:pt x="535940" y="1270"/>
                  </a:lnTo>
                  <a:lnTo>
                    <a:pt x="534670" y="1270"/>
                  </a:lnTo>
                  <a:lnTo>
                    <a:pt x="534670" y="0"/>
                  </a:lnTo>
                  <a:close/>
                </a:path>
              </a:pathLst>
            </a:custGeom>
            <a:solidFill>
              <a:srgbClr val="2B2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559300" y="2089149"/>
              <a:ext cx="561340" cy="31750"/>
            </a:xfrm>
            <a:custGeom>
              <a:avLst/>
              <a:gdLst/>
              <a:ahLst/>
              <a:cxnLst/>
              <a:rect l="l" t="t" r="r" b="b"/>
              <a:pathLst>
                <a:path w="561339" h="31750">
                  <a:moveTo>
                    <a:pt x="152400" y="0"/>
                  </a:moveTo>
                  <a:lnTo>
                    <a:pt x="8890" y="0"/>
                  </a:lnTo>
                  <a:lnTo>
                    <a:pt x="8890" y="1270"/>
                  </a:lnTo>
                  <a:lnTo>
                    <a:pt x="8890" y="3810"/>
                  </a:lnTo>
                  <a:lnTo>
                    <a:pt x="7620" y="3810"/>
                  </a:lnTo>
                  <a:lnTo>
                    <a:pt x="7620" y="6350"/>
                  </a:lnTo>
                  <a:lnTo>
                    <a:pt x="7620" y="7620"/>
                  </a:lnTo>
                  <a:lnTo>
                    <a:pt x="6350" y="7620"/>
                  </a:lnTo>
                  <a:lnTo>
                    <a:pt x="6350" y="10160"/>
                  </a:lnTo>
                  <a:lnTo>
                    <a:pt x="6350" y="11430"/>
                  </a:lnTo>
                  <a:lnTo>
                    <a:pt x="5080" y="11430"/>
                  </a:lnTo>
                  <a:lnTo>
                    <a:pt x="5080" y="13970"/>
                  </a:lnTo>
                  <a:lnTo>
                    <a:pt x="5080" y="15240"/>
                  </a:lnTo>
                  <a:lnTo>
                    <a:pt x="3810" y="15240"/>
                  </a:lnTo>
                  <a:lnTo>
                    <a:pt x="3810" y="17780"/>
                  </a:lnTo>
                  <a:lnTo>
                    <a:pt x="3810" y="20320"/>
                  </a:lnTo>
                  <a:lnTo>
                    <a:pt x="2540" y="20320"/>
                  </a:lnTo>
                  <a:lnTo>
                    <a:pt x="2540" y="21590"/>
                  </a:lnTo>
                  <a:lnTo>
                    <a:pt x="2540" y="24130"/>
                  </a:lnTo>
                  <a:lnTo>
                    <a:pt x="1270" y="24130"/>
                  </a:lnTo>
                  <a:lnTo>
                    <a:pt x="1270" y="27940"/>
                  </a:lnTo>
                  <a:lnTo>
                    <a:pt x="0" y="27940"/>
                  </a:lnTo>
                  <a:lnTo>
                    <a:pt x="0" y="31750"/>
                  </a:lnTo>
                  <a:lnTo>
                    <a:pt x="142240" y="31750"/>
                  </a:lnTo>
                  <a:lnTo>
                    <a:pt x="142240" y="27940"/>
                  </a:lnTo>
                  <a:lnTo>
                    <a:pt x="143510" y="27940"/>
                  </a:lnTo>
                  <a:lnTo>
                    <a:pt x="143510" y="24130"/>
                  </a:lnTo>
                  <a:lnTo>
                    <a:pt x="144780" y="24130"/>
                  </a:lnTo>
                  <a:lnTo>
                    <a:pt x="144780" y="21590"/>
                  </a:lnTo>
                  <a:lnTo>
                    <a:pt x="146050" y="21590"/>
                  </a:lnTo>
                  <a:lnTo>
                    <a:pt x="146050" y="20320"/>
                  </a:lnTo>
                  <a:lnTo>
                    <a:pt x="146050" y="17780"/>
                  </a:lnTo>
                  <a:lnTo>
                    <a:pt x="147320" y="17780"/>
                  </a:lnTo>
                  <a:lnTo>
                    <a:pt x="147320" y="15240"/>
                  </a:lnTo>
                  <a:lnTo>
                    <a:pt x="147307" y="13970"/>
                  </a:lnTo>
                  <a:lnTo>
                    <a:pt x="148590" y="13970"/>
                  </a:lnTo>
                  <a:lnTo>
                    <a:pt x="148590" y="11430"/>
                  </a:lnTo>
                  <a:lnTo>
                    <a:pt x="148590" y="10160"/>
                  </a:lnTo>
                  <a:lnTo>
                    <a:pt x="149860" y="10160"/>
                  </a:lnTo>
                  <a:lnTo>
                    <a:pt x="149860" y="7620"/>
                  </a:lnTo>
                  <a:lnTo>
                    <a:pt x="149860" y="6350"/>
                  </a:lnTo>
                  <a:lnTo>
                    <a:pt x="151130" y="6350"/>
                  </a:lnTo>
                  <a:lnTo>
                    <a:pt x="151130" y="3810"/>
                  </a:lnTo>
                  <a:lnTo>
                    <a:pt x="151130" y="1270"/>
                  </a:lnTo>
                  <a:lnTo>
                    <a:pt x="152400" y="1270"/>
                  </a:lnTo>
                  <a:lnTo>
                    <a:pt x="152400" y="0"/>
                  </a:lnTo>
                  <a:close/>
                </a:path>
                <a:path w="561339" h="31750">
                  <a:moveTo>
                    <a:pt x="554990" y="6350"/>
                  </a:moveTo>
                  <a:lnTo>
                    <a:pt x="553720" y="6350"/>
                  </a:lnTo>
                  <a:lnTo>
                    <a:pt x="553720" y="5080"/>
                  </a:lnTo>
                  <a:lnTo>
                    <a:pt x="553707" y="2540"/>
                  </a:lnTo>
                  <a:lnTo>
                    <a:pt x="552450" y="2540"/>
                  </a:lnTo>
                  <a:lnTo>
                    <a:pt x="552450" y="0"/>
                  </a:lnTo>
                  <a:lnTo>
                    <a:pt x="417830" y="0"/>
                  </a:lnTo>
                  <a:lnTo>
                    <a:pt x="417830" y="2540"/>
                  </a:lnTo>
                  <a:lnTo>
                    <a:pt x="417830" y="5080"/>
                  </a:lnTo>
                  <a:lnTo>
                    <a:pt x="419100" y="5080"/>
                  </a:lnTo>
                  <a:lnTo>
                    <a:pt x="419100" y="6350"/>
                  </a:lnTo>
                  <a:lnTo>
                    <a:pt x="419100" y="11430"/>
                  </a:lnTo>
                  <a:lnTo>
                    <a:pt x="554990" y="11430"/>
                  </a:lnTo>
                  <a:lnTo>
                    <a:pt x="554990" y="6350"/>
                  </a:lnTo>
                  <a:close/>
                </a:path>
                <a:path w="561339" h="31750">
                  <a:moveTo>
                    <a:pt x="561340" y="30480"/>
                  </a:moveTo>
                  <a:lnTo>
                    <a:pt x="560057" y="30480"/>
                  </a:lnTo>
                  <a:lnTo>
                    <a:pt x="560057" y="26670"/>
                  </a:lnTo>
                  <a:lnTo>
                    <a:pt x="560070" y="25400"/>
                  </a:lnTo>
                  <a:lnTo>
                    <a:pt x="558800" y="25400"/>
                  </a:lnTo>
                  <a:lnTo>
                    <a:pt x="558800" y="21590"/>
                  </a:lnTo>
                  <a:lnTo>
                    <a:pt x="558800" y="20320"/>
                  </a:lnTo>
                  <a:lnTo>
                    <a:pt x="557530" y="20320"/>
                  </a:lnTo>
                  <a:lnTo>
                    <a:pt x="557530" y="17780"/>
                  </a:lnTo>
                  <a:lnTo>
                    <a:pt x="557530" y="16510"/>
                  </a:lnTo>
                  <a:lnTo>
                    <a:pt x="556260" y="16510"/>
                  </a:lnTo>
                  <a:lnTo>
                    <a:pt x="556260" y="11442"/>
                  </a:lnTo>
                  <a:lnTo>
                    <a:pt x="420370" y="11442"/>
                  </a:lnTo>
                  <a:lnTo>
                    <a:pt x="420370" y="16510"/>
                  </a:lnTo>
                  <a:lnTo>
                    <a:pt x="421640" y="16510"/>
                  </a:lnTo>
                  <a:lnTo>
                    <a:pt x="421640" y="17780"/>
                  </a:lnTo>
                  <a:lnTo>
                    <a:pt x="421640" y="20320"/>
                  </a:lnTo>
                  <a:lnTo>
                    <a:pt x="421640" y="21590"/>
                  </a:lnTo>
                  <a:lnTo>
                    <a:pt x="422910" y="21590"/>
                  </a:lnTo>
                  <a:lnTo>
                    <a:pt x="422910" y="25400"/>
                  </a:lnTo>
                  <a:lnTo>
                    <a:pt x="422910" y="26670"/>
                  </a:lnTo>
                  <a:lnTo>
                    <a:pt x="424180" y="26670"/>
                  </a:lnTo>
                  <a:lnTo>
                    <a:pt x="424180" y="30480"/>
                  </a:lnTo>
                  <a:lnTo>
                    <a:pt x="424180" y="31750"/>
                  </a:lnTo>
                  <a:lnTo>
                    <a:pt x="561340" y="31750"/>
                  </a:lnTo>
                  <a:lnTo>
                    <a:pt x="561340" y="30480"/>
                  </a:lnTo>
                  <a:close/>
                </a:path>
              </a:pathLst>
            </a:custGeom>
            <a:solidFill>
              <a:srgbClr val="2C2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550410" y="2120900"/>
              <a:ext cx="577850" cy="31750"/>
            </a:xfrm>
            <a:custGeom>
              <a:avLst/>
              <a:gdLst/>
              <a:ahLst/>
              <a:cxnLst/>
              <a:rect l="l" t="t" r="r" b="b"/>
              <a:pathLst>
                <a:path w="577850" h="31750">
                  <a:moveTo>
                    <a:pt x="149860" y="0"/>
                  </a:moveTo>
                  <a:lnTo>
                    <a:pt x="8889" y="0"/>
                  </a:lnTo>
                  <a:lnTo>
                    <a:pt x="8889" y="1270"/>
                  </a:lnTo>
                  <a:lnTo>
                    <a:pt x="7619" y="1270"/>
                  </a:lnTo>
                  <a:lnTo>
                    <a:pt x="7619" y="5079"/>
                  </a:lnTo>
                  <a:lnTo>
                    <a:pt x="148589" y="5079"/>
                  </a:lnTo>
                  <a:lnTo>
                    <a:pt x="148589" y="3810"/>
                  </a:lnTo>
                  <a:lnTo>
                    <a:pt x="149859" y="3810"/>
                  </a:lnTo>
                  <a:lnTo>
                    <a:pt x="149860" y="0"/>
                  </a:lnTo>
                  <a:close/>
                </a:path>
                <a:path w="577850" h="31750">
                  <a:moveTo>
                    <a:pt x="571500" y="3810"/>
                  </a:moveTo>
                  <a:lnTo>
                    <a:pt x="435610" y="3810"/>
                  </a:lnTo>
                  <a:lnTo>
                    <a:pt x="435610" y="5079"/>
                  </a:lnTo>
                  <a:lnTo>
                    <a:pt x="571500" y="5079"/>
                  </a:lnTo>
                  <a:lnTo>
                    <a:pt x="571500" y="3810"/>
                  </a:lnTo>
                  <a:close/>
                </a:path>
                <a:path w="577850" h="31750">
                  <a:moveTo>
                    <a:pt x="570229" y="0"/>
                  </a:moveTo>
                  <a:lnTo>
                    <a:pt x="434339" y="0"/>
                  </a:lnTo>
                  <a:lnTo>
                    <a:pt x="434339" y="3810"/>
                  </a:lnTo>
                  <a:lnTo>
                    <a:pt x="570229" y="3810"/>
                  </a:lnTo>
                  <a:lnTo>
                    <a:pt x="570229" y="0"/>
                  </a:lnTo>
                  <a:close/>
                </a:path>
                <a:path w="577850" h="31750">
                  <a:moveTo>
                    <a:pt x="142239" y="22860"/>
                  </a:moveTo>
                  <a:lnTo>
                    <a:pt x="1269" y="22860"/>
                  </a:lnTo>
                  <a:lnTo>
                    <a:pt x="1269" y="27939"/>
                  </a:lnTo>
                  <a:lnTo>
                    <a:pt x="0" y="27939"/>
                  </a:lnTo>
                  <a:lnTo>
                    <a:pt x="0" y="31750"/>
                  </a:lnTo>
                  <a:lnTo>
                    <a:pt x="139700" y="31750"/>
                  </a:lnTo>
                  <a:lnTo>
                    <a:pt x="139700" y="29210"/>
                  </a:lnTo>
                  <a:lnTo>
                    <a:pt x="140970" y="29210"/>
                  </a:lnTo>
                  <a:lnTo>
                    <a:pt x="140969" y="25400"/>
                  </a:lnTo>
                  <a:lnTo>
                    <a:pt x="142239" y="25400"/>
                  </a:lnTo>
                  <a:lnTo>
                    <a:pt x="142239" y="22860"/>
                  </a:lnTo>
                  <a:close/>
                </a:path>
                <a:path w="577850" h="31750">
                  <a:moveTo>
                    <a:pt x="148589" y="5080"/>
                  </a:moveTo>
                  <a:lnTo>
                    <a:pt x="6350" y="5080"/>
                  </a:lnTo>
                  <a:lnTo>
                    <a:pt x="6350" y="8889"/>
                  </a:lnTo>
                  <a:lnTo>
                    <a:pt x="5079" y="8889"/>
                  </a:lnTo>
                  <a:lnTo>
                    <a:pt x="5079" y="13970"/>
                  </a:lnTo>
                  <a:lnTo>
                    <a:pt x="3810" y="13970"/>
                  </a:lnTo>
                  <a:lnTo>
                    <a:pt x="3810" y="17779"/>
                  </a:lnTo>
                  <a:lnTo>
                    <a:pt x="2539" y="17779"/>
                  </a:lnTo>
                  <a:lnTo>
                    <a:pt x="2539" y="22860"/>
                  </a:lnTo>
                  <a:lnTo>
                    <a:pt x="143510" y="22860"/>
                  </a:lnTo>
                  <a:lnTo>
                    <a:pt x="143510" y="19050"/>
                  </a:lnTo>
                  <a:lnTo>
                    <a:pt x="144779" y="19050"/>
                  </a:lnTo>
                  <a:lnTo>
                    <a:pt x="144780" y="15239"/>
                  </a:lnTo>
                  <a:lnTo>
                    <a:pt x="146050" y="15239"/>
                  </a:lnTo>
                  <a:lnTo>
                    <a:pt x="146050" y="11429"/>
                  </a:lnTo>
                  <a:lnTo>
                    <a:pt x="147319" y="11429"/>
                  </a:lnTo>
                  <a:lnTo>
                    <a:pt x="147320" y="7620"/>
                  </a:lnTo>
                  <a:lnTo>
                    <a:pt x="148589" y="7620"/>
                  </a:lnTo>
                  <a:lnTo>
                    <a:pt x="148589" y="5080"/>
                  </a:lnTo>
                  <a:close/>
                </a:path>
                <a:path w="577850" h="31750">
                  <a:moveTo>
                    <a:pt x="572769" y="8889"/>
                  </a:moveTo>
                  <a:lnTo>
                    <a:pt x="436879" y="8889"/>
                  </a:lnTo>
                  <a:lnTo>
                    <a:pt x="436879" y="12700"/>
                  </a:lnTo>
                  <a:lnTo>
                    <a:pt x="438150" y="12700"/>
                  </a:lnTo>
                  <a:lnTo>
                    <a:pt x="438150" y="16510"/>
                  </a:lnTo>
                  <a:lnTo>
                    <a:pt x="439419" y="16510"/>
                  </a:lnTo>
                  <a:lnTo>
                    <a:pt x="439419" y="20320"/>
                  </a:lnTo>
                  <a:lnTo>
                    <a:pt x="440689" y="20320"/>
                  </a:lnTo>
                  <a:lnTo>
                    <a:pt x="440689" y="24129"/>
                  </a:lnTo>
                  <a:lnTo>
                    <a:pt x="441960" y="24129"/>
                  </a:lnTo>
                  <a:lnTo>
                    <a:pt x="441960" y="29210"/>
                  </a:lnTo>
                  <a:lnTo>
                    <a:pt x="443229" y="29210"/>
                  </a:lnTo>
                  <a:lnTo>
                    <a:pt x="443229" y="31750"/>
                  </a:lnTo>
                  <a:lnTo>
                    <a:pt x="577850" y="31750"/>
                  </a:lnTo>
                  <a:lnTo>
                    <a:pt x="577850" y="26670"/>
                  </a:lnTo>
                  <a:lnTo>
                    <a:pt x="576580" y="26670"/>
                  </a:lnTo>
                  <a:lnTo>
                    <a:pt x="576579" y="21589"/>
                  </a:lnTo>
                  <a:lnTo>
                    <a:pt x="575310" y="21589"/>
                  </a:lnTo>
                  <a:lnTo>
                    <a:pt x="575309" y="17779"/>
                  </a:lnTo>
                  <a:lnTo>
                    <a:pt x="574039" y="17779"/>
                  </a:lnTo>
                  <a:lnTo>
                    <a:pt x="574039" y="13970"/>
                  </a:lnTo>
                  <a:lnTo>
                    <a:pt x="572770" y="13970"/>
                  </a:lnTo>
                  <a:lnTo>
                    <a:pt x="572769" y="8889"/>
                  </a:lnTo>
                  <a:close/>
                </a:path>
                <a:path w="577850" h="31750">
                  <a:moveTo>
                    <a:pt x="571500" y="5080"/>
                  </a:moveTo>
                  <a:lnTo>
                    <a:pt x="435610" y="5080"/>
                  </a:lnTo>
                  <a:lnTo>
                    <a:pt x="435610" y="8889"/>
                  </a:lnTo>
                  <a:lnTo>
                    <a:pt x="571500" y="8889"/>
                  </a:lnTo>
                  <a:lnTo>
                    <a:pt x="571500" y="5080"/>
                  </a:lnTo>
                  <a:close/>
                </a:path>
              </a:pathLst>
            </a:custGeom>
            <a:solidFill>
              <a:srgbClr val="2C2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544060" y="2152649"/>
              <a:ext cx="588010" cy="31750"/>
            </a:xfrm>
            <a:custGeom>
              <a:avLst/>
              <a:gdLst/>
              <a:ahLst/>
              <a:cxnLst/>
              <a:rect l="l" t="t" r="r" b="b"/>
              <a:pathLst>
                <a:path w="588010" h="31750">
                  <a:moveTo>
                    <a:pt x="139700" y="17792"/>
                  </a:moveTo>
                  <a:lnTo>
                    <a:pt x="2540" y="17792"/>
                  </a:lnTo>
                  <a:lnTo>
                    <a:pt x="2540" y="20320"/>
                  </a:lnTo>
                  <a:lnTo>
                    <a:pt x="1270" y="20320"/>
                  </a:lnTo>
                  <a:lnTo>
                    <a:pt x="1270" y="24130"/>
                  </a:lnTo>
                  <a:lnTo>
                    <a:pt x="1270" y="26670"/>
                  </a:lnTo>
                  <a:lnTo>
                    <a:pt x="1270" y="27940"/>
                  </a:lnTo>
                  <a:lnTo>
                    <a:pt x="0" y="2794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134620" y="31750"/>
                  </a:lnTo>
                  <a:lnTo>
                    <a:pt x="134620" y="30480"/>
                  </a:lnTo>
                  <a:lnTo>
                    <a:pt x="135890" y="30480"/>
                  </a:lnTo>
                  <a:lnTo>
                    <a:pt x="135890" y="27940"/>
                  </a:lnTo>
                  <a:lnTo>
                    <a:pt x="135890" y="26670"/>
                  </a:lnTo>
                  <a:lnTo>
                    <a:pt x="137147" y="26670"/>
                  </a:lnTo>
                  <a:lnTo>
                    <a:pt x="137147" y="24130"/>
                  </a:lnTo>
                  <a:lnTo>
                    <a:pt x="138430" y="24130"/>
                  </a:lnTo>
                  <a:lnTo>
                    <a:pt x="138430" y="20320"/>
                  </a:lnTo>
                  <a:lnTo>
                    <a:pt x="139700" y="20320"/>
                  </a:lnTo>
                  <a:lnTo>
                    <a:pt x="139700" y="17792"/>
                  </a:lnTo>
                  <a:close/>
                </a:path>
                <a:path w="588010" h="31750">
                  <a:moveTo>
                    <a:pt x="146050" y="0"/>
                  </a:moveTo>
                  <a:lnTo>
                    <a:pt x="6350" y="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3810" y="6350"/>
                  </a:lnTo>
                  <a:lnTo>
                    <a:pt x="3810" y="8890"/>
                  </a:lnTo>
                  <a:lnTo>
                    <a:pt x="3810" y="12700"/>
                  </a:lnTo>
                  <a:lnTo>
                    <a:pt x="2540" y="12700"/>
                  </a:lnTo>
                  <a:lnTo>
                    <a:pt x="2540" y="16510"/>
                  </a:lnTo>
                  <a:lnTo>
                    <a:pt x="2540" y="17780"/>
                  </a:lnTo>
                  <a:lnTo>
                    <a:pt x="139700" y="17780"/>
                  </a:lnTo>
                  <a:lnTo>
                    <a:pt x="139700" y="16510"/>
                  </a:lnTo>
                  <a:lnTo>
                    <a:pt x="140970" y="16510"/>
                  </a:lnTo>
                  <a:lnTo>
                    <a:pt x="140970" y="12700"/>
                  </a:lnTo>
                  <a:lnTo>
                    <a:pt x="142240" y="12700"/>
                  </a:lnTo>
                  <a:lnTo>
                    <a:pt x="142240" y="8890"/>
                  </a:lnTo>
                  <a:lnTo>
                    <a:pt x="143510" y="8890"/>
                  </a:lnTo>
                  <a:lnTo>
                    <a:pt x="143510" y="6350"/>
                  </a:lnTo>
                  <a:lnTo>
                    <a:pt x="143497" y="5080"/>
                  </a:lnTo>
                  <a:lnTo>
                    <a:pt x="144780" y="5080"/>
                  </a:lnTo>
                  <a:lnTo>
                    <a:pt x="144780" y="1270"/>
                  </a:lnTo>
                  <a:lnTo>
                    <a:pt x="146050" y="1270"/>
                  </a:lnTo>
                  <a:lnTo>
                    <a:pt x="146050" y="0"/>
                  </a:lnTo>
                  <a:close/>
                </a:path>
                <a:path w="588010" h="31750">
                  <a:moveTo>
                    <a:pt x="588010" y="17780"/>
                  </a:moveTo>
                  <a:lnTo>
                    <a:pt x="586740" y="17780"/>
                  </a:lnTo>
                  <a:lnTo>
                    <a:pt x="586740" y="16510"/>
                  </a:lnTo>
                  <a:lnTo>
                    <a:pt x="586740" y="12700"/>
                  </a:lnTo>
                  <a:lnTo>
                    <a:pt x="586740" y="8890"/>
                  </a:lnTo>
                  <a:lnTo>
                    <a:pt x="586740" y="7620"/>
                  </a:lnTo>
                  <a:lnTo>
                    <a:pt x="585470" y="7620"/>
                  </a:lnTo>
                  <a:lnTo>
                    <a:pt x="585470" y="5080"/>
                  </a:lnTo>
                  <a:lnTo>
                    <a:pt x="585470" y="1270"/>
                  </a:lnTo>
                  <a:lnTo>
                    <a:pt x="585470" y="0"/>
                  </a:lnTo>
                  <a:lnTo>
                    <a:pt x="449580" y="0"/>
                  </a:lnTo>
                  <a:lnTo>
                    <a:pt x="449580" y="1270"/>
                  </a:lnTo>
                  <a:lnTo>
                    <a:pt x="450850" y="1270"/>
                  </a:lnTo>
                  <a:lnTo>
                    <a:pt x="450850" y="5080"/>
                  </a:lnTo>
                  <a:lnTo>
                    <a:pt x="452120" y="5080"/>
                  </a:lnTo>
                  <a:lnTo>
                    <a:pt x="452120" y="7620"/>
                  </a:lnTo>
                  <a:lnTo>
                    <a:pt x="452120" y="8890"/>
                  </a:lnTo>
                  <a:lnTo>
                    <a:pt x="453390" y="8890"/>
                  </a:lnTo>
                  <a:lnTo>
                    <a:pt x="453390" y="12700"/>
                  </a:lnTo>
                  <a:lnTo>
                    <a:pt x="454660" y="12700"/>
                  </a:lnTo>
                  <a:lnTo>
                    <a:pt x="454660" y="16510"/>
                  </a:lnTo>
                  <a:lnTo>
                    <a:pt x="455930" y="16510"/>
                  </a:lnTo>
                  <a:lnTo>
                    <a:pt x="455930" y="17780"/>
                  </a:lnTo>
                  <a:lnTo>
                    <a:pt x="455930" y="20320"/>
                  </a:lnTo>
                  <a:lnTo>
                    <a:pt x="457200" y="20320"/>
                  </a:lnTo>
                  <a:lnTo>
                    <a:pt x="457200" y="24130"/>
                  </a:lnTo>
                  <a:lnTo>
                    <a:pt x="458470" y="24130"/>
                  </a:lnTo>
                  <a:lnTo>
                    <a:pt x="458470" y="27940"/>
                  </a:lnTo>
                  <a:lnTo>
                    <a:pt x="459740" y="27940"/>
                  </a:lnTo>
                  <a:lnTo>
                    <a:pt x="459740" y="31750"/>
                  </a:lnTo>
                  <a:lnTo>
                    <a:pt x="588010" y="31750"/>
                  </a:lnTo>
                  <a:lnTo>
                    <a:pt x="588010" y="27940"/>
                  </a:lnTo>
                  <a:lnTo>
                    <a:pt x="588010" y="24130"/>
                  </a:lnTo>
                  <a:lnTo>
                    <a:pt x="588010" y="20320"/>
                  </a:lnTo>
                  <a:lnTo>
                    <a:pt x="588010" y="17780"/>
                  </a:lnTo>
                  <a:close/>
                </a:path>
              </a:pathLst>
            </a:custGeom>
            <a:solidFill>
              <a:srgbClr val="2D2D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544060" y="2184399"/>
              <a:ext cx="588010" cy="31750"/>
            </a:xfrm>
            <a:custGeom>
              <a:avLst/>
              <a:gdLst/>
              <a:ahLst/>
              <a:cxnLst/>
              <a:rect l="l" t="t" r="r" b="b"/>
              <a:pathLst>
                <a:path w="588010" h="31750">
                  <a:moveTo>
                    <a:pt x="1346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20320"/>
                  </a:lnTo>
                  <a:lnTo>
                    <a:pt x="1270" y="20320"/>
                  </a:lnTo>
                  <a:lnTo>
                    <a:pt x="1270" y="21590"/>
                  </a:lnTo>
                  <a:lnTo>
                    <a:pt x="1270" y="25400"/>
                  </a:lnTo>
                  <a:lnTo>
                    <a:pt x="1270" y="27940"/>
                  </a:lnTo>
                  <a:lnTo>
                    <a:pt x="2540" y="27940"/>
                  </a:lnTo>
                  <a:lnTo>
                    <a:pt x="2540" y="31750"/>
                  </a:lnTo>
                  <a:lnTo>
                    <a:pt x="124460" y="31750"/>
                  </a:lnTo>
                  <a:lnTo>
                    <a:pt x="124460" y="27940"/>
                  </a:lnTo>
                  <a:lnTo>
                    <a:pt x="125730" y="27940"/>
                  </a:lnTo>
                  <a:lnTo>
                    <a:pt x="125730" y="25400"/>
                  </a:lnTo>
                  <a:lnTo>
                    <a:pt x="126987" y="25400"/>
                  </a:lnTo>
                  <a:lnTo>
                    <a:pt x="126987" y="21590"/>
                  </a:lnTo>
                  <a:lnTo>
                    <a:pt x="128270" y="21590"/>
                  </a:lnTo>
                  <a:lnTo>
                    <a:pt x="128270" y="20320"/>
                  </a:lnTo>
                  <a:lnTo>
                    <a:pt x="128270" y="17780"/>
                  </a:lnTo>
                  <a:lnTo>
                    <a:pt x="129540" y="17780"/>
                  </a:lnTo>
                  <a:lnTo>
                    <a:pt x="129540" y="13970"/>
                  </a:lnTo>
                  <a:lnTo>
                    <a:pt x="130810" y="13970"/>
                  </a:lnTo>
                  <a:lnTo>
                    <a:pt x="130810" y="11430"/>
                  </a:lnTo>
                  <a:lnTo>
                    <a:pt x="130810" y="10160"/>
                  </a:lnTo>
                  <a:lnTo>
                    <a:pt x="132080" y="10160"/>
                  </a:lnTo>
                  <a:lnTo>
                    <a:pt x="132080" y="6350"/>
                  </a:lnTo>
                  <a:lnTo>
                    <a:pt x="133350" y="6350"/>
                  </a:lnTo>
                  <a:lnTo>
                    <a:pt x="133350" y="2540"/>
                  </a:lnTo>
                  <a:lnTo>
                    <a:pt x="134620" y="2540"/>
                  </a:lnTo>
                  <a:lnTo>
                    <a:pt x="134620" y="0"/>
                  </a:lnTo>
                  <a:close/>
                </a:path>
                <a:path w="588010" h="31750">
                  <a:moveTo>
                    <a:pt x="588010" y="0"/>
                  </a:moveTo>
                  <a:lnTo>
                    <a:pt x="461010" y="0"/>
                  </a:lnTo>
                  <a:lnTo>
                    <a:pt x="461010" y="3810"/>
                  </a:lnTo>
                  <a:lnTo>
                    <a:pt x="462280" y="3810"/>
                  </a:lnTo>
                  <a:lnTo>
                    <a:pt x="462280" y="7620"/>
                  </a:lnTo>
                  <a:lnTo>
                    <a:pt x="463550" y="7620"/>
                  </a:lnTo>
                  <a:lnTo>
                    <a:pt x="463550" y="11430"/>
                  </a:lnTo>
                  <a:lnTo>
                    <a:pt x="464820" y="11430"/>
                  </a:lnTo>
                  <a:lnTo>
                    <a:pt x="464820" y="15240"/>
                  </a:lnTo>
                  <a:lnTo>
                    <a:pt x="466090" y="15240"/>
                  </a:lnTo>
                  <a:lnTo>
                    <a:pt x="466090" y="17780"/>
                  </a:lnTo>
                  <a:lnTo>
                    <a:pt x="467360" y="17780"/>
                  </a:lnTo>
                  <a:lnTo>
                    <a:pt x="467360" y="21590"/>
                  </a:lnTo>
                  <a:lnTo>
                    <a:pt x="468630" y="21590"/>
                  </a:lnTo>
                  <a:lnTo>
                    <a:pt x="468630" y="25400"/>
                  </a:lnTo>
                  <a:lnTo>
                    <a:pt x="469900" y="25400"/>
                  </a:lnTo>
                  <a:lnTo>
                    <a:pt x="469900" y="26670"/>
                  </a:lnTo>
                  <a:lnTo>
                    <a:pt x="469900" y="29210"/>
                  </a:lnTo>
                  <a:lnTo>
                    <a:pt x="471170" y="29210"/>
                  </a:lnTo>
                  <a:lnTo>
                    <a:pt x="471170" y="31750"/>
                  </a:lnTo>
                  <a:lnTo>
                    <a:pt x="586740" y="31750"/>
                  </a:lnTo>
                  <a:lnTo>
                    <a:pt x="586740" y="29210"/>
                  </a:lnTo>
                  <a:lnTo>
                    <a:pt x="586740" y="26670"/>
                  </a:lnTo>
                  <a:lnTo>
                    <a:pt x="588010" y="26670"/>
                  </a:lnTo>
                  <a:lnTo>
                    <a:pt x="588010" y="25400"/>
                  </a:lnTo>
                  <a:lnTo>
                    <a:pt x="588010" y="21590"/>
                  </a:lnTo>
                  <a:lnTo>
                    <a:pt x="588010" y="3810"/>
                  </a:lnTo>
                  <a:lnTo>
                    <a:pt x="588010" y="0"/>
                  </a:lnTo>
                  <a:close/>
                </a:path>
              </a:pathLst>
            </a:custGeom>
            <a:solidFill>
              <a:srgbClr val="2D2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547870" y="2216150"/>
              <a:ext cx="582930" cy="31750"/>
            </a:xfrm>
            <a:custGeom>
              <a:avLst/>
              <a:gdLst/>
              <a:ahLst/>
              <a:cxnLst/>
              <a:rect l="l" t="t" r="r" b="b"/>
              <a:pathLst>
                <a:path w="582929" h="31750">
                  <a:moveTo>
                    <a:pt x="116839" y="7620"/>
                  </a:moveTo>
                  <a:lnTo>
                    <a:pt x="2539" y="7620"/>
                  </a:lnTo>
                  <a:lnTo>
                    <a:pt x="2539" y="11429"/>
                  </a:lnTo>
                  <a:lnTo>
                    <a:pt x="116839" y="11429"/>
                  </a:lnTo>
                  <a:lnTo>
                    <a:pt x="116839" y="7620"/>
                  </a:lnTo>
                  <a:close/>
                </a:path>
                <a:path w="582929" h="31750">
                  <a:moveTo>
                    <a:pt x="118109" y="3810"/>
                  </a:moveTo>
                  <a:lnTo>
                    <a:pt x="1269" y="3810"/>
                  </a:lnTo>
                  <a:lnTo>
                    <a:pt x="1269" y="7620"/>
                  </a:lnTo>
                  <a:lnTo>
                    <a:pt x="118109" y="7620"/>
                  </a:lnTo>
                  <a:lnTo>
                    <a:pt x="118109" y="3810"/>
                  </a:lnTo>
                  <a:close/>
                </a:path>
                <a:path w="582929" h="31750">
                  <a:moveTo>
                    <a:pt x="11937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19379" y="3810"/>
                  </a:lnTo>
                  <a:lnTo>
                    <a:pt x="119379" y="0"/>
                  </a:lnTo>
                  <a:close/>
                </a:path>
                <a:path w="582929" h="31750">
                  <a:moveTo>
                    <a:pt x="580389" y="6350"/>
                  </a:moveTo>
                  <a:lnTo>
                    <a:pt x="471169" y="6350"/>
                  </a:lnTo>
                  <a:lnTo>
                    <a:pt x="471169" y="8889"/>
                  </a:lnTo>
                  <a:lnTo>
                    <a:pt x="472439" y="8889"/>
                  </a:lnTo>
                  <a:lnTo>
                    <a:pt x="472439" y="11429"/>
                  </a:lnTo>
                  <a:lnTo>
                    <a:pt x="580389" y="11429"/>
                  </a:lnTo>
                  <a:lnTo>
                    <a:pt x="580389" y="6350"/>
                  </a:lnTo>
                  <a:close/>
                </a:path>
                <a:path w="582929" h="31750">
                  <a:moveTo>
                    <a:pt x="581660" y="2539"/>
                  </a:moveTo>
                  <a:lnTo>
                    <a:pt x="469900" y="2539"/>
                  </a:lnTo>
                  <a:lnTo>
                    <a:pt x="469900" y="6350"/>
                  </a:lnTo>
                  <a:lnTo>
                    <a:pt x="581660" y="6350"/>
                  </a:lnTo>
                  <a:lnTo>
                    <a:pt x="581660" y="2539"/>
                  </a:lnTo>
                  <a:close/>
                </a:path>
                <a:path w="582929" h="31750">
                  <a:moveTo>
                    <a:pt x="582929" y="0"/>
                  </a:moveTo>
                  <a:lnTo>
                    <a:pt x="468629" y="0"/>
                  </a:lnTo>
                  <a:lnTo>
                    <a:pt x="468629" y="2539"/>
                  </a:lnTo>
                  <a:lnTo>
                    <a:pt x="582929" y="2539"/>
                  </a:lnTo>
                  <a:lnTo>
                    <a:pt x="582929" y="0"/>
                  </a:lnTo>
                  <a:close/>
                </a:path>
                <a:path w="582929" h="31750">
                  <a:moveTo>
                    <a:pt x="105409" y="30479"/>
                  </a:moveTo>
                  <a:lnTo>
                    <a:pt x="13969" y="30479"/>
                  </a:lnTo>
                  <a:lnTo>
                    <a:pt x="13969" y="31750"/>
                  </a:lnTo>
                  <a:lnTo>
                    <a:pt x="105409" y="31750"/>
                  </a:lnTo>
                  <a:lnTo>
                    <a:pt x="105409" y="30479"/>
                  </a:lnTo>
                  <a:close/>
                </a:path>
                <a:path w="582929" h="31750">
                  <a:moveTo>
                    <a:pt x="106679" y="27939"/>
                  </a:moveTo>
                  <a:lnTo>
                    <a:pt x="12700" y="27939"/>
                  </a:lnTo>
                  <a:lnTo>
                    <a:pt x="12700" y="30479"/>
                  </a:lnTo>
                  <a:lnTo>
                    <a:pt x="106679" y="30479"/>
                  </a:lnTo>
                  <a:lnTo>
                    <a:pt x="106679" y="27939"/>
                  </a:lnTo>
                  <a:close/>
                </a:path>
                <a:path w="582929" h="31750">
                  <a:moveTo>
                    <a:pt x="107950" y="26670"/>
                  </a:moveTo>
                  <a:lnTo>
                    <a:pt x="11429" y="26670"/>
                  </a:lnTo>
                  <a:lnTo>
                    <a:pt x="11429" y="27939"/>
                  </a:lnTo>
                  <a:lnTo>
                    <a:pt x="107950" y="27939"/>
                  </a:lnTo>
                  <a:lnTo>
                    <a:pt x="107950" y="26670"/>
                  </a:lnTo>
                  <a:close/>
                </a:path>
                <a:path w="582929" h="31750">
                  <a:moveTo>
                    <a:pt x="115569" y="11430"/>
                  </a:moveTo>
                  <a:lnTo>
                    <a:pt x="3809" y="11430"/>
                  </a:lnTo>
                  <a:lnTo>
                    <a:pt x="3809" y="15239"/>
                  </a:lnTo>
                  <a:lnTo>
                    <a:pt x="5079" y="15239"/>
                  </a:lnTo>
                  <a:lnTo>
                    <a:pt x="5079" y="17779"/>
                  </a:lnTo>
                  <a:lnTo>
                    <a:pt x="6350" y="17779"/>
                  </a:lnTo>
                  <a:lnTo>
                    <a:pt x="6350" y="20320"/>
                  </a:lnTo>
                  <a:lnTo>
                    <a:pt x="7619" y="20320"/>
                  </a:lnTo>
                  <a:lnTo>
                    <a:pt x="7619" y="22860"/>
                  </a:lnTo>
                  <a:lnTo>
                    <a:pt x="8889" y="22860"/>
                  </a:lnTo>
                  <a:lnTo>
                    <a:pt x="8889" y="25400"/>
                  </a:lnTo>
                  <a:lnTo>
                    <a:pt x="10159" y="25400"/>
                  </a:lnTo>
                  <a:lnTo>
                    <a:pt x="10159" y="26670"/>
                  </a:lnTo>
                  <a:lnTo>
                    <a:pt x="109219" y="26670"/>
                  </a:lnTo>
                  <a:lnTo>
                    <a:pt x="109219" y="24129"/>
                  </a:lnTo>
                  <a:lnTo>
                    <a:pt x="110489" y="24129"/>
                  </a:lnTo>
                  <a:lnTo>
                    <a:pt x="110489" y="21589"/>
                  </a:lnTo>
                  <a:lnTo>
                    <a:pt x="111759" y="21589"/>
                  </a:lnTo>
                  <a:lnTo>
                    <a:pt x="111760" y="19050"/>
                  </a:lnTo>
                  <a:lnTo>
                    <a:pt x="113029" y="19050"/>
                  </a:lnTo>
                  <a:lnTo>
                    <a:pt x="113029" y="16510"/>
                  </a:lnTo>
                  <a:lnTo>
                    <a:pt x="114300" y="16510"/>
                  </a:lnTo>
                  <a:lnTo>
                    <a:pt x="114299" y="13970"/>
                  </a:lnTo>
                  <a:lnTo>
                    <a:pt x="115569" y="13970"/>
                  </a:lnTo>
                  <a:lnTo>
                    <a:pt x="115569" y="11430"/>
                  </a:lnTo>
                  <a:close/>
                </a:path>
                <a:path w="582929" h="31750">
                  <a:moveTo>
                    <a:pt x="570229" y="29210"/>
                  </a:moveTo>
                  <a:lnTo>
                    <a:pt x="482600" y="29210"/>
                  </a:lnTo>
                  <a:lnTo>
                    <a:pt x="482600" y="31750"/>
                  </a:lnTo>
                  <a:lnTo>
                    <a:pt x="570229" y="31750"/>
                  </a:lnTo>
                  <a:lnTo>
                    <a:pt x="570229" y="29210"/>
                  </a:lnTo>
                  <a:close/>
                </a:path>
                <a:path w="582929" h="31750">
                  <a:moveTo>
                    <a:pt x="571500" y="26670"/>
                  </a:moveTo>
                  <a:lnTo>
                    <a:pt x="481329" y="26670"/>
                  </a:lnTo>
                  <a:lnTo>
                    <a:pt x="481329" y="29210"/>
                  </a:lnTo>
                  <a:lnTo>
                    <a:pt x="571500" y="29210"/>
                  </a:lnTo>
                  <a:lnTo>
                    <a:pt x="571500" y="26670"/>
                  </a:lnTo>
                  <a:close/>
                </a:path>
                <a:path w="582929" h="31750">
                  <a:moveTo>
                    <a:pt x="579119" y="11430"/>
                  </a:moveTo>
                  <a:lnTo>
                    <a:pt x="473709" y="11430"/>
                  </a:lnTo>
                  <a:lnTo>
                    <a:pt x="473709" y="13970"/>
                  </a:lnTo>
                  <a:lnTo>
                    <a:pt x="474979" y="13970"/>
                  </a:lnTo>
                  <a:lnTo>
                    <a:pt x="474979" y="16510"/>
                  </a:lnTo>
                  <a:lnTo>
                    <a:pt x="476250" y="16510"/>
                  </a:lnTo>
                  <a:lnTo>
                    <a:pt x="476250" y="19050"/>
                  </a:lnTo>
                  <a:lnTo>
                    <a:pt x="477519" y="19050"/>
                  </a:lnTo>
                  <a:lnTo>
                    <a:pt x="477519" y="21589"/>
                  </a:lnTo>
                  <a:lnTo>
                    <a:pt x="478789" y="21589"/>
                  </a:lnTo>
                  <a:lnTo>
                    <a:pt x="478789" y="24129"/>
                  </a:lnTo>
                  <a:lnTo>
                    <a:pt x="480059" y="24129"/>
                  </a:lnTo>
                  <a:lnTo>
                    <a:pt x="480059" y="26670"/>
                  </a:lnTo>
                  <a:lnTo>
                    <a:pt x="572769" y="26670"/>
                  </a:lnTo>
                  <a:lnTo>
                    <a:pt x="572769" y="25400"/>
                  </a:lnTo>
                  <a:lnTo>
                    <a:pt x="574039" y="25400"/>
                  </a:lnTo>
                  <a:lnTo>
                    <a:pt x="574039" y="22860"/>
                  </a:lnTo>
                  <a:lnTo>
                    <a:pt x="575310" y="22860"/>
                  </a:lnTo>
                  <a:lnTo>
                    <a:pt x="575309" y="20320"/>
                  </a:lnTo>
                  <a:lnTo>
                    <a:pt x="576579" y="20320"/>
                  </a:lnTo>
                  <a:lnTo>
                    <a:pt x="576579" y="17779"/>
                  </a:lnTo>
                  <a:lnTo>
                    <a:pt x="577850" y="17779"/>
                  </a:lnTo>
                  <a:lnTo>
                    <a:pt x="577850" y="15239"/>
                  </a:lnTo>
                  <a:lnTo>
                    <a:pt x="579119" y="15239"/>
                  </a:lnTo>
                  <a:lnTo>
                    <a:pt x="579119" y="11430"/>
                  </a:lnTo>
                  <a:close/>
                </a:path>
              </a:pathLst>
            </a:custGeom>
            <a:solidFill>
              <a:srgbClr val="2E2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561840" y="2247900"/>
              <a:ext cx="554990" cy="31750"/>
            </a:xfrm>
            <a:custGeom>
              <a:avLst/>
              <a:gdLst/>
              <a:ahLst/>
              <a:cxnLst/>
              <a:rect l="l" t="t" r="r" b="b"/>
              <a:pathLst>
                <a:path w="554989" h="31750">
                  <a:moveTo>
                    <a:pt x="55879" y="25400"/>
                  </a:moveTo>
                  <a:lnTo>
                    <a:pt x="40639" y="25400"/>
                  </a:lnTo>
                  <a:lnTo>
                    <a:pt x="40639" y="26670"/>
                  </a:lnTo>
                  <a:lnTo>
                    <a:pt x="55879" y="26670"/>
                  </a:lnTo>
                  <a:lnTo>
                    <a:pt x="55879" y="25400"/>
                  </a:lnTo>
                  <a:close/>
                </a:path>
                <a:path w="554989" h="31750">
                  <a:moveTo>
                    <a:pt x="60960" y="24129"/>
                  </a:moveTo>
                  <a:lnTo>
                    <a:pt x="34289" y="24129"/>
                  </a:lnTo>
                  <a:lnTo>
                    <a:pt x="34289" y="25400"/>
                  </a:lnTo>
                  <a:lnTo>
                    <a:pt x="60960" y="25400"/>
                  </a:lnTo>
                  <a:lnTo>
                    <a:pt x="60960" y="24129"/>
                  </a:lnTo>
                  <a:close/>
                </a:path>
                <a:path w="554989" h="31750">
                  <a:moveTo>
                    <a:pt x="64769" y="22860"/>
                  </a:moveTo>
                  <a:lnTo>
                    <a:pt x="27939" y="22860"/>
                  </a:lnTo>
                  <a:lnTo>
                    <a:pt x="27939" y="24129"/>
                  </a:lnTo>
                  <a:lnTo>
                    <a:pt x="64769" y="24129"/>
                  </a:lnTo>
                  <a:lnTo>
                    <a:pt x="64769" y="22860"/>
                  </a:lnTo>
                  <a:close/>
                </a:path>
                <a:path w="554989" h="31750">
                  <a:moveTo>
                    <a:pt x="68580" y="21589"/>
                  </a:moveTo>
                  <a:lnTo>
                    <a:pt x="26670" y="21589"/>
                  </a:lnTo>
                  <a:lnTo>
                    <a:pt x="26670" y="22860"/>
                  </a:lnTo>
                  <a:lnTo>
                    <a:pt x="68580" y="22860"/>
                  </a:lnTo>
                  <a:lnTo>
                    <a:pt x="68580" y="21589"/>
                  </a:lnTo>
                  <a:close/>
                </a:path>
                <a:path w="554989" h="31750">
                  <a:moveTo>
                    <a:pt x="71120" y="20320"/>
                  </a:moveTo>
                  <a:lnTo>
                    <a:pt x="22860" y="20320"/>
                  </a:lnTo>
                  <a:lnTo>
                    <a:pt x="22860" y="21589"/>
                  </a:lnTo>
                  <a:lnTo>
                    <a:pt x="71120" y="21589"/>
                  </a:lnTo>
                  <a:lnTo>
                    <a:pt x="71120" y="20320"/>
                  </a:lnTo>
                  <a:close/>
                </a:path>
                <a:path w="554989" h="31750">
                  <a:moveTo>
                    <a:pt x="72389" y="19050"/>
                  </a:moveTo>
                  <a:lnTo>
                    <a:pt x="21589" y="19050"/>
                  </a:lnTo>
                  <a:lnTo>
                    <a:pt x="21589" y="20320"/>
                  </a:lnTo>
                  <a:lnTo>
                    <a:pt x="72389" y="20320"/>
                  </a:lnTo>
                  <a:lnTo>
                    <a:pt x="72389" y="19050"/>
                  </a:lnTo>
                  <a:close/>
                </a:path>
                <a:path w="554989" h="31750">
                  <a:moveTo>
                    <a:pt x="73660" y="17779"/>
                  </a:moveTo>
                  <a:lnTo>
                    <a:pt x="20320" y="17779"/>
                  </a:lnTo>
                  <a:lnTo>
                    <a:pt x="20320" y="19050"/>
                  </a:lnTo>
                  <a:lnTo>
                    <a:pt x="73660" y="19050"/>
                  </a:lnTo>
                  <a:lnTo>
                    <a:pt x="73660" y="17779"/>
                  </a:lnTo>
                  <a:close/>
                </a:path>
                <a:path w="554989" h="31750">
                  <a:moveTo>
                    <a:pt x="74929" y="16510"/>
                  </a:moveTo>
                  <a:lnTo>
                    <a:pt x="19050" y="16510"/>
                  </a:lnTo>
                  <a:lnTo>
                    <a:pt x="19050" y="17779"/>
                  </a:lnTo>
                  <a:lnTo>
                    <a:pt x="74929" y="17779"/>
                  </a:lnTo>
                  <a:lnTo>
                    <a:pt x="74929" y="16510"/>
                  </a:lnTo>
                  <a:close/>
                </a:path>
                <a:path w="554989" h="31750">
                  <a:moveTo>
                    <a:pt x="78740" y="15239"/>
                  </a:moveTo>
                  <a:lnTo>
                    <a:pt x="17780" y="15239"/>
                  </a:lnTo>
                  <a:lnTo>
                    <a:pt x="17780" y="16510"/>
                  </a:lnTo>
                  <a:lnTo>
                    <a:pt x="78740" y="16510"/>
                  </a:lnTo>
                  <a:lnTo>
                    <a:pt x="78740" y="15239"/>
                  </a:lnTo>
                  <a:close/>
                </a:path>
                <a:path w="554989" h="31750">
                  <a:moveTo>
                    <a:pt x="80010" y="13970"/>
                  </a:moveTo>
                  <a:lnTo>
                    <a:pt x="16510" y="13970"/>
                  </a:lnTo>
                  <a:lnTo>
                    <a:pt x="16510" y="15239"/>
                  </a:lnTo>
                  <a:lnTo>
                    <a:pt x="80010" y="15239"/>
                  </a:lnTo>
                  <a:lnTo>
                    <a:pt x="80010" y="13970"/>
                  </a:lnTo>
                  <a:close/>
                </a:path>
                <a:path w="554989" h="31750">
                  <a:moveTo>
                    <a:pt x="81279" y="11429"/>
                  </a:moveTo>
                  <a:lnTo>
                    <a:pt x="12700" y="11429"/>
                  </a:lnTo>
                  <a:lnTo>
                    <a:pt x="12700" y="12700"/>
                  </a:lnTo>
                  <a:lnTo>
                    <a:pt x="15239" y="12700"/>
                  </a:lnTo>
                  <a:lnTo>
                    <a:pt x="15239" y="13970"/>
                  </a:lnTo>
                  <a:lnTo>
                    <a:pt x="81279" y="13970"/>
                  </a:lnTo>
                  <a:lnTo>
                    <a:pt x="81279" y="11429"/>
                  </a:lnTo>
                  <a:close/>
                </a:path>
                <a:path w="554989" h="31750">
                  <a:moveTo>
                    <a:pt x="82550" y="10160"/>
                  </a:moveTo>
                  <a:lnTo>
                    <a:pt x="11430" y="10160"/>
                  </a:lnTo>
                  <a:lnTo>
                    <a:pt x="11430" y="11429"/>
                  </a:lnTo>
                  <a:lnTo>
                    <a:pt x="82550" y="11429"/>
                  </a:lnTo>
                  <a:lnTo>
                    <a:pt x="82550" y="10160"/>
                  </a:lnTo>
                  <a:close/>
                </a:path>
                <a:path w="554989" h="31750">
                  <a:moveTo>
                    <a:pt x="85089" y="8889"/>
                  </a:moveTo>
                  <a:lnTo>
                    <a:pt x="10160" y="8889"/>
                  </a:lnTo>
                  <a:lnTo>
                    <a:pt x="10160" y="10160"/>
                  </a:lnTo>
                  <a:lnTo>
                    <a:pt x="85089" y="10160"/>
                  </a:lnTo>
                  <a:lnTo>
                    <a:pt x="85089" y="8889"/>
                  </a:lnTo>
                  <a:close/>
                </a:path>
                <a:path w="554989" h="31750">
                  <a:moveTo>
                    <a:pt x="86360" y="6350"/>
                  </a:moveTo>
                  <a:lnTo>
                    <a:pt x="6350" y="6350"/>
                  </a:lnTo>
                  <a:lnTo>
                    <a:pt x="6350" y="7620"/>
                  </a:lnTo>
                  <a:lnTo>
                    <a:pt x="7620" y="7620"/>
                  </a:lnTo>
                  <a:lnTo>
                    <a:pt x="7620" y="8889"/>
                  </a:lnTo>
                  <a:lnTo>
                    <a:pt x="86360" y="8889"/>
                  </a:lnTo>
                  <a:lnTo>
                    <a:pt x="86360" y="6350"/>
                  </a:lnTo>
                  <a:close/>
                </a:path>
                <a:path w="554989" h="31750">
                  <a:moveTo>
                    <a:pt x="87630" y="3810"/>
                  </a:moveTo>
                  <a:lnTo>
                    <a:pt x="3810" y="3810"/>
                  </a:lnTo>
                  <a:lnTo>
                    <a:pt x="3810" y="5079"/>
                  </a:lnTo>
                  <a:lnTo>
                    <a:pt x="5080" y="5079"/>
                  </a:lnTo>
                  <a:lnTo>
                    <a:pt x="5080" y="6350"/>
                  </a:lnTo>
                  <a:lnTo>
                    <a:pt x="87630" y="6350"/>
                  </a:lnTo>
                  <a:lnTo>
                    <a:pt x="87630" y="3810"/>
                  </a:lnTo>
                  <a:close/>
                </a:path>
                <a:path w="554989" h="31750">
                  <a:moveTo>
                    <a:pt x="88900" y="2539"/>
                  </a:moveTo>
                  <a:lnTo>
                    <a:pt x="2539" y="2539"/>
                  </a:lnTo>
                  <a:lnTo>
                    <a:pt x="2539" y="3810"/>
                  </a:lnTo>
                  <a:lnTo>
                    <a:pt x="88900" y="3810"/>
                  </a:lnTo>
                  <a:lnTo>
                    <a:pt x="88900" y="2539"/>
                  </a:lnTo>
                  <a:close/>
                </a:path>
                <a:path w="554989" h="31750">
                  <a:moveTo>
                    <a:pt x="901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39"/>
                  </a:lnTo>
                  <a:lnTo>
                    <a:pt x="90170" y="2539"/>
                  </a:lnTo>
                  <a:lnTo>
                    <a:pt x="90170" y="0"/>
                  </a:lnTo>
                  <a:close/>
                </a:path>
                <a:path w="554989" h="31750">
                  <a:moveTo>
                    <a:pt x="513079" y="30479"/>
                  </a:moveTo>
                  <a:lnTo>
                    <a:pt x="501650" y="30479"/>
                  </a:lnTo>
                  <a:lnTo>
                    <a:pt x="501650" y="31750"/>
                  </a:lnTo>
                  <a:lnTo>
                    <a:pt x="513079" y="31750"/>
                  </a:lnTo>
                  <a:lnTo>
                    <a:pt x="513079" y="30479"/>
                  </a:lnTo>
                  <a:close/>
                </a:path>
                <a:path w="554989" h="31750">
                  <a:moveTo>
                    <a:pt x="516890" y="29210"/>
                  </a:moveTo>
                  <a:lnTo>
                    <a:pt x="500380" y="29210"/>
                  </a:lnTo>
                  <a:lnTo>
                    <a:pt x="500380" y="30479"/>
                  </a:lnTo>
                  <a:lnTo>
                    <a:pt x="516890" y="30479"/>
                  </a:lnTo>
                  <a:lnTo>
                    <a:pt x="516890" y="29210"/>
                  </a:lnTo>
                  <a:close/>
                </a:path>
                <a:path w="554989" h="31750">
                  <a:moveTo>
                    <a:pt x="519430" y="27939"/>
                  </a:moveTo>
                  <a:lnTo>
                    <a:pt x="496570" y="27939"/>
                  </a:lnTo>
                  <a:lnTo>
                    <a:pt x="496570" y="29210"/>
                  </a:lnTo>
                  <a:lnTo>
                    <a:pt x="519430" y="29210"/>
                  </a:lnTo>
                  <a:lnTo>
                    <a:pt x="519430" y="27939"/>
                  </a:lnTo>
                  <a:close/>
                </a:path>
                <a:path w="554989" h="31750">
                  <a:moveTo>
                    <a:pt x="524510" y="26670"/>
                  </a:moveTo>
                  <a:lnTo>
                    <a:pt x="492760" y="26670"/>
                  </a:lnTo>
                  <a:lnTo>
                    <a:pt x="492760" y="27939"/>
                  </a:lnTo>
                  <a:lnTo>
                    <a:pt x="524510" y="27939"/>
                  </a:lnTo>
                  <a:lnTo>
                    <a:pt x="524510" y="26670"/>
                  </a:lnTo>
                  <a:close/>
                </a:path>
                <a:path w="554989" h="31750">
                  <a:moveTo>
                    <a:pt x="528319" y="25400"/>
                  </a:moveTo>
                  <a:lnTo>
                    <a:pt x="491489" y="25400"/>
                  </a:lnTo>
                  <a:lnTo>
                    <a:pt x="491489" y="26670"/>
                  </a:lnTo>
                  <a:lnTo>
                    <a:pt x="528319" y="26670"/>
                  </a:lnTo>
                  <a:lnTo>
                    <a:pt x="528319" y="25400"/>
                  </a:lnTo>
                  <a:close/>
                </a:path>
                <a:path w="554989" h="31750">
                  <a:moveTo>
                    <a:pt x="530860" y="24129"/>
                  </a:moveTo>
                  <a:lnTo>
                    <a:pt x="490220" y="24129"/>
                  </a:lnTo>
                  <a:lnTo>
                    <a:pt x="490220" y="25400"/>
                  </a:lnTo>
                  <a:lnTo>
                    <a:pt x="530860" y="25400"/>
                  </a:lnTo>
                  <a:lnTo>
                    <a:pt x="530860" y="24129"/>
                  </a:lnTo>
                  <a:close/>
                </a:path>
                <a:path w="554989" h="31750">
                  <a:moveTo>
                    <a:pt x="533400" y="22860"/>
                  </a:moveTo>
                  <a:lnTo>
                    <a:pt x="487680" y="22860"/>
                  </a:lnTo>
                  <a:lnTo>
                    <a:pt x="487680" y="24129"/>
                  </a:lnTo>
                  <a:lnTo>
                    <a:pt x="533400" y="24129"/>
                  </a:lnTo>
                  <a:lnTo>
                    <a:pt x="533400" y="22860"/>
                  </a:lnTo>
                  <a:close/>
                </a:path>
                <a:path w="554989" h="31750">
                  <a:moveTo>
                    <a:pt x="534670" y="21589"/>
                  </a:moveTo>
                  <a:lnTo>
                    <a:pt x="486410" y="21589"/>
                  </a:lnTo>
                  <a:lnTo>
                    <a:pt x="486410" y="22860"/>
                  </a:lnTo>
                  <a:lnTo>
                    <a:pt x="534670" y="22860"/>
                  </a:lnTo>
                  <a:lnTo>
                    <a:pt x="534670" y="21589"/>
                  </a:lnTo>
                  <a:close/>
                </a:path>
                <a:path w="554989" h="31750">
                  <a:moveTo>
                    <a:pt x="535939" y="20320"/>
                  </a:moveTo>
                  <a:lnTo>
                    <a:pt x="485139" y="20320"/>
                  </a:lnTo>
                  <a:lnTo>
                    <a:pt x="485139" y="21589"/>
                  </a:lnTo>
                  <a:lnTo>
                    <a:pt x="535939" y="21589"/>
                  </a:lnTo>
                  <a:lnTo>
                    <a:pt x="535939" y="20320"/>
                  </a:lnTo>
                  <a:close/>
                </a:path>
                <a:path w="554989" h="31750">
                  <a:moveTo>
                    <a:pt x="537210" y="19050"/>
                  </a:moveTo>
                  <a:lnTo>
                    <a:pt x="482600" y="19050"/>
                  </a:lnTo>
                  <a:lnTo>
                    <a:pt x="482600" y="20320"/>
                  </a:lnTo>
                  <a:lnTo>
                    <a:pt x="537210" y="20320"/>
                  </a:lnTo>
                  <a:lnTo>
                    <a:pt x="537210" y="19050"/>
                  </a:lnTo>
                  <a:close/>
                </a:path>
                <a:path w="554989" h="31750">
                  <a:moveTo>
                    <a:pt x="539750" y="16510"/>
                  </a:moveTo>
                  <a:lnTo>
                    <a:pt x="481330" y="16510"/>
                  </a:lnTo>
                  <a:lnTo>
                    <a:pt x="481330" y="19050"/>
                  </a:lnTo>
                  <a:lnTo>
                    <a:pt x="538480" y="19050"/>
                  </a:lnTo>
                  <a:lnTo>
                    <a:pt x="538480" y="17779"/>
                  </a:lnTo>
                  <a:lnTo>
                    <a:pt x="539750" y="17779"/>
                  </a:lnTo>
                  <a:lnTo>
                    <a:pt x="539750" y="16510"/>
                  </a:lnTo>
                  <a:close/>
                </a:path>
                <a:path w="554989" h="31750">
                  <a:moveTo>
                    <a:pt x="542289" y="13970"/>
                  </a:moveTo>
                  <a:lnTo>
                    <a:pt x="480060" y="13970"/>
                  </a:lnTo>
                  <a:lnTo>
                    <a:pt x="480060" y="16510"/>
                  </a:lnTo>
                  <a:lnTo>
                    <a:pt x="541020" y="16510"/>
                  </a:lnTo>
                  <a:lnTo>
                    <a:pt x="541020" y="15239"/>
                  </a:lnTo>
                  <a:lnTo>
                    <a:pt x="542289" y="15239"/>
                  </a:lnTo>
                  <a:lnTo>
                    <a:pt x="542289" y="13970"/>
                  </a:lnTo>
                  <a:close/>
                </a:path>
                <a:path w="554989" h="31750">
                  <a:moveTo>
                    <a:pt x="543560" y="12700"/>
                  </a:moveTo>
                  <a:lnTo>
                    <a:pt x="478789" y="12700"/>
                  </a:lnTo>
                  <a:lnTo>
                    <a:pt x="478789" y="13970"/>
                  </a:lnTo>
                  <a:lnTo>
                    <a:pt x="543560" y="13970"/>
                  </a:lnTo>
                  <a:lnTo>
                    <a:pt x="543560" y="12700"/>
                  </a:lnTo>
                  <a:close/>
                </a:path>
                <a:path w="554989" h="31750">
                  <a:moveTo>
                    <a:pt x="544830" y="11429"/>
                  </a:moveTo>
                  <a:lnTo>
                    <a:pt x="477520" y="11429"/>
                  </a:lnTo>
                  <a:lnTo>
                    <a:pt x="477520" y="12700"/>
                  </a:lnTo>
                  <a:lnTo>
                    <a:pt x="544830" y="12700"/>
                  </a:lnTo>
                  <a:lnTo>
                    <a:pt x="544830" y="11429"/>
                  </a:lnTo>
                  <a:close/>
                </a:path>
                <a:path w="554989" h="31750">
                  <a:moveTo>
                    <a:pt x="546100" y="10160"/>
                  </a:moveTo>
                  <a:lnTo>
                    <a:pt x="476250" y="10160"/>
                  </a:lnTo>
                  <a:lnTo>
                    <a:pt x="476250" y="11429"/>
                  </a:lnTo>
                  <a:lnTo>
                    <a:pt x="546100" y="11429"/>
                  </a:lnTo>
                  <a:lnTo>
                    <a:pt x="546100" y="10160"/>
                  </a:lnTo>
                  <a:close/>
                </a:path>
                <a:path w="554989" h="31750">
                  <a:moveTo>
                    <a:pt x="547370" y="8889"/>
                  </a:moveTo>
                  <a:lnTo>
                    <a:pt x="474980" y="8889"/>
                  </a:lnTo>
                  <a:lnTo>
                    <a:pt x="474980" y="10160"/>
                  </a:lnTo>
                  <a:lnTo>
                    <a:pt x="547370" y="10160"/>
                  </a:lnTo>
                  <a:lnTo>
                    <a:pt x="547370" y="8889"/>
                  </a:lnTo>
                  <a:close/>
                </a:path>
                <a:path w="554989" h="31750">
                  <a:moveTo>
                    <a:pt x="548639" y="7620"/>
                  </a:moveTo>
                  <a:lnTo>
                    <a:pt x="473710" y="7620"/>
                  </a:lnTo>
                  <a:lnTo>
                    <a:pt x="473710" y="8889"/>
                  </a:lnTo>
                  <a:lnTo>
                    <a:pt x="548639" y="8889"/>
                  </a:lnTo>
                  <a:lnTo>
                    <a:pt x="548639" y="7620"/>
                  </a:lnTo>
                  <a:close/>
                </a:path>
                <a:path w="554989" h="31750">
                  <a:moveTo>
                    <a:pt x="551179" y="5079"/>
                  </a:moveTo>
                  <a:lnTo>
                    <a:pt x="472439" y="5079"/>
                  </a:lnTo>
                  <a:lnTo>
                    <a:pt x="472439" y="7620"/>
                  </a:lnTo>
                  <a:lnTo>
                    <a:pt x="549910" y="7620"/>
                  </a:lnTo>
                  <a:lnTo>
                    <a:pt x="549910" y="6350"/>
                  </a:lnTo>
                  <a:lnTo>
                    <a:pt x="551179" y="6350"/>
                  </a:lnTo>
                  <a:lnTo>
                    <a:pt x="551179" y="5079"/>
                  </a:lnTo>
                  <a:close/>
                </a:path>
                <a:path w="554989" h="31750">
                  <a:moveTo>
                    <a:pt x="554989" y="0"/>
                  </a:moveTo>
                  <a:lnTo>
                    <a:pt x="469900" y="0"/>
                  </a:lnTo>
                  <a:lnTo>
                    <a:pt x="469900" y="2539"/>
                  </a:lnTo>
                  <a:lnTo>
                    <a:pt x="471170" y="2539"/>
                  </a:lnTo>
                  <a:lnTo>
                    <a:pt x="471170" y="5079"/>
                  </a:lnTo>
                  <a:lnTo>
                    <a:pt x="552450" y="5079"/>
                  </a:lnTo>
                  <a:lnTo>
                    <a:pt x="552450" y="3810"/>
                  </a:lnTo>
                  <a:lnTo>
                    <a:pt x="553720" y="3810"/>
                  </a:lnTo>
                  <a:lnTo>
                    <a:pt x="553720" y="1270"/>
                  </a:lnTo>
                  <a:lnTo>
                    <a:pt x="554989" y="1270"/>
                  </a:lnTo>
                  <a:lnTo>
                    <a:pt x="554989" y="0"/>
                  </a:lnTo>
                  <a:close/>
                </a:path>
              </a:pathLst>
            </a:custGeom>
            <a:solidFill>
              <a:srgbClr val="2E2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645660" y="1974849"/>
              <a:ext cx="422909" cy="308610"/>
            </a:xfrm>
            <a:custGeom>
              <a:avLst/>
              <a:gdLst/>
              <a:ahLst/>
              <a:cxnLst/>
              <a:rect l="l" t="t" r="r" b="b"/>
              <a:pathLst>
                <a:path w="422910" h="308610">
                  <a:moveTo>
                    <a:pt x="422910" y="298450"/>
                  </a:moveTo>
                  <a:lnTo>
                    <a:pt x="419100" y="298450"/>
                  </a:lnTo>
                  <a:lnTo>
                    <a:pt x="415290" y="297180"/>
                  </a:lnTo>
                  <a:lnTo>
                    <a:pt x="410210" y="294640"/>
                  </a:lnTo>
                  <a:lnTo>
                    <a:pt x="410133" y="294919"/>
                  </a:lnTo>
                  <a:lnTo>
                    <a:pt x="406400" y="292100"/>
                  </a:lnTo>
                  <a:lnTo>
                    <a:pt x="402590" y="288290"/>
                  </a:lnTo>
                  <a:lnTo>
                    <a:pt x="398780" y="283210"/>
                  </a:lnTo>
                  <a:lnTo>
                    <a:pt x="394119" y="278561"/>
                  </a:lnTo>
                  <a:lnTo>
                    <a:pt x="394970" y="278130"/>
                  </a:lnTo>
                  <a:lnTo>
                    <a:pt x="389890" y="270510"/>
                  </a:lnTo>
                  <a:lnTo>
                    <a:pt x="389458" y="270802"/>
                  </a:lnTo>
                  <a:lnTo>
                    <a:pt x="386080" y="262890"/>
                  </a:lnTo>
                  <a:lnTo>
                    <a:pt x="363220" y="209550"/>
                  </a:lnTo>
                  <a:lnTo>
                    <a:pt x="342900" y="142240"/>
                  </a:lnTo>
                  <a:lnTo>
                    <a:pt x="332740" y="100330"/>
                  </a:lnTo>
                  <a:lnTo>
                    <a:pt x="322580" y="53340"/>
                  </a:lnTo>
                  <a:lnTo>
                    <a:pt x="322351" y="53403"/>
                  </a:lnTo>
                  <a:lnTo>
                    <a:pt x="313690" y="5080"/>
                  </a:lnTo>
                  <a:lnTo>
                    <a:pt x="312420" y="0"/>
                  </a:lnTo>
                  <a:lnTo>
                    <a:pt x="307340" y="2540"/>
                  </a:lnTo>
                  <a:lnTo>
                    <a:pt x="298450" y="5080"/>
                  </a:lnTo>
                  <a:lnTo>
                    <a:pt x="234950" y="13970"/>
                  </a:lnTo>
                  <a:lnTo>
                    <a:pt x="199390" y="15240"/>
                  </a:lnTo>
                  <a:lnTo>
                    <a:pt x="166370" y="16510"/>
                  </a:lnTo>
                  <a:lnTo>
                    <a:pt x="137160" y="17780"/>
                  </a:lnTo>
                  <a:lnTo>
                    <a:pt x="135890" y="17780"/>
                  </a:lnTo>
                  <a:lnTo>
                    <a:pt x="110490" y="21590"/>
                  </a:lnTo>
                  <a:lnTo>
                    <a:pt x="100330" y="22860"/>
                  </a:lnTo>
                  <a:lnTo>
                    <a:pt x="99060" y="22860"/>
                  </a:lnTo>
                  <a:lnTo>
                    <a:pt x="88900" y="25400"/>
                  </a:lnTo>
                  <a:lnTo>
                    <a:pt x="86360" y="25400"/>
                  </a:lnTo>
                  <a:lnTo>
                    <a:pt x="86360" y="27940"/>
                  </a:lnTo>
                  <a:lnTo>
                    <a:pt x="73660" y="69850"/>
                  </a:lnTo>
                  <a:lnTo>
                    <a:pt x="57150" y="120650"/>
                  </a:lnTo>
                  <a:lnTo>
                    <a:pt x="13970" y="248920"/>
                  </a:lnTo>
                  <a:lnTo>
                    <a:pt x="11430" y="254000"/>
                  </a:lnTo>
                  <a:lnTo>
                    <a:pt x="9283" y="259359"/>
                  </a:lnTo>
                  <a:lnTo>
                    <a:pt x="8890" y="259080"/>
                  </a:lnTo>
                  <a:lnTo>
                    <a:pt x="6350" y="264160"/>
                  </a:lnTo>
                  <a:lnTo>
                    <a:pt x="2540" y="269240"/>
                  </a:lnTo>
                  <a:lnTo>
                    <a:pt x="0" y="273050"/>
                  </a:lnTo>
                  <a:lnTo>
                    <a:pt x="3810" y="275590"/>
                  </a:lnTo>
                  <a:lnTo>
                    <a:pt x="7620" y="278130"/>
                  </a:lnTo>
                  <a:lnTo>
                    <a:pt x="11430" y="274320"/>
                  </a:lnTo>
                  <a:lnTo>
                    <a:pt x="13970" y="269240"/>
                  </a:lnTo>
                  <a:lnTo>
                    <a:pt x="16510" y="264160"/>
                  </a:lnTo>
                  <a:lnTo>
                    <a:pt x="19050" y="257810"/>
                  </a:lnTo>
                  <a:lnTo>
                    <a:pt x="21590" y="252730"/>
                  </a:lnTo>
                  <a:lnTo>
                    <a:pt x="66040" y="123190"/>
                  </a:lnTo>
                  <a:lnTo>
                    <a:pt x="82550" y="72390"/>
                  </a:lnTo>
                  <a:lnTo>
                    <a:pt x="93395" y="33807"/>
                  </a:lnTo>
                  <a:lnTo>
                    <a:pt x="101600" y="31750"/>
                  </a:lnTo>
                  <a:lnTo>
                    <a:pt x="111760" y="30480"/>
                  </a:lnTo>
                  <a:lnTo>
                    <a:pt x="137160" y="27940"/>
                  </a:lnTo>
                  <a:lnTo>
                    <a:pt x="166370" y="25400"/>
                  </a:lnTo>
                  <a:lnTo>
                    <a:pt x="199390" y="25400"/>
                  </a:lnTo>
                  <a:lnTo>
                    <a:pt x="234950" y="24130"/>
                  </a:lnTo>
                  <a:lnTo>
                    <a:pt x="279400" y="19050"/>
                  </a:lnTo>
                  <a:lnTo>
                    <a:pt x="305790" y="11912"/>
                  </a:lnTo>
                  <a:lnTo>
                    <a:pt x="313690" y="55880"/>
                  </a:lnTo>
                  <a:lnTo>
                    <a:pt x="322580" y="101600"/>
                  </a:lnTo>
                  <a:lnTo>
                    <a:pt x="334010" y="144780"/>
                  </a:lnTo>
                  <a:lnTo>
                    <a:pt x="345440" y="185420"/>
                  </a:lnTo>
                  <a:lnTo>
                    <a:pt x="363220" y="237490"/>
                  </a:lnTo>
                  <a:lnTo>
                    <a:pt x="372110" y="257810"/>
                  </a:lnTo>
                  <a:lnTo>
                    <a:pt x="372110" y="259080"/>
                  </a:lnTo>
                  <a:lnTo>
                    <a:pt x="377190" y="267970"/>
                  </a:lnTo>
                  <a:lnTo>
                    <a:pt x="382270" y="275590"/>
                  </a:lnTo>
                  <a:lnTo>
                    <a:pt x="386080" y="283210"/>
                  </a:lnTo>
                  <a:lnTo>
                    <a:pt x="387350" y="283210"/>
                  </a:lnTo>
                  <a:lnTo>
                    <a:pt x="391160" y="289560"/>
                  </a:lnTo>
                  <a:lnTo>
                    <a:pt x="396240" y="294640"/>
                  </a:lnTo>
                  <a:lnTo>
                    <a:pt x="396240" y="295910"/>
                  </a:lnTo>
                  <a:lnTo>
                    <a:pt x="401320" y="299720"/>
                  </a:lnTo>
                  <a:lnTo>
                    <a:pt x="405130" y="302260"/>
                  </a:lnTo>
                  <a:lnTo>
                    <a:pt x="406400" y="303530"/>
                  </a:lnTo>
                  <a:lnTo>
                    <a:pt x="411480" y="306070"/>
                  </a:lnTo>
                  <a:lnTo>
                    <a:pt x="416560" y="307340"/>
                  </a:lnTo>
                  <a:lnTo>
                    <a:pt x="417830" y="307340"/>
                  </a:lnTo>
                  <a:lnTo>
                    <a:pt x="421640" y="308610"/>
                  </a:lnTo>
                  <a:lnTo>
                    <a:pt x="421640" y="303530"/>
                  </a:lnTo>
                  <a:lnTo>
                    <a:pt x="422910" y="29845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538980" y="2160269"/>
              <a:ext cx="114300" cy="118110"/>
            </a:xfrm>
            <a:custGeom>
              <a:avLst/>
              <a:gdLst/>
              <a:ahLst/>
              <a:cxnLst/>
              <a:rect l="l" t="t" r="r" b="b"/>
              <a:pathLst>
                <a:path w="114300" h="118110">
                  <a:moveTo>
                    <a:pt x="114300" y="92710"/>
                  </a:moveTo>
                  <a:lnTo>
                    <a:pt x="110490" y="90170"/>
                  </a:lnTo>
                  <a:lnTo>
                    <a:pt x="106680" y="87630"/>
                  </a:lnTo>
                  <a:lnTo>
                    <a:pt x="104140" y="91440"/>
                  </a:lnTo>
                  <a:lnTo>
                    <a:pt x="100330" y="95250"/>
                  </a:lnTo>
                  <a:lnTo>
                    <a:pt x="100965" y="95681"/>
                  </a:lnTo>
                  <a:lnTo>
                    <a:pt x="97790" y="97790"/>
                  </a:lnTo>
                  <a:lnTo>
                    <a:pt x="98209" y="98221"/>
                  </a:lnTo>
                  <a:lnTo>
                    <a:pt x="93980" y="100330"/>
                  </a:lnTo>
                  <a:lnTo>
                    <a:pt x="91440" y="102870"/>
                  </a:lnTo>
                  <a:lnTo>
                    <a:pt x="88099" y="105092"/>
                  </a:lnTo>
                  <a:lnTo>
                    <a:pt x="87630" y="104140"/>
                  </a:lnTo>
                  <a:lnTo>
                    <a:pt x="85090" y="105410"/>
                  </a:lnTo>
                  <a:lnTo>
                    <a:pt x="80010" y="107950"/>
                  </a:lnTo>
                  <a:lnTo>
                    <a:pt x="77470" y="107950"/>
                  </a:lnTo>
                  <a:lnTo>
                    <a:pt x="73660" y="109220"/>
                  </a:lnTo>
                  <a:lnTo>
                    <a:pt x="69850" y="109220"/>
                  </a:lnTo>
                  <a:lnTo>
                    <a:pt x="64706" y="108204"/>
                  </a:lnTo>
                  <a:lnTo>
                    <a:pt x="64770" y="107950"/>
                  </a:lnTo>
                  <a:lnTo>
                    <a:pt x="63500" y="107950"/>
                  </a:lnTo>
                  <a:lnTo>
                    <a:pt x="58420" y="107950"/>
                  </a:lnTo>
                  <a:lnTo>
                    <a:pt x="53340" y="105410"/>
                  </a:lnTo>
                  <a:lnTo>
                    <a:pt x="48260" y="102870"/>
                  </a:lnTo>
                  <a:lnTo>
                    <a:pt x="47790" y="103797"/>
                  </a:lnTo>
                  <a:lnTo>
                    <a:pt x="43180" y="100330"/>
                  </a:lnTo>
                  <a:lnTo>
                    <a:pt x="38100" y="95250"/>
                  </a:lnTo>
                  <a:lnTo>
                    <a:pt x="33020" y="91440"/>
                  </a:lnTo>
                  <a:lnTo>
                    <a:pt x="28359" y="86791"/>
                  </a:lnTo>
                  <a:lnTo>
                    <a:pt x="29210" y="86360"/>
                  </a:lnTo>
                  <a:lnTo>
                    <a:pt x="24130" y="80010"/>
                  </a:lnTo>
                  <a:lnTo>
                    <a:pt x="21590" y="76200"/>
                  </a:lnTo>
                  <a:lnTo>
                    <a:pt x="21272" y="76517"/>
                  </a:lnTo>
                  <a:lnTo>
                    <a:pt x="20320" y="73660"/>
                  </a:lnTo>
                  <a:lnTo>
                    <a:pt x="18681" y="71221"/>
                  </a:lnTo>
                  <a:lnTo>
                    <a:pt x="19050" y="71120"/>
                  </a:lnTo>
                  <a:lnTo>
                    <a:pt x="16510" y="67310"/>
                  </a:lnTo>
                  <a:lnTo>
                    <a:pt x="15240" y="63500"/>
                  </a:lnTo>
                  <a:lnTo>
                    <a:pt x="15240" y="59690"/>
                  </a:lnTo>
                  <a:lnTo>
                    <a:pt x="13970" y="59690"/>
                  </a:lnTo>
                  <a:lnTo>
                    <a:pt x="12700" y="55880"/>
                  </a:lnTo>
                  <a:lnTo>
                    <a:pt x="12700" y="52070"/>
                  </a:lnTo>
                  <a:lnTo>
                    <a:pt x="11430" y="48260"/>
                  </a:lnTo>
                  <a:lnTo>
                    <a:pt x="10160" y="44450"/>
                  </a:lnTo>
                  <a:lnTo>
                    <a:pt x="10160" y="40640"/>
                  </a:lnTo>
                  <a:lnTo>
                    <a:pt x="10160" y="36830"/>
                  </a:lnTo>
                  <a:lnTo>
                    <a:pt x="10160" y="27940"/>
                  </a:lnTo>
                  <a:lnTo>
                    <a:pt x="10160" y="26670"/>
                  </a:lnTo>
                  <a:lnTo>
                    <a:pt x="10160" y="22860"/>
                  </a:lnTo>
                  <a:lnTo>
                    <a:pt x="10160" y="16510"/>
                  </a:lnTo>
                  <a:lnTo>
                    <a:pt x="13970" y="1270"/>
                  </a:lnTo>
                  <a:lnTo>
                    <a:pt x="8890" y="0"/>
                  </a:lnTo>
                  <a:lnTo>
                    <a:pt x="3810" y="0"/>
                  </a:lnTo>
                  <a:lnTo>
                    <a:pt x="1270" y="15240"/>
                  </a:lnTo>
                  <a:lnTo>
                    <a:pt x="0" y="21590"/>
                  </a:lnTo>
                  <a:lnTo>
                    <a:pt x="0" y="26670"/>
                  </a:lnTo>
                  <a:lnTo>
                    <a:pt x="0" y="36830"/>
                  </a:lnTo>
                  <a:lnTo>
                    <a:pt x="1270" y="40640"/>
                  </a:lnTo>
                  <a:lnTo>
                    <a:pt x="1270" y="45720"/>
                  </a:lnTo>
                  <a:lnTo>
                    <a:pt x="2540" y="49530"/>
                  </a:lnTo>
                  <a:lnTo>
                    <a:pt x="2540" y="54610"/>
                  </a:lnTo>
                  <a:lnTo>
                    <a:pt x="3810" y="58420"/>
                  </a:lnTo>
                  <a:lnTo>
                    <a:pt x="3810" y="59690"/>
                  </a:lnTo>
                  <a:lnTo>
                    <a:pt x="5080" y="63500"/>
                  </a:lnTo>
                  <a:lnTo>
                    <a:pt x="5435" y="63322"/>
                  </a:lnTo>
                  <a:lnTo>
                    <a:pt x="6350" y="66040"/>
                  </a:lnTo>
                  <a:lnTo>
                    <a:pt x="6350" y="67310"/>
                  </a:lnTo>
                  <a:lnTo>
                    <a:pt x="7620" y="71120"/>
                  </a:lnTo>
                  <a:lnTo>
                    <a:pt x="10160" y="74930"/>
                  </a:lnTo>
                  <a:lnTo>
                    <a:pt x="11785" y="77381"/>
                  </a:lnTo>
                  <a:lnTo>
                    <a:pt x="11430" y="77470"/>
                  </a:lnTo>
                  <a:lnTo>
                    <a:pt x="13970" y="81280"/>
                  </a:lnTo>
                  <a:lnTo>
                    <a:pt x="13970" y="82550"/>
                  </a:lnTo>
                  <a:lnTo>
                    <a:pt x="16510" y="85090"/>
                  </a:lnTo>
                  <a:lnTo>
                    <a:pt x="20320" y="91440"/>
                  </a:lnTo>
                  <a:lnTo>
                    <a:pt x="21590" y="91440"/>
                  </a:lnTo>
                  <a:lnTo>
                    <a:pt x="21590" y="92710"/>
                  </a:lnTo>
                  <a:lnTo>
                    <a:pt x="26670" y="97790"/>
                  </a:lnTo>
                  <a:lnTo>
                    <a:pt x="31750" y="102870"/>
                  </a:lnTo>
                  <a:lnTo>
                    <a:pt x="38100" y="106680"/>
                  </a:lnTo>
                  <a:lnTo>
                    <a:pt x="43180" y="110490"/>
                  </a:lnTo>
                  <a:lnTo>
                    <a:pt x="43180" y="111760"/>
                  </a:lnTo>
                  <a:lnTo>
                    <a:pt x="44450" y="111760"/>
                  </a:lnTo>
                  <a:lnTo>
                    <a:pt x="49530" y="114300"/>
                  </a:lnTo>
                  <a:lnTo>
                    <a:pt x="55880" y="116840"/>
                  </a:lnTo>
                  <a:lnTo>
                    <a:pt x="63500" y="118110"/>
                  </a:lnTo>
                  <a:lnTo>
                    <a:pt x="69850" y="118110"/>
                  </a:lnTo>
                  <a:lnTo>
                    <a:pt x="73660" y="118110"/>
                  </a:lnTo>
                  <a:lnTo>
                    <a:pt x="74930" y="118110"/>
                  </a:lnTo>
                  <a:lnTo>
                    <a:pt x="78740" y="118110"/>
                  </a:lnTo>
                  <a:lnTo>
                    <a:pt x="83820" y="116840"/>
                  </a:lnTo>
                  <a:lnTo>
                    <a:pt x="87630" y="114300"/>
                  </a:lnTo>
                  <a:lnTo>
                    <a:pt x="91440" y="113030"/>
                  </a:lnTo>
                  <a:lnTo>
                    <a:pt x="92710" y="113030"/>
                  </a:lnTo>
                  <a:lnTo>
                    <a:pt x="96520" y="110490"/>
                  </a:lnTo>
                  <a:lnTo>
                    <a:pt x="99060" y="107950"/>
                  </a:lnTo>
                  <a:lnTo>
                    <a:pt x="104140" y="105410"/>
                  </a:lnTo>
                  <a:lnTo>
                    <a:pt x="107950" y="101600"/>
                  </a:lnTo>
                  <a:lnTo>
                    <a:pt x="111760" y="97790"/>
                  </a:lnTo>
                  <a:lnTo>
                    <a:pt x="114300" y="9271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540250" y="1543049"/>
              <a:ext cx="255270" cy="633730"/>
            </a:xfrm>
            <a:custGeom>
              <a:avLst/>
              <a:gdLst/>
              <a:ahLst/>
              <a:cxnLst/>
              <a:rect l="l" t="t" r="r" b="b"/>
              <a:pathLst>
                <a:path w="255270" h="633730">
                  <a:moveTo>
                    <a:pt x="255270" y="3810"/>
                  </a:moveTo>
                  <a:lnTo>
                    <a:pt x="251460" y="1270"/>
                  </a:lnTo>
                  <a:lnTo>
                    <a:pt x="246380" y="0"/>
                  </a:lnTo>
                  <a:lnTo>
                    <a:pt x="105168" y="329069"/>
                  </a:lnTo>
                  <a:lnTo>
                    <a:pt x="96520" y="334010"/>
                  </a:lnTo>
                  <a:lnTo>
                    <a:pt x="87630" y="337820"/>
                  </a:lnTo>
                  <a:lnTo>
                    <a:pt x="86360" y="339090"/>
                  </a:lnTo>
                  <a:lnTo>
                    <a:pt x="82550" y="341630"/>
                  </a:lnTo>
                  <a:lnTo>
                    <a:pt x="78740" y="344170"/>
                  </a:lnTo>
                  <a:lnTo>
                    <a:pt x="76200" y="347980"/>
                  </a:lnTo>
                  <a:lnTo>
                    <a:pt x="72390" y="350520"/>
                  </a:lnTo>
                  <a:lnTo>
                    <a:pt x="72390" y="351790"/>
                  </a:lnTo>
                  <a:lnTo>
                    <a:pt x="69850" y="354330"/>
                  </a:lnTo>
                  <a:lnTo>
                    <a:pt x="67310" y="358140"/>
                  </a:lnTo>
                  <a:lnTo>
                    <a:pt x="66040" y="360680"/>
                  </a:lnTo>
                  <a:lnTo>
                    <a:pt x="66040" y="361950"/>
                  </a:lnTo>
                  <a:lnTo>
                    <a:pt x="64770" y="361950"/>
                  </a:lnTo>
                  <a:lnTo>
                    <a:pt x="63500" y="365760"/>
                  </a:lnTo>
                  <a:lnTo>
                    <a:pt x="62230" y="368300"/>
                  </a:lnTo>
                  <a:lnTo>
                    <a:pt x="60960" y="372110"/>
                  </a:lnTo>
                  <a:lnTo>
                    <a:pt x="60960" y="373380"/>
                  </a:lnTo>
                  <a:lnTo>
                    <a:pt x="59690" y="377190"/>
                  </a:lnTo>
                  <a:lnTo>
                    <a:pt x="59690" y="378460"/>
                  </a:lnTo>
                  <a:lnTo>
                    <a:pt x="59690" y="396240"/>
                  </a:lnTo>
                  <a:lnTo>
                    <a:pt x="60960" y="400050"/>
                  </a:lnTo>
                  <a:lnTo>
                    <a:pt x="60960" y="401320"/>
                  </a:lnTo>
                  <a:lnTo>
                    <a:pt x="60960" y="405130"/>
                  </a:lnTo>
                  <a:lnTo>
                    <a:pt x="60960" y="406400"/>
                  </a:lnTo>
                  <a:lnTo>
                    <a:pt x="62230" y="410210"/>
                  </a:lnTo>
                  <a:lnTo>
                    <a:pt x="63500" y="415290"/>
                  </a:lnTo>
                  <a:lnTo>
                    <a:pt x="64401" y="418947"/>
                  </a:lnTo>
                  <a:lnTo>
                    <a:pt x="36830" y="504190"/>
                  </a:lnTo>
                  <a:lnTo>
                    <a:pt x="16510" y="570230"/>
                  </a:lnTo>
                  <a:lnTo>
                    <a:pt x="15240" y="570230"/>
                  </a:lnTo>
                  <a:lnTo>
                    <a:pt x="8890" y="595630"/>
                  </a:lnTo>
                  <a:lnTo>
                    <a:pt x="2540" y="617220"/>
                  </a:lnTo>
                  <a:lnTo>
                    <a:pt x="0" y="632460"/>
                  </a:lnTo>
                  <a:lnTo>
                    <a:pt x="5080" y="633730"/>
                  </a:lnTo>
                  <a:lnTo>
                    <a:pt x="8890" y="633730"/>
                  </a:lnTo>
                  <a:lnTo>
                    <a:pt x="12700" y="618490"/>
                  </a:lnTo>
                  <a:lnTo>
                    <a:pt x="17780" y="598170"/>
                  </a:lnTo>
                  <a:lnTo>
                    <a:pt x="25400" y="572770"/>
                  </a:lnTo>
                  <a:lnTo>
                    <a:pt x="24218" y="572477"/>
                  </a:lnTo>
                  <a:lnTo>
                    <a:pt x="44450" y="506730"/>
                  </a:lnTo>
                  <a:lnTo>
                    <a:pt x="73660" y="421640"/>
                  </a:lnTo>
                  <a:lnTo>
                    <a:pt x="74930" y="419100"/>
                  </a:lnTo>
                  <a:lnTo>
                    <a:pt x="73660" y="419100"/>
                  </a:lnTo>
                  <a:lnTo>
                    <a:pt x="72390" y="412750"/>
                  </a:lnTo>
                  <a:lnTo>
                    <a:pt x="71120" y="408940"/>
                  </a:lnTo>
                  <a:lnTo>
                    <a:pt x="71120" y="403860"/>
                  </a:lnTo>
                  <a:lnTo>
                    <a:pt x="69850" y="400050"/>
                  </a:lnTo>
                  <a:lnTo>
                    <a:pt x="69850" y="394970"/>
                  </a:lnTo>
                  <a:lnTo>
                    <a:pt x="68580" y="389890"/>
                  </a:lnTo>
                  <a:lnTo>
                    <a:pt x="68580" y="386080"/>
                  </a:lnTo>
                  <a:lnTo>
                    <a:pt x="68580" y="382270"/>
                  </a:lnTo>
                  <a:lnTo>
                    <a:pt x="69850" y="378460"/>
                  </a:lnTo>
                  <a:lnTo>
                    <a:pt x="69850" y="375920"/>
                  </a:lnTo>
                  <a:lnTo>
                    <a:pt x="71120" y="372110"/>
                  </a:lnTo>
                  <a:lnTo>
                    <a:pt x="72390" y="369570"/>
                  </a:lnTo>
                  <a:lnTo>
                    <a:pt x="73660" y="365760"/>
                  </a:lnTo>
                  <a:lnTo>
                    <a:pt x="74930" y="363220"/>
                  </a:lnTo>
                  <a:lnTo>
                    <a:pt x="76962" y="360172"/>
                  </a:lnTo>
                  <a:lnTo>
                    <a:pt x="77470" y="360680"/>
                  </a:lnTo>
                  <a:lnTo>
                    <a:pt x="80010" y="356870"/>
                  </a:lnTo>
                  <a:lnTo>
                    <a:pt x="79375" y="356450"/>
                  </a:lnTo>
                  <a:lnTo>
                    <a:pt x="82550" y="354330"/>
                  </a:lnTo>
                  <a:lnTo>
                    <a:pt x="85090" y="351790"/>
                  </a:lnTo>
                  <a:lnTo>
                    <a:pt x="88900" y="349250"/>
                  </a:lnTo>
                  <a:lnTo>
                    <a:pt x="92710" y="346710"/>
                  </a:lnTo>
                  <a:lnTo>
                    <a:pt x="92329" y="346329"/>
                  </a:lnTo>
                  <a:lnTo>
                    <a:pt x="100330" y="342900"/>
                  </a:lnTo>
                  <a:lnTo>
                    <a:pt x="110490" y="337820"/>
                  </a:lnTo>
                  <a:lnTo>
                    <a:pt x="111760" y="336550"/>
                  </a:lnTo>
                  <a:lnTo>
                    <a:pt x="111760" y="335280"/>
                  </a:lnTo>
                  <a:lnTo>
                    <a:pt x="255270" y="381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786630" y="1294130"/>
              <a:ext cx="243840" cy="2997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020310" y="1592580"/>
              <a:ext cx="77470" cy="429259"/>
            </a:xfrm>
            <a:custGeom>
              <a:avLst/>
              <a:gdLst/>
              <a:ahLst/>
              <a:cxnLst/>
              <a:rect l="l" t="t" r="r" b="b"/>
              <a:pathLst>
                <a:path w="77470" h="429260">
                  <a:moveTo>
                    <a:pt x="10160" y="0"/>
                  </a:moveTo>
                  <a:lnTo>
                    <a:pt x="5079" y="0"/>
                  </a:lnTo>
                  <a:lnTo>
                    <a:pt x="0" y="1270"/>
                  </a:lnTo>
                  <a:lnTo>
                    <a:pt x="67310" y="429260"/>
                  </a:lnTo>
                  <a:lnTo>
                    <a:pt x="72389" y="427990"/>
                  </a:lnTo>
                  <a:lnTo>
                    <a:pt x="77469" y="42799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067300" y="2019300"/>
              <a:ext cx="68579" cy="264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792980" y="1593850"/>
              <a:ext cx="140970" cy="264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735830" y="1259840"/>
              <a:ext cx="251460" cy="2882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732020" y="1548129"/>
              <a:ext cx="256540" cy="10160"/>
            </a:xfrm>
            <a:custGeom>
              <a:avLst/>
              <a:gdLst/>
              <a:ahLst/>
              <a:cxnLst/>
              <a:rect l="l" t="t" r="r" b="b"/>
              <a:pathLst>
                <a:path w="256539" h="10159">
                  <a:moveTo>
                    <a:pt x="256540" y="2540"/>
                  </a:moveTo>
                  <a:lnTo>
                    <a:pt x="255270" y="2540"/>
                  </a:lnTo>
                  <a:lnTo>
                    <a:pt x="255270" y="1270"/>
                  </a:lnTo>
                  <a:lnTo>
                    <a:pt x="255270" y="0"/>
                  </a:ln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256540" y="10160"/>
                  </a:lnTo>
                  <a:lnTo>
                    <a:pt x="256540" y="7620"/>
                  </a:lnTo>
                  <a:lnTo>
                    <a:pt x="256540" y="3810"/>
                  </a:lnTo>
                  <a:lnTo>
                    <a:pt x="256540" y="2540"/>
                  </a:lnTo>
                  <a:close/>
                </a:path>
              </a:pathLst>
            </a:custGeom>
            <a:solidFill>
              <a:srgbClr val="8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728210" y="1558289"/>
              <a:ext cx="261620" cy="8890"/>
            </a:xfrm>
            <a:custGeom>
              <a:avLst/>
              <a:gdLst/>
              <a:ahLst/>
              <a:cxnLst/>
              <a:rect l="l" t="t" r="r" b="b"/>
              <a:pathLst>
                <a:path w="261620" h="8890">
                  <a:moveTo>
                    <a:pt x="261620" y="1270"/>
                  </a:moveTo>
                  <a:lnTo>
                    <a:pt x="260350" y="1270"/>
                  </a:lnTo>
                  <a:lnTo>
                    <a:pt x="260350" y="0"/>
                  </a:lnTo>
                  <a:lnTo>
                    <a:pt x="2540" y="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261620" y="8890"/>
                  </a:lnTo>
                  <a:lnTo>
                    <a:pt x="261620" y="6350"/>
                  </a:lnTo>
                  <a:lnTo>
                    <a:pt x="261620" y="2540"/>
                  </a:lnTo>
                  <a:lnTo>
                    <a:pt x="261620" y="1270"/>
                  </a:lnTo>
                  <a:close/>
                </a:path>
              </a:pathLst>
            </a:custGeom>
            <a:solidFill>
              <a:srgbClr val="8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723130" y="1567179"/>
              <a:ext cx="269240" cy="10160"/>
            </a:xfrm>
            <a:custGeom>
              <a:avLst/>
              <a:gdLst/>
              <a:ahLst/>
              <a:cxnLst/>
              <a:rect l="l" t="t" r="r" b="b"/>
              <a:pathLst>
                <a:path w="269239" h="10159">
                  <a:moveTo>
                    <a:pt x="269240" y="7620"/>
                  </a:moveTo>
                  <a:lnTo>
                    <a:pt x="267970" y="7620"/>
                  </a:lnTo>
                  <a:lnTo>
                    <a:pt x="267970" y="5080"/>
                  </a:lnTo>
                  <a:lnTo>
                    <a:pt x="267970" y="2540"/>
                  </a:lnTo>
                  <a:lnTo>
                    <a:pt x="267970" y="0"/>
                  </a:lnTo>
                  <a:lnTo>
                    <a:pt x="3810" y="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269240" y="10160"/>
                  </a:lnTo>
                  <a:lnTo>
                    <a:pt x="269240" y="8890"/>
                  </a:lnTo>
                  <a:lnTo>
                    <a:pt x="269240" y="7620"/>
                  </a:lnTo>
                  <a:close/>
                </a:path>
              </a:pathLst>
            </a:custGeom>
            <a:solidFill>
              <a:srgbClr val="8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719320" y="1577339"/>
              <a:ext cx="274320" cy="8890"/>
            </a:xfrm>
            <a:custGeom>
              <a:avLst/>
              <a:gdLst/>
              <a:ahLst/>
              <a:cxnLst/>
              <a:rect l="l" t="t" r="r" b="b"/>
              <a:pathLst>
                <a:path w="274320" h="8890">
                  <a:moveTo>
                    <a:pt x="138430" y="5207"/>
                  </a:moveTo>
                  <a:lnTo>
                    <a:pt x="1270" y="5207"/>
                  </a:lnTo>
                  <a:lnTo>
                    <a:pt x="1270" y="7747"/>
                  </a:lnTo>
                  <a:lnTo>
                    <a:pt x="0" y="7747"/>
                  </a:lnTo>
                  <a:lnTo>
                    <a:pt x="0" y="8890"/>
                  </a:lnTo>
                  <a:lnTo>
                    <a:pt x="137160" y="8890"/>
                  </a:lnTo>
                  <a:lnTo>
                    <a:pt x="137160" y="7747"/>
                  </a:lnTo>
                  <a:lnTo>
                    <a:pt x="138430" y="7747"/>
                  </a:lnTo>
                  <a:lnTo>
                    <a:pt x="138430" y="5207"/>
                  </a:lnTo>
                  <a:close/>
                </a:path>
                <a:path w="274320" h="8890">
                  <a:moveTo>
                    <a:pt x="274320" y="6350"/>
                  </a:moveTo>
                  <a:lnTo>
                    <a:pt x="273050" y="6350"/>
                  </a:lnTo>
                  <a:lnTo>
                    <a:pt x="273050" y="5080"/>
                  </a:lnTo>
                  <a:lnTo>
                    <a:pt x="273050" y="1270"/>
                  </a:lnTo>
                  <a:lnTo>
                    <a:pt x="273050" y="0"/>
                  </a:ln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39687" y="5080"/>
                  </a:lnTo>
                  <a:lnTo>
                    <a:pt x="139687" y="3810"/>
                  </a:lnTo>
                  <a:lnTo>
                    <a:pt x="139700" y="1270"/>
                  </a:lnTo>
                  <a:lnTo>
                    <a:pt x="142240" y="1270"/>
                  </a:lnTo>
                  <a:lnTo>
                    <a:pt x="142240" y="5080"/>
                  </a:lnTo>
                  <a:lnTo>
                    <a:pt x="142240" y="6350"/>
                  </a:lnTo>
                  <a:lnTo>
                    <a:pt x="142240" y="8890"/>
                  </a:lnTo>
                  <a:lnTo>
                    <a:pt x="274320" y="8890"/>
                  </a:lnTo>
                  <a:lnTo>
                    <a:pt x="274320" y="6350"/>
                  </a:lnTo>
                  <a:close/>
                </a:path>
              </a:pathLst>
            </a:custGeom>
            <a:solidFill>
              <a:srgbClr val="8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622800" y="1586230"/>
              <a:ext cx="403860" cy="2222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624070" y="1798319"/>
              <a:ext cx="403860" cy="10160"/>
            </a:xfrm>
            <a:custGeom>
              <a:avLst/>
              <a:gdLst/>
              <a:ahLst/>
              <a:cxnLst/>
              <a:rect l="l" t="t" r="r" b="b"/>
              <a:pathLst>
                <a:path w="403860" h="10160">
                  <a:moveTo>
                    <a:pt x="146037" y="0"/>
                  </a:moveTo>
                  <a:lnTo>
                    <a:pt x="2540" y="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43510" y="8890"/>
                  </a:lnTo>
                  <a:lnTo>
                    <a:pt x="143510" y="6350"/>
                  </a:lnTo>
                  <a:lnTo>
                    <a:pt x="143510" y="5080"/>
                  </a:lnTo>
                  <a:lnTo>
                    <a:pt x="144780" y="5080"/>
                  </a:lnTo>
                  <a:lnTo>
                    <a:pt x="144780" y="3810"/>
                  </a:lnTo>
                  <a:lnTo>
                    <a:pt x="144780" y="2540"/>
                  </a:lnTo>
                  <a:lnTo>
                    <a:pt x="146037" y="2540"/>
                  </a:lnTo>
                  <a:lnTo>
                    <a:pt x="146037" y="0"/>
                  </a:lnTo>
                  <a:close/>
                </a:path>
                <a:path w="403860" h="10160">
                  <a:moveTo>
                    <a:pt x="403860" y="2540"/>
                  </a:moveTo>
                  <a:lnTo>
                    <a:pt x="402577" y="2540"/>
                  </a:lnTo>
                  <a:lnTo>
                    <a:pt x="402577" y="1270"/>
                  </a:lnTo>
                  <a:lnTo>
                    <a:pt x="402577" y="0"/>
                  </a:lnTo>
                  <a:lnTo>
                    <a:pt x="243840" y="0"/>
                  </a:lnTo>
                  <a:lnTo>
                    <a:pt x="243840" y="1270"/>
                  </a:lnTo>
                  <a:lnTo>
                    <a:pt x="226060" y="1270"/>
                  </a:lnTo>
                  <a:lnTo>
                    <a:pt x="226060" y="2540"/>
                  </a:lnTo>
                  <a:lnTo>
                    <a:pt x="182880" y="2540"/>
                  </a:lnTo>
                  <a:lnTo>
                    <a:pt x="182880" y="3810"/>
                  </a:lnTo>
                  <a:lnTo>
                    <a:pt x="170180" y="3810"/>
                  </a:lnTo>
                  <a:lnTo>
                    <a:pt x="170180" y="5080"/>
                  </a:lnTo>
                  <a:lnTo>
                    <a:pt x="165100" y="5080"/>
                  </a:lnTo>
                  <a:lnTo>
                    <a:pt x="165100" y="6350"/>
                  </a:lnTo>
                  <a:lnTo>
                    <a:pt x="158750" y="6350"/>
                  </a:lnTo>
                  <a:lnTo>
                    <a:pt x="158750" y="7620"/>
                  </a:lnTo>
                  <a:lnTo>
                    <a:pt x="151130" y="7620"/>
                  </a:lnTo>
                  <a:lnTo>
                    <a:pt x="151130" y="8890"/>
                  </a:lnTo>
                  <a:lnTo>
                    <a:pt x="147320" y="8890"/>
                  </a:lnTo>
                  <a:lnTo>
                    <a:pt x="147320" y="10160"/>
                  </a:lnTo>
                  <a:lnTo>
                    <a:pt x="403860" y="10160"/>
                  </a:lnTo>
                  <a:lnTo>
                    <a:pt x="403860" y="8890"/>
                  </a:lnTo>
                  <a:lnTo>
                    <a:pt x="403860" y="7620"/>
                  </a:lnTo>
                  <a:lnTo>
                    <a:pt x="403860" y="6350"/>
                  </a:lnTo>
                  <a:lnTo>
                    <a:pt x="403860" y="5080"/>
                  </a:lnTo>
                  <a:lnTo>
                    <a:pt x="403860" y="3810"/>
                  </a:lnTo>
                  <a:lnTo>
                    <a:pt x="403860" y="2540"/>
                  </a:lnTo>
                  <a:close/>
                </a:path>
              </a:pathLst>
            </a:custGeom>
            <a:solidFill>
              <a:srgbClr val="9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618990" y="1808479"/>
              <a:ext cx="410209" cy="8890"/>
            </a:xfrm>
            <a:custGeom>
              <a:avLst/>
              <a:gdLst/>
              <a:ahLst/>
              <a:cxnLst/>
              <a:rect l="l" t="t" r="r" b="b"/>
              <a:pathLst>
                <a:path w="410210" h="8889">
                  <a:moveTo>
                    <a:pt x="410210" y="1270"/>
                  </a:moveTo>
                  <a:lnTo>
                    <a:pt x="408940" y="1270"/>
                  </a:lnTo>
                  <a:lnTo>
                    <a:pt x="408940" y="0"/>
                  </a:lnTo>
                  <a:lnTo>
                    <a:pt x="149860" y="0"/>
                  </a:lnTo>
                  <a:lnTo>
                    <a:pt x="149860" y="1270"/>
                  </a:lnTo>
                  <a:lnTo>
                    <a:pt x="147320" y="1270"/>
                  </a:lnTo>
                  <a:lnTo>
                    <a:pt x="147320" y="0"/>
                  </a:lnTo>
                  <a:lnTo>
                    <a:pt x="3810" y="0"/>
                  </a:lnTo>
                  <a:lnTo>
                    <a:pt x="3810" y="127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410210" y="8890"/>
                  </a:lnTo>
                  <a:lnTo>
                    <a:pt x="410210" y="7620"/>
                  </a:lnTo>
                  <a:lnTo>
                    <a:pt x="410210" y="5080"/>
                  </a:lnTo>
                  <a:lnTo>
                    <a:pt x="410210" y="2540"/>
                  </a:lnTo>
                  <a:lnTo>
                    <a:pt x="410210" y="1270"/>
                  </a:lnTo>
                  <a:close/>
                </a:path>
              </a:pathLst>
            </a:custGeom>
            <a:solidFill>
              <a:srgbClr val="9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615180" y="1817369"/>
              <a:ext cx="416559" cy="10160"/>
            </a:xfrm>
            <a:custGeom>
              <a:avLst/>
              <a:gdLst/>
              <a:ahLst/>
              <a:cxnLst/>
              <a:rect l="l" t="t" r="r" b="b"/>
              <a:pathLst>
                <a:path w="416560" h="10160">
                  <a:moveTo>
                    <a:pt x="416560" y="8890"/>
                  </a:moveTo>
                  <a:lnTo>
                    <a:pt x="415277" y="8890"/>
                  </a:lnTo>
                  <a:lnTo>
                    <a:pt x="415277" y="7620"/>
                  </a:lnTo>
                  <a:lnTo>
                    <a:pt x="415277" y="5080"/>
                  </a:lnTo>
                  <a:lnTo>
                    <a:pt x="415277" y="1270"/>
                  </a:lnTo>
                  <a:lnTo>
                    <a:pt x="415277" y="0"/>
                  </a:ln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16560" y="10160"/>
                  </a:lnTo>
                  <a:lnTo>
                    <a:pt x="416560" y="8890"/>
                  </a:lnTo>
                  <a:close/>
                </a:path>
              </a:pathLst>
            </a:custGeom>
            <a:solidFill>
              <a:srgbClr val="9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610100" y="1827529"/>
              <a:ext cx="422909" cy="10160"/>
            </a:xfrm>
            <a:custGeom>
              <a:avLst/>
              <a:gdLst/>
              <a:ahLst/>
              <a:cxnLst/>
              <a:rect l="l" t="t" r="r" b="b"/>
              <a:pathLst>
                <a:path w="422910" h="10160">
                  <a:moveTo>
                    <a:pt x="422910" y="6350"/>
                  </a:moveTo>
                  <a:lnTo>
                    <a:pt x="421640" y="6350"/>
                  </a:lnTo>
                  <a:lnTo>
                    <a:pt x="421640" y="3810"/>
                  </a:lnTo>
                  <a:lnTo>
                    <a:pt x="421640" y="0"/>
                  </a:lnTo>
                  <a:lnTo>
                    <a:pt x="3810" y="0"/>
                  </a:lnTo>
                  <a:lnTo>
                    <a:pt x="3810" y="3810"/>
                  </a:lnTo>
                  <a:lnTo>
                    <a:pt x="2540" y="381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2910" y="10160"/>
                  </a:lnTo>
                  <a:lnTo>
                    <a:pt x="422910" y="8890"/>
                  </a:lnTo>
                  <a:lnTo>
                    <a:pt x="422910" y="6350"/>
                  </a:lnTo>
                  <a:close/>
                </a:path>
              </a:pathLst>
            </a:custGeom>
            <a:solidFill>
              <a:srgbClr val="9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594860" y="1837689"/>
              <a:ext cx="439420" cy="8890"/>
            </a:xfrm>
            <a:custGeom>
              <a:avLst/>
              <a:gdLst/>
              <a:ahLst/>
              <a:cxnLst/>
              <a:rect l="l" t="t" r="r" b="b"/>
              <a:pathLst>
                <a:path w="439420" h="8889">
                  <a:moveTo>
                    <a:pt x="439420" y="3810"/>
                  </a:moveTo>
                  <a:lnTo>
                    <a:pt x="438150" y="3810"/>
                  </a:lnTo>
                  <a:lnTo>
                    <a:pt x="438150" y="2540"/>
                  </a:lnTo>
                  <a:lnTo>
                    <a:pt x="438150" y="1270"/>
                  </a:lnTo>
                  <a:lnTo>
                    <a:pt x="438150" y="0"/>
                  </a:lnTo>
                  <a:lnTo>
                    <a:pt x="15240" y="0"/>
                  </a:lnTo>
                  <a:lnTo>
                    <a:pt x="15240" y="1270"/>
                  </a:lnTo>
                  <a:lnTo>
                    <a:pt x="11430" y="1270"/>
                  </a:lnTo>
                  <a:lnTo>
                    <a:pt x="11430" y="2540"/>
                  </a:lnTo>
                  <a:lnTo>
                    <a:pt x="8890" y="2540"/>
                  </a:lnTo>
                  <a:lnTo>
                    <a:pt x="8890" y="3810"/>
                  </a:lnTo>
                  <a:lnTo>
                    <a:pt x="6350" y="3810"/>
                  </a:lnTo>
                  <a:lnTo>
                    <a:pt x="635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439420" y="8890"/>
                  </a:lnTo>
                  <a:lnTo>
                    <a:pt x="439420" y="7620"/>
                  </a:lnTo>
                  <a:lnTo>
                    <a:pt x="439420" y="6350"/>
                  </a:lnTo>
                  <a:lnTo>
                    <a:pt x="439420" y="5080"/>
                  </a:lnTo>
                  <a:lnTo>
                    <a:pt x="439420" y="3810"/>
                  </a:lnTo>
                  <a:close/>
                </a:path>
              </a:pathLst>
            </a:custGeom>
            <a:solidFill>
              <a:srgbClr val="A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582160" y="1846579"/>
              <a:ext cx="453390" cy="10160"/>
            </a:xfrm>
            <a:custGeom>
              <a:avLst/>
              <a:gdLst/>
              <a:ahLst/>
              <a:cxnLst/>
              <a:rect l="l" t="t" r="r" b="b"/>
              <a:pathLst>
                <a:path w="453389" h="10160">
                  <a:moveTo>
                    <a:pt x="453390" y="3810"/>
                  </a:moveTo>
                  <a:lnTo>
                    <a:pt x="452120" y="3810"/>
                  </a:lnTo>
                  <a:lnTo>
                    <a:pt x="452120" y="2540"/>
                  </a:lnTo>
                  <a:lnTo>
                    <a:pt x="452120" y="1270"/>
                  </a:lnTo>
                  <a:lnTo>
                    <a:pt x="452120" y="0"/>
                  </a:lnTo>
                  <a:lnTo>
                    <a:pt x="10160" y="0"/>
                  </a:lnTo>
                  <a:lnTo>
                    <a:pt x="10160" y="1270"/>
                  </a:lnTo>
                  <a:lnTo>
                    <a:pt x="8890" y="1270"/>
                  </a:lnTo>
                  <a:lnTo>
                    <a:pt x="8890" y="254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53390" y="10160"/>
                  </a:lnTo>
                  <a:lnTo>
                    <a:pt x="453390" y="8890"/>
                  </a:lnTo>
                  <a:lnTo>
                    <a:pt x="453390" y="7620"/>
                  </a:lnTo>
                  <a:lnTo>
                    <a:pt x="453390" y="6350"/>
                  </a:lnTo>
                  <a:lnTo>
                    <a:pt x="453390" y="5080"/>
                  </a:lnTo>
                  <a:lnTo>
                    <a:pt x="453390" y="3810"/>
                  </a:lnTo>
                  <a:close/>
                </a:path>
              </a:pathLst>
            </a:custGeom>
            <a:solidFill>
              <a:srgbClr val="A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574540" y="1856739"/>
              <a:ext cx="462280" cy="8890"/>
            </a:xfrm>
            <a:custGeom>
              <a:avLst/>
              <a:gdLst/>
              <a:ahLst/>
              <a:cxnLst/>
              <a:rect l="l" t="t" r="r" b="b"/>
              <a:pathLst>
                <a:path w="462279" h="8889">
                  <a:moveTo>
                    <a:pt x="462280" y="1270"/>
                  </a:moveTo>
                  <a:lnTo>
                    <a:pt x="461010" y="1270"/>
                  </a:lnTo>
                  <a:lnTo>
                    <a:pt x="461010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462267" y="8890"/>
                  </a:lnTo>
                  <a:lnTo>
                    <a:pt x="462267" y="6350"/>
                  </a:lnTo>
                  <a:lnTo>
                    <a:pt x="462267" y="5080"/>
                  </a:lnTo>
                  <a:lnTo>
                    <a:pt x="462280" y="3810"/>
                  </a:lnTo>
                  <a:lnTo>
                    <a:pt x="462280" y="2540"/>
                  </a:lnTo>
                  <a:lnTo>
                    <a:pt x="462280" y="1270"/>
                  </a:lnTo>
                  <a:close/>
                </a:path>
              </a:pathLst>
            </a:custGeom>
            <a:solidFill>
              <a:srgbClr val="A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568190" y="1865629"/>
              <a:ext cx="471170" cy="10160"/>
            </a:xfrm>
            <a:custGeom>
              <a:avLst/>
              <a:gdLst/>
              <a:ahLst/>
              <a:cxnLst/>
              <a:rect l="l" t="t" r="r" b="b"/>
              <a:pathLst>
                <a:path w="471170" h="10160">
                  <a:moveTo>
                    <a:pt x="469900" y="0"/>
                  </a:moveTo>
                  <a:lnTo>
                    <a:pt x="5080" y="0"/>
                  </a:lnTo>
                  <a:lnTo>
                    <a:pt x="508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2540" y="3810"/>
                  </a:lnTo>
                  <a:lnTo>
                    <a:pt x="2540" y="6350"/>
                  </a:lnTo>
                  <a:lnTo>
                    <a:pt x="469900" y="6350"/>
                  </a:lnTo>
                  <a:lnTo>
                    <a:pt x="469900" y="3810"/>
                  </a:lnTo>
                  <a:lnTo>
                    <a:pt x="469900" y="2540"/>
                  </a:lnTo>
                  <a:lnTo>
                    <a:pt x="469900" y="0"/>
                  </a:lnTo>
                  <a:close/>
                </a:path>
                <a:path w="471170" h="10160">
                  <a:moveTo>
                    <a:pt x="471170" y="8890"/>
                  </a:moveTo>
                  <a:lnTo>
                    <a:pt x="469900" y="8890"/>
                  </a:lnTo>
                  <a:lnTo>
                    <a:pt x="469900" y="6362"/>
                  </a:lnTo>
                  <a:lnTo>
                    <a:pt x="1270" y="6362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71170" y="10160"/>
                  </a:lnTo>
                  <a:lnTo>
                    <a:pt x="471170" y="8890"/>
                  </a:lnTo>
                  <a:close/>
                </a:path>
              </a:pathLst>
            </a:custGeom>
            <a:solidFill>
              <a:srgbClr val="A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566920" y="1875789"/>
              <a:ext cx="473709" cy="8890"/>
            </a:xfrm>
            <a:custGeom>
              <a:avLst/>
              <a:gdLst/>
              <a:ahLst/>
              <a:cxnLst/>
              <a:rect l="l" t="t" r="r" b="b"/>
              <a:pathLst>
                <a:path w="473710" h="8889">
                  <a:moveTo>
                    <a:pt x="473710" y="6350"/>
                  </a:moveTo>
                  <a:lnTo>
                    <a:pt x="472440" y="6350"/>
                  </a:lnTo>
                  <a:lnTo>
                    <a:pt x="472440" y="0"/>
                  </a:lnTo>
                  <a:lnTo>
                    <a:pt x="1270" y="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473710" y="8890"/>
                  </a:lnTo>
                  <a:lnTo>
                    <a:pt x="473710" y="6350"/>
                  </a:lnTo>
                  <a:close/>
                </a:path>
              </a:pathLst>
            </a:custGeom>
            <a:solidFill>
              <a:srgbClr val="A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566920" y="1884679"/>
              <a:ext cx="474980" cy="10160"/>
            </a:xfrm>
            <a:custGeom>
              <a:avLst/>
              <a:gdLst/>
              <a:ahLst/>
              <a:cxnLst/>
              <a:rect l="l" t="t" r="r" b="b"/>
              <a:pathLst>
                <a:path w="474979" h="10160">
                  <a:moveTo>
                    <a:pt x="474980" y="5080"/>
                  </a:moveTo>
                  <a:lnTo>
                    <a:pt x="473710" y="5080"/>
                  </a:lnTo>
                  <a:lnTo>
                    <a:pt x="47371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474980" y="10160"/>
                  </a:lnTo>
                  <a:lnTo>
                    <a:pt x="474980" y="5080"/>
                  </a:lnTo>
                  <a:close/>
                </a:path>
              </a:pathLst>
            </a:custGeom>
            <a:solidFill>
              <a:srgbClr val="A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566920" y="1894839"/>
              <a:ext cx="476250" cy="10160"/>
            </a:xfrm>
            <a:custGeom>
              <a:avLst/>
              <a:gdLst/>
              <a:ahLst/>
              <a:cxnLst/>
              <a:rect l="l" t="t" r="r" b="b"/>
              <a:pathLst>
                <a:path w="476250" h="10160">
                  <a:moveTo>
                    <a:pt x="476250" y="3810"/>
                  </a:moveTo>
                  <a:lnTo>
                    <a:pt x="474980" y="3810"/>
                  </a:lnTo>
                  <a:lnTo>
                    <a:pt x="4749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476250" y="10160"/>
                  </a:lnTo>
                  <a:lnTo>
                    <a:pt x="476250" y="3810"/>
                  </a:lnTo>
                  <a:close/>
                </a:path>
              </a:pathLst>
            </a:custGeom>
            <a:solidFill>
              <a:srgbClr val="A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566920" y="1904999"/>
              <a:ext cx="477520" cy="8890"/>
            </a:xfrm>
            <a:custGeom>
              <a:avLst/>
              <a:gdLst/>
              <a:ahLst/>
              <a:cxnLst/>
              <a:rect l="l" t="t" r="r" b="b"/>
              <a:pathLst>
                <a:path w="477520" h="8889">
                  <a:moveTo>
                    <a:pt x="477520" y="1270"/>
                  </a:moveTo>
                  <a:lnTo>
                    <a:pt x="476250" y="1270"/>
                  </a:lnTo>
                  <a:lnTo>
                    <a:pt x="4762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477520" y="8890"/>
                  </a:lnTo>
                  <a:lnTo>
                    <a:pt x="477520" y="7620"/>
                  </a:lnTo>
                  <a:lnTo>
                    <a:pt x="477520" y="3810"/>
                  </a:lnTo>
                  <a:lnTo>
                    <a:pt x="477520" y="1270"/>
                  </a:lnTo>
                  <a:close/>
                </a:path>
              </a:pathLst>
            </a:custGeom>
            <a:solidFill>
              <a:srgbClr val="A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4569460" y="1913889"/>
              <a:ext cx="477520" cy="10160"/>
            </a:xfrm>
            <a:custGeom>
              <a:avLst/>
              <a:gdLst/>
              <a:ahLst/>
              <a:cxnLst/>
              <a:rect l="l" t="t" r="r" b="b"/>
              <a:pathLst>
                <a:path w="477520" h="10160">
                  <a:moveTo>
                    <a:pt x="477520" y="8890"/>
                  </a:moveTo>
                  <a:lnTo>
                    <a:pt x="476237" y="8890"/>
                  </a:lnTo>
                  <a:lnTo>
                    <a:pt x="476237" y="3810"/>
                  </a:lnTo>
                  <a:lnTo>
                    <a:pt x="476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889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477520" y="10160"/>
                  </a:lnTo>
                  <a:lnTo>
                    <a:pt x="477520" y="8890"/>
                  </a:lnTo>
                  <a:close/>
                </a:path>
              </a:pathLst>
            </a:custGeom>
            <a:solidFill>
              <a:srgbClr val="A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569460" y="1924049"/>
              <a:ext cx="478790" cy="8890"/>
            </a:xfrm>
            <a:custGeom>
              <a:avLst/>
              <a:gdLst/>
              <a:ahLst/>
              <a:cxnLst/>
              <a:rect l="l" t="t" r="r" b="b"/>
              <a:pathLst>
                <a:path w="478789" h="8889">
                  <a:moveTo>
                    <a:pt x="478790" y="6350"/>
                  </a:moveTo>
                  <a:lnTo>
                    <a:pt x="477520" y="6350"/>
                  </a:lnTo>
                  <a:lnTo>
                    <a:pt x="477520" y="2540"/>
                  </a:lnTo>
                  <a:lnTo>
                    <a:pt x="477520" y="0"/>
                  </a:lnTo>
                  <a:lnTo>
                    <a:pt x="2540" y="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478790" y="8890"/>
                  </a:lnTo>
                  <a:lnTo>
                    <a:pt x="478790" y="6350"/>
                  </a:lnTo>
                  <a:close/>
                </a:path>
              </a:pathLst>
            </a:custGeom>
            <a:solidFill>
              <a:srgbClr val="A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565650" y="1932939"/>
              <a:ext cx="483870" cy="10160"/>
            </a:xfrm>
            <a:custGeom>
              <a:avLst/>
              <a:gdLst/>
              <a:ahLst/>
              <a:cxnLst/>
              <a:rect l="l" t="t" r="r" b="b"/>
              <a:pathLst>
                <a:path w="483870" h="10160">
                  <a:moveTo>
                    <a:pt x="483870" y="9017"/>
                  </a:moveTo>
                  <a:lnTo>
                    <a:pt x="0" y="9017"/>
                  </a:lnTo>
                  <a:lnTo>
                    <a:pt x="0" y="10160"/>
                  </a:lnTo>
                  <a:lnTo>
                    <a:pt x="483870" y="10160"/>
                  </a:lnTo>
                  <a:lnTo>
                    <a:pt x="483870" y="9017"/>
                  </a:lnTo>
                  <a:close/>
                </a:path>
                <a:path w="483870" h="10160">
                  <a:moveTo>
                    <a:pt x="483870" y="6350"/>
                  </a:moveTo>
                  <a:lnTo>
                    <a:pt x="482600" y="6350"/>
                  </a:lnTo>
                  <a:lnTo>
                    <a:pt x="482600" y="5080"/>
                  </a:lnTo>
                  <a:lnTo>
                    <a:pt x="482600" y="1270"/>
                  </a:lnTo>
                  <a:lnTo>
                    <a:pt x="482600" y="0"/>
                  </a:ln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483870" y="8890"/>
                  </a:lnTo>
                  <a:lnTo>
                    <a:pt x="483870" y="6350"/>
                  </a:lnTo>
                  <a:close/>
                </a:path>
              </a:pathLst>
            </a:custGeom>
            <a:solidFill>
              <a:srgbClr val="AA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4563110" y="1943099"/>
              <a:ext cx="487680" cy="8890"/>
            </a:xfrm>
            <a:custGeom>
              <a:avLst/>
              <a:gdLst/>
              <a:ahLst/>
              <a:cxnLst/>
              <a:rect l="l" t="t" r="r" b="b"/>
              <a:pathLst>
                <a:path w="487679" h="8889">
                  <a:moveTo>
                    <a:pt x="323850" y="7747"/>
                  </a:moveTo>
                  <a:lnTo>
                    <a:pt x="0" y="7747"/>
                  </a:lnTo>
                  <a:lnTo>
                    <a:pt x="0" y="8890"/>
                  </a:lnTo>
                  <a:lnTo>
                    <a:pt x="323850" y="8890"/>
                  </a:lnTo>
                  <a:lnTo>
                    <a:pt x="323850" y="7747"/>
                  </a:lnTo>
                  <a:close/>
                </a:path>
                <a:path w="487679" h="8889">
                  <a:moveTo>
                    <a:pt x="351790" y="1397"/>
                  </a:moveTo>
                  <a:lnTo>
                    <a:pt x="2540" y="1397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335280" y="7620"/>
                  </a:lnTo>
                  <a:lnTo>
                    <a:pt x="335280" y="6350"/>
                  </a:lnTo>
                  <a:lnTo>
                    <a:pt x="340347" y="6350"/>
                  </a:lnTo>
                  <a:lnTo>
                    <a:pt x="340347" y="5080"/>
                  </a:lnTo>
                  <a:lnTo>
                    <a:pt x="342887" y="5080"/>
                  </a:lnTo>
                  <a:lnTo>
                    <a:pt x="342887" y="3810"/>
                  </a:lnTo>
                  <a:lnTo>
                    <a:pt x="345440" y="3810"/>
                  </a:lnTo>
                  <a:lnTo>
                    <a:pt x="345440" y="2667"/>
                  </a:lnTo>
                  <a:lnTo>
                    <a:pt x="351790" y="2667"/>
                  </a:lnTo>
                  <a:lnTo>
                    <a:pt x="351790" y="1397"/>
                  </a:lnTo>
                  <a:close/>
                </a:path>
                <a:path w="487679" h="8889">
                  <a:moveTo>
                    <a:pt x="487680" y="7747"/>
                  </a:moveTo>
                  <a:lnTo>
                    <a:pt x="354330" y="7747"/>
                  </a:lnTo>
                  <a:lnTo>
                    <a:pt x="354330" y="8890"/>
                  </a:lnTo>
                  <a:lnTo>
                    <a:pt x="487680" y="8890"/>
                  </a:lnTo>
                  <a:lnTo>
                    <a:pt x="487680" y="7747"/>
                  </a:lnTo>
                  <a:close/>
                </a:path>
                <a:path w="487679" h="8889">
                  <a:moveTo>
                    <a:pt x="487680" y="3810"/>
                  </a:moveTo>
                  <a:lnTo>
                    <a:pt x="486410" y="3810"/>
                  </a:lnTo>
                  <a:lnTo>
                    <a:pt x="486410" y="1270"/>
                  </a:lnTo>
                  <a:lnTo>
                    <a:pt x="486410" y="0"/>
                  </a:lnTo>
                  <a:lnTo>
                    <a:pt x="2540" y="0"/>
                  </a:lnTo>
                  <a:lnTo>
                    <a:pt x="2540" y="1270"/>
                  </a:lnTo>
                  <a:lnTo>
                    <a:pt x="351790" y="1270"/>
                  </a:lnTo>
                  <a:lnTo>
                    <a:pt x="351790" y="1397"/>
                  </a:lnTo>
                  <a:lnTo>
                    <a:pt x="353060" y="1397"/>
                  </a:lnTo>
                  <a:lnTo>
                    <a:pt x="353060" y="3810"/>
                  </a:lnTo>
                  <a:lnTo>
                    <a:pt x="354330" y="3810"/>
                  </a:lnTo>
                  <a:lnTo>
                    <a:pt x="354330" y="7620"/>
                  </a:lnTo>
                  <a:lnTo>
                    <a:pt x="487680" y="7620"/>
                  </a:lnTo>
                  <a:lnTo>
                    <a:pt x="487680" y="3810"/>
                  </a:lnTo>
                  <a:close/>
                </a:path>
              </a:pathLst>
            </a:custGeom>
            <a:solidFill>
              <a:srgbClr val="AB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4559300" y="1951989"/>
              <a:ext cx="492759" cy="10160"/>
            </a:xfrm>
            <a:custGeom>
              <a:avLst/>
              <a:gdLst/>
              <a:ahLst/>
              <a:cxnLst/>
              <a:rect l="l" t="t" r="r" b="b"/>
              <a:pathLst>
                <a:path w="492760" h="10160">
                  <a:moveTo>
                    <a:pt x="186690" y="7747"/>
                  </a:moveTo>
                  <a:lnTo>
                    <a:pt x="1270" y="7747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80340" y="10160"/>
                  </a:lnTo>
                  <a:lnTo>
                    <a:pt x="180340" y="8890"/>
                  </a:lnTo>
                  <a:lnTo>
                    <a:pt x="186690" y="8890"/>
                  </a:lnTo>
                  <a:lnTo>
                    <a:pt x="186690" y="7747"/>
                  </a:lnTo>
                  <a:close/>
                </a:path>
                <a:path w="492760" h="10160">
                  <a:moveTo>
                    <a:pt x="323850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208280" y="7620"/>
                  </a:lnTo>
                  <a:lnTo>
                    <a:pt x="208280" y="6350"/>
                  </a:lnTo>
                  <a:lnTo>
                    <a:pt x="215900" y="6350"/>
                  </a:lnTo>
                  <a:lnTo>
                    <a:pt x="215900" y="5080"/>
                  </a:lnTo>
                  <a:lnTo>
                    <a:pt x="284480" y="5080"/>
                  </a:lnTo>
                  <a:lnTo>
                    <a:pt x="284480" y="3810"/>
                  </a:lnTo>
                  <a:lnTo>
                    <a:pt x="306057" y="3810"/>
                  </a:lnTo>
                  <a:lnTo>
                    <a:pt x="306057" y="2540"/>
                  </a:lnTo>
                  <a:lnTo>
                    <a:pt x="313690" y="2540"/>
                  </a:lnTo>
                  <a:lnTo>
                    <a:pt x="313690" y="1270"/>
                  </a:lnTo>
                  <a:lnTo>
                    <a:pt x="323850" y="1270"/>
                  </a:lnTo>
                  <a:lnTo>
                    <a:pt x="323850" y="0"/>
                  </a:lnTo>
                  <a:close/>
                </a:path>
                <a:path w="492760" h="10160">
                  <a:moveTo>
                    <a:pt x="491490" y="0"/>
                  </a:moveTo>
                  <a:lnTo>
                    <a:pt x="358140" y="0"/>
                  </a:lnTo>
                  <a:lnTo>
                    <a:pt x="358140" y="1270"/>
                  </a:lnTo>
                  <a:lnTo>
                    <a:pt x="491490" y="1270"/>
                  </a:lnTo>
                  <a:lnTo>
                    <a:pt x="491490" y="0"/>
                  </a:lnTo>
                  <a:close/>
                </a:path>
                <a:path w="492760" h="10160">
                  <a:moveTo>
                    <a:pt x="492760" y="5207"/>
                  </a:moveTo>
                  <a:lnTo>
                    <a:pt x="359410" y="5207"/>
                  </a:lnTo>
                  <a:lnTo>
                    <a:pt x="359410" y="7620"/>
                  </a:lnTo>
                  <a:lnTo>
                    <a:pt x="359410" y="8890"/>
                  </a:lnTo>
                  <a:lnTo>
                    <a:pt x="360680" y="8890"/>
                  </a:lnTo>
                  <a:lnTo>
                    <a:pt x="360680" y="10160"/>
                  </a:lnTo>
                  <a:lnTo>
                    <a:pt x="492747" y="10160"/>
                  </a:lnTo>
                  <a:lnTo>
                    <a:pt x="492747" y="8890"/>
                  </a:lnTo>
                  <a:lnTo>
                    <a:pt x="492760" y="7620"/>
                  </a:lnTo>
                  <a:lnTo>
                    <a:pt x="492760" y="5207"/>
                  </a:lnTo>
                  <a:close/>
                </a:path>
                <a:path w="492760" h="10160">
                  <a:moveTo>
                    <a:pt x="492760" y="2540"/>
                  </a:moveTo>
                  <a:lnTo>
                    <a:pt x="491490" y="2540"/>
                  </a:lnTo>
                  <a:lnTo>
                    <a:pt x="491490" y="1397"/>
                  </a:lnTo>
                  <a:lnTo>
                    <a:pt x="358140" y="1397"/>
                  </a:lnTo>
                  <a:lnTo>
                    <a:pt x="358140" y="2540"/>
                  </a:lnTo>
                  <a:lnTo>
                    <a:pt x="359410" y="2540"/>
                  </a:lnTo>
                  <a:lnTo>
                    <a:pt x="359410" y="5080"/>
                  </a:lnTo>
                  <a:lnTo>
                    <a:pt x="492760" y="5080"/>
                  </a:lnTo>
                  <a:lnTo>
                    <a:pt x="492760" y="2540"/>
                  </a:lnTo>
                  <a:close/>
                </a:path>
              </a:pathLst>
            </a:custGeom>
            <a:solidFill>
              <a:srgbClr val="A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555490" y="1962149"/>
              <a:ext cx="499109" cy="10160"/>
            </a:xfrm>
            <a:custGeom>
              <a:avLst/>
              <a:gdLst/>
              <a:ahLst/>
              <a:cxnLst/>
              <a:rect l="l" t="t" r="r" b="b"/>
              <a:pathLst>
                <a:path w="499110" h="10160">
                  <a:moveTo>
                    <a:pt x="161290" y="1397"/>
                  </a:moveTo>
                  <a:lnTo>
                    <a:pt x="3810" y="1397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42240" y="10160"/>
                  </a:lnTo>
                  <a:lnTo>
                    <a:pt x="142240" y="8890"/>
                  </a:lnTo>
                  <a:lnTo>
                    <a:pt x="142240" y="7620"/>
                  </a:lnTo>
                  <a:lnTo>
                    <a:pt x="143510" y="7620"/>
                  </a:lnTo>
                  <a:lnTo>
                    <a:pt x="143510" y="6350"/>
                  </a:lnTo>
                  <a:lnTo>
                    <a:pt x="143510" y="5080"/>
                  </a:lnTo>
                  <a:lnTo>
                    <a:pt x="151117" y="5080"/>
                  </a:lnTo>
                  <a:lnTo>
                    <a:pt x="151117" y="3810"/>
                  </a:lnTo>
                  <a:lnTo>
                    <a:pt x="153657" y="3810"/>
                  </a:lnTo>
                  <a:lnTo>
                    <a:pt x="153657" y="2667"/>
                  </a:lnTo>
                  <a:lnTo>
                    <a:pt x="161290" y="2667"/>
                  </a:lnTo>
                  <a:lnTo>
                    <a:pt x="161290" y="1397"/>
                  </a:lnTo>
                  <a:close/>
                </a:path>
                <a:path w="499110" h="10160">
                  <a:moveTo>
                    <a:pt x="165100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165100" y="1270"/>
                  </a:lnTo>
                  <a:lnTo>
                    <a:pt x="165100" y="0"/>
                  </a:lnTo>
                  <a:close/>
                </a:path>
                <a:path w="499110" h="10160">
                  <a:moveTo>
                    <a:pt x="499110" y="8890"/>
                  </a:moveTo>
                  <a:lnTo>
                    <a:pt x="497840" y="8890"/>
                  </a:lnTo>
                  <a:lnTo>
                    <a:pt x="497840" y="7620"/>
                  </a:lnTo>
                  <a:lnTo>
                    <a:pt x="497840" y="6350"/>
                  </a:lnTo>
                  <a:lnTo>
                    <a:pt x="497840" y="3810"/>
                  </a:lnTo>
                  <a:lnTo>
                    <a:pt x="497840" y="1270"/>
                  </a:lnTo>
                  <a:lnTo>
                    <a:pt x="496557" y="1270"/>
                  </a:lnTo>
                  <a:lnTo>
                    <a:pt x="496557" y="0"/>
                  </a:lnTo>
                  <a:lnTo>
                    <a:pt x="364490" y="0"/>
                  </a:lnTo>
                  <a:lnTo>
                    <a:pt x="364490" y="1270"/>
                  </a:lnTo>
                  <a:lnTo>
                    <a:pt x="364490" y="3810"/>
                  </a:lnTo>
                  <a:lnTo>
                    <a:pt x="364490" y="6350"/>
                  </a:lnTo>
                  <a:lnTo>
                    <a:pt x="365760" y="6350"/>
                  </a:lnTo>
                  <a:lnTo>
                    <a:pt x="365760" y="7620"/>
                  </a:lnTo>
                  <a:lnTo>
                    <a:pt x="365760" y="8890"/>
                  </a:lnTo>
                  <a:lnTo>
                    <a:pt x="365760" y="10160"/>
                  </a:lnTo>
                  <a:lnTo>
                    <a:pt x="499110" y="10160"/>
                  </a:lnTo>
                  <a:lnTo>
                    <a:pt x="499110" y="8890"/>
                  </a:lnTo>
                  <a:close/>
                </a:path>
              </a:pathLst>
            </a:custGeom>
            <a:solidFill>
              <a:srgbClr val="A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552950" y="1972309"/>
              <a:ext cx="502920" cy="8890"/>
            </a:xfrm>
            <a:custGeom>
              <a:avLst/>
              <a:gdLst/>
              <a:ahLst/>
              <a:cxnLst/>
              <a:rect l="l" t="t" r="r" b="b"/>
              <a:pathLst>
                <a:path w="502920" h="8889">
                  <a:moveTo>
                    <a:pt x="14478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42240" y="8890"/>
                  </a:lnTo>
                  <a:lnTo>
                    <a:pt x="142240" y="6350"/>
                  </a:lnTo>
                  <a:lnTo>
                    <a:pt x="142240" y="5080"/>
                  </a:lnTo>
                  <a:lnTo>
                    <a:pt x="143510" y="5080"/>
                  </a:lnTo>
                  <a:lnTo>
                    <a:pt x="143510" y="2540"/>
                  </a:lnTo>
                  <a:lnTo>
                    <a:pt x="143510" y="1270"/>
                  </a:lnTo>
                  <a:lnTo>
                    <a:pt x="144780" y="1270"/>
                  </a:lnTo>
                  <a:lnTo>
                    <a:pt x="144780" y="0"/>
                  </a:lnTo>
                  <a:close/>
                </a:path>
                <a:path w="502920" h="8889">
                  <a:moveTo>
                    <a:pt x="502920" y="6350"/>
                  </a:moveTo>
                  <a:lnTo>
                    <a:pt x="501650" y="6350"/>
                  </a:lnTo>
                  <a:lnTo>
                    <a:pt x="501650" y="2540"/>
                  </a:lnTo>
                  <a:lnTo>
                    <a:pt x="501650" y="0"/>
                  </a:lnTo>
                  <a:lnTo>
                    <a:pt x="368300" y="0"/>
                  </a:lnTo>
                  <a:lnTo>
                    <a:pt x="368300" y="2540"/>
                  </a:lnTo>
                  <a:lnTo>
                    <a:pt x="369570" y="2540"/>
                  </a:lnTo>
                  <a:lnTo>
                    <a:pt x="369570" y="6350"/>
                  </a:lnTo>
                  <a:lnTo>
                    <a:pt x="369570" y="8890"/>
                  </a:lnTo>
                  <a:lnTo>
                    <a:pt x="502920" y="8890"/>
                  </a:lnTo>
                  <a:lnTo>
                    <a:pt x="502920" y="6350"/>
                  </a:lnTo>
                  <a:close/>
                </a:path>
              </a:pathLst>
            </a:custGeom>
            <a:solidFill>
              <a:srgbClr val="A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549140" y="1981199"/>
              <a:ext cx="508000" cy="10160"/>
            </a:xfrm>
            <a:custGeom>
              <a:avLst/>
              <a:gdLst/>
              <a:ahLst/>
              <a:cxnLst/>
              <a:rect l="l" t="t" r="r" b="b"/>
              <a:pathLst>
                <a:path w="508000" h="10160">
                  <a:moveTo>
                    <a:pt x="143510" y="5092"/>
                  </a:moveTo>
                  <a:lnTo>
                    <a:pt x="1270" y="5092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42240" y="10160"/>
                  </a:lnTo>
                  <a:lnTo>
                    <a:pt x="142240" y="8890"/>
                  </a:lnTo>
                  <a:lnTo>
                    <a:pt x="143510" y="8890"/>
                  </a:lnTo>
                  <a:lnTo>
                    <a:pt x="143510" y="5092"/>
                  </a:lnTo>
                  <a:close/>
                </a:path>
                <a:path w="508000" h="10160">
                  <a:moveTo>
                    <a:pt x="144767" y="3937"/>
                  </a:moveTo>
                  <a:lnTo>
                    <a:pt x="2540" y="3937"/>
                  </a:lnTo>
                  <a:lnTo>
                    <a:pt x="2540" y="5080"/>
                  </a:lnTo>
                  <a:lnTo>
                    <a:pt x="144767" y="5080"/>
                  </a:lnTo>
                  <a:lnTo>
                    <a:pt x="144767" y="3937"/>
                  </a:lnTo>
                  <a:close/>
                </a:path>
                <a:path w="508000" h="10160">
                  <a:moveTo>
                    <a:pt x="146050" y="0"/>
                  </a:moveTo>
                  <a:lnTo>
                    <a:pt x="3810" y="0"/>
                  </a:lnTo>
                  <a:lnTo>
                    <a:pt x="3810" y="1397"/>
                  </a:lnTo>
                  <a:lnTo>
                    <a:pt x="2540" y="1397"/>
                  </a:lnTo>
                  <a:lnTo>
                    <a:pt x="2540" y="3810"/>
                  </a:lnTo>
                  <a:lnTo>
                    <a:pt x="144767" y="3810"/>
                  </a:lnTo>
                  <a:lnTo>
                    <a:pt x="144767" y="1397"/>
                  </a:lnTo>
                  <a:lnTo>
                    <a:pt x="146050" y="1397"/>
                  </a:lnTo>
                  <a:lnTo>
                    <a:pt x="146050" y="0"/>
                  </a:lnTo>
                  <a:close/>
                </a:path>
                <a:path w="508000" h="10160">
                  <a:moveTo>
                    <a:pt x="508000" y="3810"/>
                  </a:moveTo>
                  <a:lnTo>
                    <a:pt x="506730" y="3810"/>
                  </a:lnTo>
                  <a:lnTo>
                    <a:pt x="506730" y="0"/>
                  </a:lnTo>
                  <a:lnTo>
                    <a:pt x="374650" y="0"/>
                  </a:lnTo>
                  <a:lnTo>
                    <a:pt x="374650" y="3810"/>
                  </a:lnTo>
                  <a:lnTo>
                    <a:pt x="374650" y="5080"/>
                  </a:lnTo>
                  <a:lnTo>
                    <a:pt x="374650" y="7620"/>
                  </a:lnTo>
                  <a:lnTo>
                    <a:pt x="375920" y="7620"/>
                  </a:lnTo>
                  <a:lnTo>
                    <a:pt x="375920" y="10160"/>
                  </a:lnTo>
                  <a:lnTo>
                    <a:pt x="508000" y="10160"/>
                  </a:lnTo>
                  <a:lnTo>
                    <a:pt x="508000" y="7620"/>
                  </a:lnTo>
                  <a:lnTo>
                    <a:pt x="508000" y="5080"/>
                  </a:lnTo>
                  <a:lnTo>
                    <a:pt x="508000" y="3810"/>
                  </a:lnTo>
                  <a:close/>
                </a:path>
              </a:pathLst>
            </a:custGeom>
            <a:solidFill>
              <a:srgbClr val="A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546600" y="1991359"/>
              <a:ext cx="513080" cy="8890"/>
            </a:xfrm>
            <a:custGeom>
              <a:avLst/>
              <a:gdLst/>
              <a:ahLst/>
              <a:cxnLst/>
              <a:rect l="l" t="t" r="r" b="b"/>
              <a:pathLst>
                <a:path w="513079" h="8889">
                  <a:moveTo>
                    <a:pt x="144780" y="0"/>
                  </a:moveTo>
                  <a:lnTo>
                    <a:pt x="2540" y="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42240" y="8890"/>
                  </a:lnTo>
                  <a:lnTo>
                    <a:pt x="142240" y="6350"/>
                  </a:lnTo>
                  <a:lnTo>
                    <a:pt x="143510" y="6350"/>
                  </a:lnTo>
                  <a:lnTo>
                    <a:pt x="143510" y="2540"/>
                  </a:lnTo>
                  <a:lnTo>
                    <a:pt x="144780" y="2540"/>
                  </a:lnTo>
                  <a:lnTo>
                    <a:pt x="144780" y="0"/>
                  </a:lnTo>
                  <a:close/>
                </a:path>
                <a:path w="513079" h="8889">
                  <a:moveTo>
                    <a:pt x="513080" y="5080"/>
                  </a:moveTo>
                  <a:lnTo>
                    <a:pt x="511797" y="5080"/>
                  </a:lnTo>
                  <a:lnTo>
                    <a:pt x="511797" y="3810"/>
                  </a:lnTo>
                  <a:lnTo>
                    <a:pt x="511810" y="0"/>
                  </a:lnTo>
                  <a:lnTo>
                    <a:pt x="378460" y="0"/>
                  </a:lnTo>
                  <a:lnTo>
                    <a:pt x="378460" y="3810"/>
                  </a:lnTo>
                  <a:lnTo>
                    <a:pt x="379730" y="3810"/>
                  </a:lnTo>
                  <a:lnTo>
                    <a:pt x="379730" y="5080"/>
                  </a:lnTo>
                  <a:lnTo>
                    <a:pt x="379730" y="8890"/>
                  </a:lnTo>
                  <a:lnTo>
                    <a:pt x="513080" y="8890"/>
                  </a:lnTo>
                  <a:lnTo>
                    <a:pt x="513080" y="5080"/>
                  </a:lnTo>
                  <a:close/>
                </a:path>
              </a:pathLst>
            </a:custGeom>
            <a:solidFill>
              <a:srgbClr val="B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542790" y="2000249"/>
              <a:ext cx="519430" cy="10160"/>
            </a:xfrm>
            <a:custGeom>
              <a:avLst/>
              <a:gdLst/>
              <a:ahLst/>
              <a:cxnLst/>
              <a:rect l="l" t="t" r="r" b="b"/>
              <a:pathLst>
                <a:path w="519429" h="10160">
                  <a:moveTo>
                    <a:pt x="146050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43510" y="10160"/>
                  </a:lnTo>
                  <a:lnTo>
                    <a:pt x="143510" y="8890"/>
                  </a:lnTo>
                  <a:lnTo>
                    <a:pt x="143510" y="6350"/>
                  </a:lnTo>
                  <a:lnTo>
                    <a:pt x="144780" y="6350"/>
                  </a:lnTo>
                  <a:lnTo>
                    <a:pt x="144780" y="5080"/>
                  </a:lnTo>
                  <a:lnTo>
                    <a:pt x="144767" y="2540"/>
                  </a:lnTo>
                  <a:lnTo>
                    <a:pt x="146050" y="2540"/>
                  </a:lnTo>
                  <a:lnTo>
                    <a:pt x="146050" y="1270"/>
                  </a:lnTo>
                  <a:lnTo>
                    <a:pt x="146050" y="0"/>
                  </a:lnTo>
                  <a:close/>
                </a:path>
                <a:path w="519429" h="10160">
                  <a:moveTo>
                    <a:pt x="519430" y="6350"/>
                  </a:moveTo>
                  <a:lnTo>
                    <a:pt x="518160" y="6350"/>
                  </a:lnTo>
                  <a:lnTo>
                    <a:pt x="518160" y="1270"/>
                  </a:lnTo>
                  <a:lnTo>
                    <a:pt x="516890" y="1270"/>
                  </a:lnTo>
                  <a:lnTo>
                    <a:pt x="516890" y="0"/>
                  </a:lnTo>
                  <a:lnTo>
                    <a:pt x="384810" y="0"/>
                  </a:lnTo>
                  <a:lnTo>
                    <a:pt x="384810" y="1270"/>
                  </a:lnTo>
                  <a:lnTo>
                    <a:pt x="384810" y="6350"/>
                  </a:lnTo>
                  <a:lnTo>
                    <a:pt x="386080" y="6350"/>
                  </a:lnTo>
                  <a:lnTo>
                    <a:pt x="386080" y="10160"/>
                  </a:lnTo>
                  <a:lnTo>
                    <a:pt x="519430" y="10160"/>
                  </a:lnTo>
                  <a:lnTo>
                    <a:pt x="519430" y="6350"/>
                  </a:lnTo>
                  <a:close/>
                </a:path>
              </a:pathLst>
            </a:custGeom>
            <a:solidFill>
              <a:srgbClr val="B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540250" y="2010409"/>
              <a:ext cx="524510" cy="10160"/>
            </a:xfrm>
            <a:custGeom>
              <a:avLst/>
              <a:gdLst/>
              <a:ahLst/>
              <a:cxnLst/>
              <a:rect l="l" t="t" r="r" b="b"/>
              <a:pathLst>
                <a:path w="524510" h="10160">
                  <a:moveTo>
                    <a:pt x="144780" y="0"/>
                  </a:moveTo>
                  <a:lnTo>
                    <a:pt x="2540" y="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42240" y="10160"/>
                  </a:lnTo>
                  <a:lnTo>
                    <a:pt x="142240" y="8890"/>
                  </a:lnTo>
                  <a:lnTo>
                    <a:pt x="143510" y="8890"/>
                  </a:lnTo>
                  <a:lnTo>
                    <a:pt x="143510" y="6350"/>
                  </a:lnTo>
                  <a:lnTo>
                    <a:pt x="143510" y="3810"/>
                  </a:lnTo>
                  <a:lnTo>
                    <a:pt x="144780" y="3810"/>
                  </a:lnTo>
                  <a:lnTo>
                    <a:pt x="144780" y="2540"/>
                  </a:lnTo>
                  <a:lnTo>
                    <a:pt x="144780" y="0"/>
                  </a:lnTo>
                  <a:close/>
                </a:path>
                <a:path w="524510" h="10160">
                  <a:moveTo>
                    <a:pt x="524510" y="5080"/>
                  </a:moveTo>
                  <a:lnTo>
                    <a:pt x="523240" y="5080"/>
                  </a:lnTo>
                  <a:lnTo>
                    <a:pt x="523240" y="1270"/>
                  </a:lnTo>
                  <a:lnTo>
                    <a:pt x="521970" y="1270"/>
                  </a:lnTo>
                  <a:lnTo>
                    <a:pt x="521970" y="0"/>
                  </a:lnTo>
                  <a:lnTo>
                    <a:pt x="388620" y="0"/>
                  </a:lnTo>
                  <a:lnTo>
                    <a:pt x="388620" y="1270"/>
                  </a:lnTo>
                  <a:lnTo>
                    <a:pt x="389890" y="1270"/>
                  </a:lnTo>
                  <a:lnTo>
                    <a:pt x="389890" y="5080"/>
                  </a:lnTo>
                  <a:lnTo>
                    <a:pt x="389890" y="7620"/>
                  </a:lnTo>
                  <a:lnTo>
                    <a:pt x="391160" y="7620"/>
                  </a:lnTo>
                  <a:lnTo>
                    <a:pt x="391160" y="10160"/>
                  </a:lnTo>
                  <a:lnTo>
                    <a:pt x="524510" y="10160"/>
                  </a:lnTo>
                  <a:lnTo>
                    <a:pt x="524510" y="7620"/>
                  </a:lnTo>
                  <a:lnTo>
                    <a:pt x="524510" y="5080"/>
                  </a:lnTo>
                  <a:close/>
                </a:path>
              </a:pathLst>
            </a:custGeom>
            <a:solidFill>
              <a:srgbClr val="B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537710" y="2020569"/>
              <a:ext cx="529590" cy="8890"/>
            </a:xfrm>
            <a:custGeom>
              <a:avLst/>
              <a:gdLst/>
              <a:ahLst/>
              <a:cxnLst/>
              <a:rect l="l" t="t" r="r" b="b"/>
              <a:pathLst>
                <a:path w="529589" h="8889">
                  <a:moveTo>
                    <a:pt x="14478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42240" y="8890"/>
                  </a:lnTo>
                  <a:lnTo>
                    <a:pt x="142240" y="6350"/>
                  </a:lnTo>
                  <a:lnTo>
                    <a:pt x="143510" y="6350"/>
                  </a:lnTo>
                  <a:lnTo>
                    <a:pt x="143510" y="5080"/>
                  </a:lnTo>
                  <a:lnTo>
                    <a:pt x="143497" y="2540"/>
                  </a:lnTo>
                  <a:lnTo>
                    <a:pt x="144780" y="2540"/>
                  </a:lnTo>
                  <a:lnTo>
                    <a:pt x="144780" y="1270"/>
                  </a:lnTo>
                  <a:lnTo>
                    <a:pt x="144780" y="0"/>
                  </a:lnTo>
                  <a:close/>
                </a:path>
                <a:path w="529589" h="8889">
                  <a:moveTo>
                    <a:pt x="529590" y="5080"/>
                  </a:moveTo>
                  <a:lnTo>
                    <a:pt x="528320" y="5080"/>
                  </a:lnTo>
                  <a:lnTo>
                    <a:pt x="528320" y="2540"/>
                  </a:lnTo>
                  <a:lnTo>
                    <a:pt x="528320" y="0"/>
                  </a:lnTo>
                  <a:lnTo>
                    <a:pt x="393700" y="0"/>
                  </a:lnTo>
                  <a:lnTo>
                    <a:pt x="393700" y="2540"/>
                  </a:lnTo>
                  <a:lnTo>
                    <a:pt x="394970" y="2540"/>
                  </a:lnTo>
                  <a:lnTo>
                    <a:pt x="394970" y="5080"/>
                  </a:lnTo>
                  <a:lnTo>
                    <a:pt x="394970" y="8890"/>
                  </a:lnTo>
                  <a:lnTo>
                    <a:pt x="529590" y="8890"/>
                  </a:lnTo>
                  <a:lnTo>
                    <a:pt x="529590" y="5080"/>
                  </a:lnTo>
                  <a:close/>
                </a:path>
              </a:pathLst>
            </a:custGeom>
            <a:solidFill>
              <a:srgbClr val="B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533900" y="2029459"/>
              <a:ext cx="535940" cy="10160"/>
            </a:xfrm>
            <a:custGeom>
              <a:avLst/>
              <a:gdLst/>
              <a:ahLst/>
              <a:cxnLst/>
              <a:rect l="l" t="t" r="r" b="b"/>
              <a:pathLst>
                <a:path w="535939" h="10160">
                  <a:moveTo>
                    <a:pt x="146050" y="0"/>
                  </a:moveTo>
                  <a:lnTo>
                    <a:pt x="2540" y="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43510" y="10160"/>
                  </a:lnTo>
                  <a:lnTo>
                    <a:pt x="143510" y="8890"/>
                  </a:lnTo>
                  <a:lnTo>
                    <a:pt x="143510" y="6350"/>
                  </a:lnTo>
                  <a:lnTo>
                    <a:pt x="144780" y="6350"/>
                  </a:lnTo>
                  <a:lnTo>
                    <a:pt x="144780" y="3810"/>
                  </a:lnTo>
                  <a:lnTo>
                    <a:pt x="144780" y="2540"/>
                  </a:lnTo>
                  <a:lnTo>
                    <a:pt x="146050" y="2540"/>
                  </a:lnTo>
                  <a:lnTo>
                    <a:pt x="146050" y="0"/>
                  </a:lnTo>
                  <a:close/>
                </a:path>
                <a:path w="535939" h="10160">
                  <a:moveTo>
                    <a:pt x="535940" y="5080"/>
                  </a:moveTo>
                  <a:lnTo>
                    <a:pt x="534670" y="5080"/>
                  </a:lnTo>
                  <a:lnTo>
                    <a:pt x="534670" y="0"/>
                  </a:lnTo>
                  <a:lnTo>
                    <a:pt x="400050" y="0"/>
                  </a:lnTo>
                  <a:lnTo>
                    <a:pt x="400050" y="5080"/>
                  </a:lnTo>
                  <a:lnTo>
                    <a:pt x="401320" y="5080"/>
                  </a:lnTo>
                  <a:lnTo>
                    <a:pt x="401320" y="10160"/>
                  </a:lnTo>
                  <a:lnTo>
                    <a:pt x="535940" y="10160"/>
                  </a:lnTo>
                  <a:lnTo>
                    <a:pt x="535940" y="5080"/>
                  </a:lnTo>
                  <a:close/>
                </a:path>
              </a:pathLst>
            </a:custGeom>
            <a:solidFill>
              <a:srgbClr val="B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531360" y="2039619"/>
              <a:ext cx="541020" cy="8890"/>
            </a:xfrm>
            <a:custGeom>
              <a:avLst/>
              <a:gdLst/>
              <a:ahLst/>
              <a:cxnLst/>
              <a:rect l="l" t="t" r="r" b="b"/>
              <a:pathLst>
                <a:path w="541020" h="8889">
                  <a:moveTo>
                    <a:pt x="144780" y="0"/>
                  </a:moveTo>
                  <a:lnTo>
                    <a:pt x="2540" y="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43510" y="8890"/>
                  </a:lnTo>
                  <a:lnTo>
                    <a:pt x="143510" y="6350"/>
                  </a:lnTo>
                  <a:lnTo>
                    <a:pt x="143497" y="5080"/>
                  </a:lnTo>
                  <a:lnTo>
                    <a:pt x="144780" y="5080"/>
                  </a:lnTo>
                  <a:lnTo>
                    <a:pt x="144780" y="2540"/>
                  </a:lnTo>
                  <a:lnTo>
                    <a:pt x="144780" y="0"/>
                  </a:lnTo>
                  <a:close/>
                </a:path>
                <a:path w="541020" h="8889">
                  <a:moveTo>
                    <a:pt x="541020" y="3810"/>
                  </a:moveTo>
                  <a:lnTo>
                    <a:pt x="539750" y="3810"/>
                  </a:lnTo>
                  <a:lnTo>
                    <a:pt x="539750" y="1270"/>
                  </a:lnTo>
                  <a:lnTo>
                    <a:pt x="539750" y="0"/>
                  </a:lnTo>
                  <a:lnTo>
                    <a:pt x="403860" y="0"/>
                  </a:lnTo>
                  <a:lnTo>
                    <a:pt x="403860" y="1270"/>
                  </a:lnTo>
                  <a:lnTo>
                    <a:pt x="405130" y="1270"/>
                  </a:lnTo>
                  <a:lnTo>
                    <a:pt x="405130" y="3810"/>
                  </a:lnTo>
                  <a:lnTo>
                    <a:pt x="405130" y="6350"/>
                  </a:lnTo>
                  <a:lnTo>
                    <a:pt x="406400" y="6350"/>
                  </a:lnTo>
                  <a:lnTo>
                    <a:pt x="406400" y="8890"/>
                  </a:lnTo>
                  <a:lnTo>
                    <a:pt x="541020" y="8890"/>
                  </a:lnTo>
                  <a:lnTo>
                    <a:pt x="541020" y="6350"/>
                  </a:lnTo>
                  <a:lnTo>
                    <a:pt x="541020" y="3810"/>
                  </a:lnTo>
                  <a:close/>
                </a:path>
              </a:pathLst>
            </a:custGeom>
            <a:solidFill>
              <a:srgbClr val="B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527550" y="2048509"/>
              <a:ext cx="548640" cy="10160"/>
            </a:xfrm>
            <a:custGeom>
              <a:avLst/>
              <a:gdLst/>
              <a:ahLst/>
              <a:cxnLst/>
              <a:rect l="l" t="t" r="r" b="b"/>
              <a:pathLst>
                <a:path w="548639" h="10160">
                  <a:moveTo>
                    <a:pt x="147320" y="0"/>
                  </a:moveTo>
                  <a:lnTo>
                    <a:pt x="146050" y="0"/>
                  </a:lnTo>
                  <a:lnTo>
                    <a:pt x="136918" y="0"/>
                  </a:lnTo>
                  <a:lnTo>
                    <a:pt x="119926" y="0"/>
                  </a:lnTo>
                  <a:lnTo>
                    <a:pt x="119926" y="1270"/>
                  </a:lnTo>
                  <a:lnTo>
                    <a:pt x="119926" y="3810"/>
                  </a:lnTo>
                  <a:lnTo>
                    <a:pt x="91274" y="3810"/>
                  </a:lnTo>
                  <a:lnTo>
                    <a:pt x="91274" y="1270"/>
                  </a:lnTo>
                  <a:lnTo>
                    <a:pt x="119926" y="1270"/>
                  </a:lnTo>
                  <a:lnTo>
                    <a:pt x="119926" y="0"/>
                  </a:lnTo>
                  <a:lnTo>
                    <a:pt x="56032" y="0"/>
                  </a:lnTo>
                  <a:lnTo>
                    <a:pt x="56032" y="6350"/>
                  </a:lnTo>
                  <a:lnTo>
                    <a:pt x="56032" y="8890"/>
                  </a:lnTo>
                  <a:lnTo>
                    <a:pt x="27381" y="8890"/>
                  </a:lnTo>
                  <a:lnTo>
                    <a:pt x="27381" y="6350"/>
                  </a:lnTo>
                  <a:lnTo>
                    <a:pt x="56032" y="6350"/>
                  </a:lnTo>
                  <a:lnTo>
                    <a:pt x="56032" y="0"/>
                  </a:ln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10083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0388" y="10160"/>
                  </a:lnTo>
                  <a:lnTo>
                    <a:pt x="27381" y="10160"/>
                  </a:lnTo>
                  <a:lnTo>
                    <a:pt x="143510" y="10160"/>
                  </a:lnTo>
                  <a:lnTo>
                    <a:pt x="143510" y="8890"/>
                  </a:lnTo>
                  <a:lnTo>
                    <a:pt x="144780" y="8890"/>
                  </a:lnTo>
                  <a:lnTo>
                    <a:pt x="144780" y="3810"/>
                  </a:lnTo>
                  <a:lnTo>
                    <a:pt x="146050" y="3810"/>
                  </a:lnTo>
                  <a:lnTo>
                    <a:pt x="146050" y="88"/>
                  </a:lnTo>
                  <a:lnTo>
                    <a:pt x="147320" y="0"/>
                  </a:lnTo>
                  <a:close/>
                </a:path>
                <a:path w="548639" h="10160">
                  <a:moveTo>
                    <a:pt x="548640" y="8890"/>
                  </a:moveTo>
                  <a:lnTo>
                    <a:pt x="547370" y="8890"/>
                  </a:lnTo>
                  <a:lnTo>
                    <a:pt x="547370" y="7620"/>
                  </a:lnTo>
                  <a:lnTo>
                    <a:pt x="547357" y="5080"/>
                  </a:lnTo>
                  <a:lnTo>
                    <a:pt x="546100" y="5080"/>
                  </a:lnTo>
                  <a:lnTo>
                    <a:pt x="546100" y="2540"/>
                  </a:lnTo>
                  <a:lnTo>
                    <a:pt x="546100" y="0"/>
                  </a:lnTo>
                  <a:lnTo>
                    <a:pt x="410210" y="0"/>
                  </a:lnTo>
                  <a:lnTo>
                    <a:pt x="410210" y="2540"/>
                  </a:lnTo>
                  <a:lnTo>
                    <a:pt x="411480" y="2540"/>
                  </a:lnTo>
                  <a:lnTo>
                    <a:pt x="411480" y="5080"/>
                  </a:lnTo>
                  <a:lnTo>
                    <a:pt x="411480" y="7620"/>
                  </a:lnTo>
                  <a:lnTo>
                    <a:pt x="412750" y="7620"/>
                  </a:lnTo>
                  <a:lnTo>
                    <a:pt x="412750" y="8890"/>
                  </a:lnTo>
                  <a:lnTo>
                    <a:pt x="412750" y="10160"/>
                  </a:lnTo>
                  <a:lnTo>
                    <a:pt x="548640" y="10160"/>
                  </a:lnTo>
                  <a:lnTo>
                    <a:pt x="548640" y="8890"/>
                  </a:lnTo>
                  <a:close/>
                </a:path>
              </a:pathLst>
            </a:custGeom>
            <a:solidFill>
              <a:srgbClr val="B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525010" y="2058669"/>
              <a:ext cx="552450" cy="8890"/>
            </a:xfrm>
            <a:custGeom>
              <a:avLst/>
              <a:gdLst/>
              <a:ahLst/>
              <a:cxnLst/>
              <a:rect l="l" t="t" r="r" b="b"/>
              <a:pathLst>
                <a:path w="552450" h="8889">
                  <a:moveTo>
                    <a:pt x="146050" y="0"/>
                  </a:moveTo>
                  <a:lnTo>
                    <a:pt x="2540" y="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43510" y="8890"/>
                  </a:lnTo>
                  <a:lnTo>
                    <a:pt x="143510" y="7620"/>
                  </a:lnTo>
                  <a:lnTo>
                    <a:pt x="143497" y="6350"/>
                  </a:lnTo>
                  <a:lnTo>
                    <a:pt x="144780" y="6350"/>
                  </a:lnTo>
                  <a:lnTo>
                    <a:pt x="144780" y="3810"/>
                  </a:lnTo>
                  <a:lnTo>
                    <a:pt x="144780" y="2540"/>
                  </a:lnTo>
                  <a:lnTo>
                    <a:pt x="146050" y="2540"/>
                  </a:lnTo>
                  <a:lnTo>
                    <a:pt x="146050" y="0"/>
                  </a:lnTo>
                  <a:close/>
                </a:path>
                <a:path w="552450" h="8889">
                  <a:moveTo>
                    <a:pt x="551180" y="0"/>
                  </a:moveTo>
                  <a:lnTo>
                    <a:pt x="415290" y="0"/>
                  </a:lnTo>
                  <a:lnTo>
                    <a:pt x="415290" y="3810"/>
                  </a:lnTo>
                  <a:lnTo>
                    <a:pt x="551180" y="3810"/>
                  </a:lnTo>
                  <a:lnTo>
                    <a:pt x="551180" y="0"/>
                  </a:lnTo>
                  <a:close/>
                </a:path>
                <a:path w="552450" h="8889">
                  <a:moveTo>
                    <a:pt x="552450" y="3822"/>
                  </a:moveTo>
                  <a:lnTo>
                    <a:pt x="416560" y="3822"/>
                  </a:lnTo>
                  <a:lnTo>
                    <a:pt x="416560" y="8890"/>
                  </a:lnTo>
                  <a:lnTo>
                    <a:pt x="552450" y="8890"/>
                  </a:lnTo>
                  <a:lnTo>
                    <a:pt x="552450" y="3822"/>
                  </a:lnTo>
                  <a:close/>
                </a:path>
              </a:pathLst>
            </a:custGeom>
            <a:solidFill>
              <a:srgbClr val="B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522470" y="2067559"/>
              <a:ext cx="558800" cy="10160"/>
            </a:xfrm>
            <a:custGeom>
              <a:avLst/>
              <a:gdLst/>
              <a:ahLst/>
              <a:cxnLst/>
              <a:rect l="l" t="t" r="r" b="b"/>
              <a:pathLst>
                <a:path w="558800" h="10160">
                  <a:moveTo>
                    <a:pt x="14605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42240" y="10160"/>
                  </a:lnTo>
                  <a:lnTo>
                    <a:pt x="142240" y="7620"/>
                  </a:lnTo>
                  <a:lnTo>
                    <a:pt x="143510" y="7620"/>
                  </a:lnTo>
                  <a:lnTo>
                    <a:pt x="143510" y="5080"/>
                  </a:lnTo>
                  <a:lnTo>
                    <a:pt x="144780" y="5080"/>
                  </a:lnTo>
                  <a:lnTo>
                    <a:pt x="144780" y="3810"/>
                  </a:lnTo>
                  <a:lnTo>
                    <a:pt x="144780" y="1270"/>
                  </a:lnTo>
                  <a:lnTo>
                    <a:pt x="146050" y="1270"/>
                  </a:lnTo>
                  <a:lnTo>
                    <a:pt x="146050" y="0"/>
                  </a:lnTo>
                  <a:close/>
                </a:path>
                <a:path w="558800" h="10160">
                  <a:moveTo>
                    <a:pt x="558800" y="8890"/>
                  </a:moveTo>
                  <a:lnTo>
                    <a:pt x="557530" y="8890"/>
                  </a:lnTo>
                  <a:lnTo>
                    <a:pt x="557530" y="5080"/>
                  </a:lnTo>
                  <a:lnTo>
                    <a:pt x="557530" y="3810"/>
                  </a:lnTo>
                  <a:lnTo>
                    <a:pt x="556260" y="3810"/>
                  </a:lnTo>
                  <a:lnTo>
                    <a:pt x="556260" y="1270"/>
                  </a:lnTo>
                  <a:lnTo>
                    <a:pt x="556260" y="0"/>
                  </a:lnTo>
                  <a:lnTo>
                    <a:pt x="420370" y="0"/>
                  </a:lnTo>
                  <a:lnTo>
                    <a:pt x="420370" y="1270"/>
                  </a:lnTo>
                  <a:lnTo>
                    <a:pt x="420370" y="3810"/>
                  </a:lnTo>
                  <a:lnTo>
                    <a:pt x="420370" y="5080"/>
                  </a:lnTo>
                  <a:lnTo>
                    <a:pt x="421640" y="5080"/>
                  </a:lnTo>
                  <a:lnTo>
                    <a:pt x="421640" y="8890"/>
                  </a:lnTo>
                  <a:lnTo>
                    <a:pt x="421640" y="10160"/>
                  </a:lnTo>
                  <a:lnTo>
                    <a:pt x="558800" y="10160"/>
                  </a:lnTo>
                  <a:lnTo>
                    <a:pt x="558800" y="8890"/>
                  </a:lnTo>
                  <a:close/>
                </a:path>
              </a:pathLst>
            </a:custGeom>
            <a:solidFill>
              <a:srgbClr val="B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519930" y="2077719"/>
              <a:ext cx="563880" cy="10160"/>
            </a:xfrm>
            <a:custGeom>
              <a:avLst/>
              <a:gdLst/>
              <a:ahLst/>
              <a:cxnLst/>
              <a:rect l="l" t="t" r="r" b="b"/>
              <a:pathLst>
                <a:path w="563879" h="10160">
                  <a:moveTo>
                    <a:pt x="14478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40970" y="10160"/>
                  </a:lnTo>
                  <a:lnTo>
                    <a:pt x="140970" y="8890"/>
                  </a:lnTo>
                  <a:lnTo>
                    <a:pt x="142227" y="8890"/>
                  </a:lnTo>
                  <a:lnTo>
                    <a:pt x="142227" y="6350"/>
                  </a:lnTo>
                  <a:lnTo>
                    <a:pt x="142240" y="5080"/>
                  </a:lnTo>
                  <a:lnTo>
                    <a:pt x="143510" y="5080"/>
                  </a:lnTo>
                  <a:lnTo>
                    <a:pt x="143510" y="1270"/>
                  </a:lnTo>
                  <a:lnTo>
                    <a:pt x="144780" y="1270"/>
                  </a:lnTo>
                  <a:lnTo>
                    <a:pt x="144780" y="0"/>
                  </a:lnTo>
                  <a:close/>
                </a:path>
                <a:path w="563879" h="10160">
                  <a:moveTo>
                    <a:pt x="563880" y="8890"/>
                  </a:moveTo>
                  <a:lnTo>
                    <a:pt x="562610" y="8890"/>
                  </a:lnTo>
                  <a:lnTo>
                    <a:pt x="562610" y="5080"/>
                  </a:lnTo>
                  <a:lnTo>
                    <a:pt x="562610" y="3810"/>
                  </a:lnTo>
                  <a:lnTo>
                    <a:pt x="561340" y="3810"/>
                  </a:lnTo>
                  <a:lnTo>
                    <a:pt x="561340" y="0"/>
                  </a:lnTo>
                  <a:lnTo>
                    <a:pt x="425450" y="0"/>
                  </a:lnTo>
                  <a:lnTo>
                    <a:pt x="425450" y="3810"/>
                  </a:lnTo>
                  <a:lnTo>
                    <a:pt x="425450" y="5080"/>
                  </a:lnTo>
                  <a:lnTo>
                    <a:pt x="426720" y="5080"/>
                  </a:lnTo>
                  <a:lnTo>
                    <a:pt x="426720" y="8890"/>
                  </a:lnTo>
                  <a:lnTo>
                    <a:pt x="427990" y="8890"/>
                  </a:lnTo>
                  <a:lnTo>
                    <a:pt x="427990" y="10160"/>
                  </a:lnTo>
                  <a:lnTo>
                    <a:pt x="563880" y="10160"/>
                  </a:lnTo>
                  <a:lnTo>
                    <a:pt x="563880" y="8890"/>
                  </a:lnTo>
                  <a:close/>
                </a:path>
              </a:pathLst>
            </a:custGeom>
            <a:solidFill>
              <a:srgbClr val="B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517390" y="2087879"/>
              <a:ext cx="567690" cy="8890"/>
            </a:xfrm>
            <a:custGeom>
              <a:avLst/>
              <a:gdLst/>
              <a:ahLst/>
              <a:cxnLst/>
              <a:rect l="l" t="t" r="r" b="b"/>
              <a:pathLst>
                <a:path w="567689" h="8889">
                  <a:moveTo>
                    <a:pt x="143510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40970" y="8890"/>
                  </a:lnTo>
                  <a:lnTo>
                    <a:pt x="140970" y="6350"/>
                  </a:lnTo>
                  <a:lnTo>
                    <a:pt x="142240" y="6350"/>
                  </a:lnTo>
                  <a:lnTo>
                    <a:pt x="142240" y="3810"/>
                  </a:lnTo>
                  <a:lnTo>
                    <a:pt x="142240" y="2540"/>
                  </a:lnTo>
                  <a:lnTo>
                    <a:pt x="143510" y="2540"/>
                  </a:lnTo>
                  <a:lnTo>
                    <a:pt x="143510" y="0"/>
                  </a:lnTo>
                  <a:close/>
                </a:path>
                <a:path w="567689" h="8889">
                  <a:moveTo>
                    <a:pt x="567690" y="3810"/>
                  </a:moveTo>
                  <a:lnTo>
                    <a:pt x="566420" y="3810"/>
                  </a:lnTo>
                  <a:lnTo>
                    <a:pt x="566420" y="12"/>
                  </a:lnTo>
                  <a:lnTo>
                    <a:pt x="430530" y="12"/>
                  </a:lnTo>
                  <a:lnTo>
                    <a:pt x="430530" y="3810"/>
                  </a:lnTo>
                  <a:lnTo>
                    <a:pt x="431800" y="3810"/>
                  </a:lnTo>
                  <a:lnTo>
                    <a:pt x="431800" y="7620"/>
                  </a:lnTo>
                  <a:lnTo>
                    <a:pt x="433070" y="7620"/>
                  </a:lnTo>
                  <a:lnTo>
                    <a:pt x="433070" y="8890"/>
                  </a:lnTo>
                  <a:lnTo>
                    <a:pt x="567690" y="8890"/>
                  </a:lnTo>
                  <a:lnTo>
                    <a:pt x="567690" y="7620"/>
                  </a:lnTo>
                  <a:lnTo>
                    <a:pt x="567690" y="3810"/>
                  </a:lnTo>
                  <a:close/>
                </a:path>
              </a:pathLst>
            </a:custGeom>
            <a:solidFill>
              <a:srgbClr val="BA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4513580" y="2096769"/>
              <a:ext cx="575310" cy="10160"/>
            </a:xfrm>
            <a:custGeom>
              <a:avLst/>
              <a:gdLst/>
              <a:ahLst/>
              <a:cxnLst/>
              <a:rect l="l" t="t" r="r" b="b"/>
              <a:pathLst>
                <a:path w="575310" h="10160">
                  <a:moveTo>
                    <a:pt x="14478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40970" y="10160"/>
                  </a:lnTo>
                  <a:lnTo>
                    <a:pt x="140970" y="8890"/>
                  </a:lnTo>
                  <a:lnTo>
                    <a:pt x="142240" y="8890"/>
                  </a:lnTo>
                  <a:lnTo>
                    <a:pt x="142240" y="5080"/>
                  </a:lnTo>
                  <a:lnTo>
                    <a:pt x="143510" y="5080"/>
                  </a:lnTo>
                  <a:lnTo>
                    <a:pt x="143510" y="3810"/>
                  </a:lnTo>
                  <a:lnTo>
                    <a:pt x="143510" y="1270"/>
                  </a:lnTo>
                  <a:lnTo>
                    <a:pt x="144780" y="1270"/>
                  </a:lnTo>
                  <a:lnTo>
                    <a:pt x="144780" y="0"/>
                  </a:lnTo>
                  <a:close/>
                </a:path>
                <a:path w="575310" h="10160">
                  <a:moveTo>
                    <a:pt x="575310" y="7620"/>
                  </a:moveTo>
                  <a:lnTo>
                    <a:pt x="574040" y="7620"/>
                  </a:lnTo>
                  <a:lnTo>
                    <a:pt x="574040" y="6350"/>
                  </a:lnTo>
                  <a:lnTo>
                    <a:pt x="574027" y="3810"/>
                  </a:lnTo>
                  <a:lnTo>
                    <a:pt x="572770" y="3810"/>
                  </a:lnTo>
                  <a:lnTo>
                    <a:pt x="572770" y="2540"/>
                  </a:lnTo>
                  <a:lnTo>
                    <a:pt x="572770" y="0"/>
                  </a:lnTo>
                  <a:lnTo>
                    <a:pt x="436880" y="0"/>
                  </a:lnTo>
                  <a:lnTo>
                    <a:pt x="436880" y="2540"/>
                  </a:lnTo>
                  <a:lnTo>
                    <a:pt x="438150" y="2540"/>
                  </a:lnTo>
                  <a:lnTo>
                    <a:pt x="438150" y="3810"/>
                  </a:lnTo>
                  <a:lnTo>
                    <a:pt x="438150" y="6350"/>
                  </a:lnTo>
                  <a:lnTo>
                    <a:pt x="439420" y="6350"/>
                  </a:lnTo>
                  <a:lnTo>
                    <a:pt x="439420" y="7620"/>
                  </a:lnTo>
                  <a:lnTo>
                    <a:pt x="439420" y="10160"/>
                  </a:lnTo>
                  <a:lnTo>
                    <a:pt x="575310" y="10160"/>
                  </a:lnTo>
                  <a:lnTo>
                    <a:pt x="575310" y="7620"/>
                  </a:lnTo>
                  <a:close/>
                </a:path>
              </a:pathLst>
            </a:custGeom>
            <a:solidFill>
              <a:srgbClr val="BB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512310" y="2106929"/>
              <a:ext cx="579120" cy="8890"/>
            </a:xfrm>
            <a:custGeom>
              <a:avLst/>
              <a:gdLst/>
              <a:ahLst/>
              <a:cxnLst/>
              <a:rect l="l" t="t" r="r" b="b"/>
              <a:pathLst>
                <a:path w="579120" h="8889">
                  <a:moveTo>
                    <a:pt x="14224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139700" y="8890"/>
                  </a:lnTo>
                  <a:lnTo>
                    <a:pt x="139700" y="5080"/>
                  </a:lnTo>
                  <a:lnTo>
                    <a:pt x="140970" y="5080"/>
                  </a:lnTo>
                  <a:lnTo>
                    <a:pt x="140970" y="3810"/>
                  </a:lnTo>
                  <a:lnTo>
                    <a:pt x="140970" y="1270"/>
                  </a:lnTo>
                  <a:lnTo>
                    <a:pt x="142240" y="1270"/>
                  </a:lnTo>
                  <a:lnTo>
                    <a:pt x="142240" y="0"/>
                  </a:lnTo>
                  <a:close/>
                </a:path>
                <a:path w="579120" h="8889">
                  <a:moveTo>
                    <a:pt x="579120" y="7620"/>
                  </a:moveTo>
                  <a:lnTo>
                    <a:pt x="577850" y="7620"/>
                  </a:lnTo>
                  <a:lnTo>
                    <a:pt x="577850" y="5080"/>
                  </a:lnTo>
                  <a:lnTo>
                    <a:pt x="577850" y="2540"/>
                  </a:lnTo>
                  <a:lnTo>
                    <a:pt x="576580" y="2540"/>
                  </a:lnTo>
                  <a:lnTo>
                    <a:pt x="576580" y="0"/>
                  </a:lnTo>
                  <a:lnTo>
                    <a:pt x="441960" y="0"/>
                  </a:lnTo>
                  <a:lnTo>
                    <a:pt x="441960" y="2540"/>
                  </a:lnTo>
                  <a:lnTo>
                    <a:pt x="441960" y="5080"/>
                  </a:lnTo>
                  <a:lnTo>
                    <a:pt x="443230" y="5080"/>
                  </a:lnTo>
                  <a:lnTo>
                    <a:pt x="443230" y="7620"/>
                  </a:lnTo>
                  <a:lnTo>
                    <a:pt x="443230" y="8890"/>
                  </a:lnTo>
                  <a:lnTo>
                    <a:pt x="579120" y="8890"/>
                  </a:lnTo>
                  <a:lnTo>
                    <a:pt x="579120" y="7620"/>
                  </a:lnTo>
                  <a:close/>
                </a:path>
              </a:pathLst>
            </a:custGeom>
            <a:solidFill>
              <a:srgbClr val="B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509770" y="2115819"/>
              <a:ext cx="582930" cy="10160"/>
            </a:xfrm>
            <a:custGeom>
              <a:avLst/>
              <a:gdLst/>
              <a:ahLst/>
              <a:cxnLst/>
              <a:rect l="l" t="t" r="r" b="b"/>
              <a:pathLst>
                <a:path w="582929" h="10160">
                  <a:moveTo>
                    <a:pt x="14097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38430" y="10160"/>
                  </a:lnTo>
                  <a:lnTo>
                    <a:pt x="138430" y="7620"/>
                  </a:lnTo>
                  <a:lnTo>
                    <a:pt x="139700" y="7620"/>
                  </a:lnTo>
                  <a:lnTo>
                    <a:pt x="139700" y="5080"/>
                  </a:lnTo>
                  <a:lnTo>
                    <a:pt x="139687" y="3810"/>
                  </a:lnTo>
                  <a:lnTo>
                    <a:pt x="140970" y="3810"/>
                  </a:lnTo>
                  <a:lnTo>
                    <a:pt x="140970" y="0"/>
                  </a:lnTo>
                  <a:close/>
                </a:path>
                <a:path w="582929" h="10160">
                  <a:moveTo>
                    <a:pt x="582930" y="6350"/>
                  </a:moveTo>
                  <a:lnTo>
                    <a:pt x="581660" y="6350"/>
                  </a:lnTo>
                  <a:lnTo>
                    <a:pt x="581660" y="3810"/>
                  </a:lnTo>
                  <a:lnTo>
                    <a:pt x="581660" y="0"/>
                  </a:lnTo>
                  <a:lnTo>
                    <a:pt x="447040" y="0"/>
                  </a:lnTo>
                  <a:lnTo>
                    <a:pt x="447040" y="3810"/>
                  </a:lnTo>
                  <a:lnTo>
                    <a:pt x="448310" y="3810"/>
                  </a:lnTo>
                  <a:lnTo>
                    <a:pt x="448310" y="6350"/>
                  </a:lnTo>
                  <a:lnTo>
                    <a:pt x="448310" y="7620"/>
                  </a:lnTo>
                  <a:lnTo>
                    <a:pt x="449580" y="7620"/>
                  </a:lnTo>
                  <a:lnTo>
                    <a:pt x="449580" y="10160"/>
                  </a:lnTo>
                  <a:lnTo>
                    <a:pt x="582930" y="10160"/>
                  </a:lnTo>
                  <a:lnTo>
                    <a:pt x="582930" y="7620"/>
                  </a:lnTo>
                  <a:lnTo>
                    <a:pt x="582930" y="6350"/>
                  </a:lnTo>
                  <a:close/>
                </a:path>
              </a:pathLst>
            </a:custGeom>
            <a:solidFill>
              <a:srgbClr val="B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508500" y="2125979"/>
              <a:ext cx="585470" cy="8890"/>
            </a:xfrm>
            <a:custGeom>
              <a:avLst/>
              <a:gdLst/>
              <a:ahLst/>
              <a:cxnLst/>
              <a:rect l="l" t="t" r="r" b="b"/>
              <a:pathLst>
                <a:path w="585470" h="8889">
                  <a:moveTo>
                    <a:pt x="137160" y="6362"/>
                  </a:moveTo>
                  <a:lnTo>
                    <a:pt x="0" y="6362"/>
                  </a:lnTo>
                  <a:lnTo>
                    <a:pt x="0" y="8890"/>
                  </a:lnTo>
                  <a:lnTo>
                    <a:pt x="137160" y="8890"/>
                  </a:lnTo>
                  <a:lnTo>
                    <a:pt x="137160" y="6362"/>
                  </a:lnTo>
                  <a:close/>
                </a:path>
                <a:path w="585470" h="8889">
                  <a:moveTo>
                    <a:pt x="13970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37160" y="6350"/>
                  </a:lnTo>
                  <a:lnTo>
                    <a:pt x="137160" y="5080"/>
                  </a:lnTo>
                  <a:lnTo>
                    <a:pt x="138430" y="5080"/>
                  </a:lnTo>
                  <a:lnTo>
                    <a:pt x="138430" y="1270"/>
                  </a:lnTo>
                  <a:lnTo>
                    <a:pt x="139700" y="1270"/>
                  </a:lnTo>
                  <a:lnTo>
                    <a:pt x="139700" y="0"/>
                  </a:lnTo>
                  <a:close/>
                </a:path>
                <a:path w="585470" h="8889">
                  <a:moveTo>
                    <a:pt x="584200" y="0"/>
                  </a:moveTo>
                  <a:lnTo>
                    <a:pt x="450850" y="0"/>
                  </a:lnTo>
                  <a:lnTo>
                    <a:pt x="450850" y="1270"/>
                  </a:lnTo>
                  <a:lnTo>
                    <a:pt x="452120" y="1270"/>
                  </a:lnTo>
                  <a:lnTo>
                    <a:pt x="452120" y="5080"/>
                  </a:lnTo>
                  <a:lnTo>
                    <a:pt x="453390" y="5080"/>
                  </a:lnTo>
                  <a:lnTo>
                    <a:pt x="453390" y="6350"/>
                  </a:lnTo>
                  <a:lnTo>
                    <a:pt x="584200" y="6350"/>
                  </a:lnTo>
                  <a:lnTo>
                    <a:pt x="584200" y="5080"/>
                  </a:lnTo>
                  <a:lnTo>
                    <a:pt x="584200" y="1270"/>
                  </a:lnTo>
                  <a:lnTo>
                    <a:pt x="584200" y="0"/>
                  </a:lnTo>
                  <a:close/>
                </a:path>
                <a:path w="585470" h="8889">
                  <a:moveTo>
                    <a:pt x="585470" y="6362"/>
                  </a:moveTo>
                  <a:lnTo>
                    <a:pt x="453390" y="6362"/>
                  </a:lnTo>
                  <a:lnTo>
                    <a:pt x="453390" y="8890"/>
                  </a:lnTo>
                  <a:lnTo>
                    <a:pt x="585470" y="8890"/>
                  </a:lnTo>
                  <a:lnTo>
                    <a:pt x="585470" y="6362"/>
                  </a:lnTo>
                  <a:close/>
                </a:path>
              </a:pathLst>
            </a:custGeom>
            <a:solidFill>
              <a:srgbClr val="B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505960" y="2134869"/>
              <a:ext cx="588010" cy="10160"/>
            </a:xfrm>
            <a:custGeom>
              <a:avLst/>
              <a:gdLst/>
              <a:ahLst/>
              <a:cxnLst/>
              <a:rect l="l" t="t" r="r" b="b"/>
              <a:pathLst>
                <a:path w="588010" h="10160">
                  <a:moveTo>
                    <a:pt x="13843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35890" y="10160"/>
                  </a:lnTo>
                  <a:lnTo>
                    <a:pt x="135890" y="7620"/>
                  </a:lnTo>
                  <a:lnTo>
                    <a:pt x="135890" y="6350"/>
                  </a:lnTo>
                  <a:lnTo>
                    <a:pt x="137147" y="6350"/>
                  </a:lnTo>
                  <a:lnTo>
                    <a:pt x="137147" y="3810"/>
                  </a:lnTo>
                  <a:lnTo>
                    <a:pt x="138430" y="3810"/>
                  </a:lnTo>
                  <a:lnTo>
                    <a:pt x="138430" y="0"/>
                  </a:lnTo>
                  <a:close/>
                </a:path>
                <a:path w="588010" h="10160">
                  <a:moveTo>
                    <a:pt x="588010" y="3810"/>
                  </a:moveTo>
                  <a:lnTo>
                    <a:pt x="587997" y="0"/>
                  </a:lnTo>
                  <a:lnTo>
                    <a:pt x="457200" y="0"/>
                  </a:lnTo>
                  <a:lnTo>
                    <a:pt x="457200" y="3810"/>
                  </a:lnTo>
                  <a:lnTo>
                    <a:pt x="458470" y="3810"/>
                  </a:lnTo>
                  <a:lnTo>
                    <a:pt x="458470" y="7620"/>
                  </a:lnTo>
                  <a:lnTo>
                    <a:pt x="459740" y="7620"/>
                  </a:lnTo>
                  <a:lnTo>
                    <a:pt x="459740" y="10160"/>
                  </a:lnTo>
                  <a:lnTo>
                    <a:pt x="588010" y="10160"/>
                  </a:lnTo>
                  <a:lnTo>
                    <a:pt x="588010" y="7620"/>
                  </a:lnTo>
                  <a:lnTo>
                    <a:pt x="588010" y="3810"/>
                  </a:lnTo>
                  <a:close/>
                </a:path>
              </a:pathLst>
            </a:custGeom>
            <a:solidFill>
              <a:srgbClr val="B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505960" y="2145029"/>
              <a:ext cx="588010" cy="10160"/>
            </a:xfrm>
            <a:custGeom>
              <a:avLst/>
              <a:gdLst/>
              <a:ahLst/>
              <a:cxnLst/>
              <a:rect l="l" t="t" r="r" b="b"/>
              <a:pathLst>
                <a:path w="588010" h="10160">
                  <a:moveTo>
                    <a:pt x="1346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32080" y="10160"/>
                  </a:lnTo>
                  <a:lnTo>
                    <a:pt x="132080" y="7620"/>
                  </a:lnTo>
                  <a:lnTo>
                    <a:pt x="133350" y="7620"/>
                  </a:lnTo>
                  <a:lnTo>
                    <a:pt x="133350" y="3810"/>
                  </a:lnTo>
                  <a:lnTo>
                    <a:pt x="134620" y="3810"/>
                  </a:lnTo>
                  <a:lnTo>
                    <a:pt x="134620" y="0"/>
                  </a:lnTo>
                  <a:close/>
                </a:path>
                <a:path w="588010" h="10160">
                  <a:moveTo>
                    <a:pt x="588010" y="0"/>
                  </a:moveTo>
                  <a:lnTo>
                    <a:pt x="459740" y="0"/>
                  </a:lnTo>
                  <a:lnTo>
                    <a:pt x="459740" y="1270"/>
                  </a:lnTo>
                  <a:lnTo>
                    <a:pt x="461010" y="1270"/>
                  </a:lnTo>
                  <a:lnTo>
                    <a:pt x="461010" y="5080"/>
                  </a:lnTo>
                  <a:lnTo>
                    <a:pt x="462280" y="5080"/>
                  </a:lnTo>
                  <a:lnTo>
                    <a:pt x="462280" y="8890"/>
                  </a:lnTo>
                  <a:lnTo>
                    <a:pt x="463550" y="8890"/>
                  </a:lnTo>
                  <a:lnTo>
                    <a:pt x="463550" y="10160"/>
                  </a:lnTo>
                  <a:lnTo>
                    <a:pt x="588010" y="10160"/>
                  </a:lnTo>
                  <a:lnTo>
                    <a:pt x="588010" y="8890"/>
                  </a:lnTo>
                  <a:lnTo>
                    <a:pt x="588010" y="5080"/>
                  </a:lnTo>
                  <a:lnTo>
                    <a:pt x="588010" y="1270"/>
                  </a:lnTo>
                  <a:lnTo>
                    <a:pt x="588010" y="0"/>
                  </a:lnTo>
                  <a:close/>
                </a:path>
              </a:pathLst>
            </a:custGeom>
            <a:solidFill>
              <a:srgbClr val="C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505960" y="2155189"/>
              <a:ext cx="588010" cy="8890"/>
            </a:xfrm>
            <a:custGeom>
              <a:avLst/>
              <a:gdLst/>
              <a:ahLst/>
              <a:cxnLst/>
              <a:rect l="l" t="t" r="r" b="b"/>
              <a:pathLst>
                <a:path w="588010" h="8889">
                  <a:moveTo>
                    <a:pt x="1320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129540" y="8890"/>
                  </a:lnTo>
                  <a:lnTo>
                    <a:pt x="129540" y="5080"/>
                  </a:lnTo>
                  <a:lnTo>
                    <a:pt x="130810" y="5080"/>
                  </a:lnTo>
                  <a:lnTo>
                    <a:pt x="130810" y="2540"/>
                  </a:lnTo>
                  <a:lnTo>
                    <a:pt x="130810" y="1270"/>
                  </a:lnTo>
                  <a:lnTo>
                    <a:pt x="132080" y="1270"/>
                  </a:lnTo>
                  <a:lnTo>
                    <a:pt x="132080" y="0"/>
                  </a:lnTo>
                  <a:close/>
                </a:path>
                <a:path w="588010" h="8889">
                  <a:moveTo>
                    <a:pt x="588010" y="0"/>
                  </a:moveTo>
                  <a:lnTo>
                    <a:pt x="463550" y="0"/>
                  </a:lnTo>
                  <a:lnTo>
                    <a:pt x="463550" y="2540"/>
                  </a:lnTo>
                  <a:lnTo>
                    <a:pt x="464820" y="2540"/>
                  </a:lnTo>
                  <a:lnTo>
                    <a:pt x="464820" y="6350"/>
                  </a:lnTo>
                  <a:lnTo>
                    <a:pt x="466090" y="6350"/>
                  </a:lnTo>
                  <a:lnTo>
                    <a:pt x="466090" y="8890"/>
                  </a:lnTo>
                  <a:lnTo>
                    <a:pt x="588010" y="8890"/>
                  </a:lnTo>
                  <a:lnTo>
                    <a:pt x="588010" y="6350"/>
                  </a:lnTo>
                  <a:lnTo>
                    <a:pt x="588010" y="2540"/>
                  </a:lnTo>
                  <a:lnTo>
                    <a:pt x="588010" y="0"/>
                  </a:lnTo>
                  <a:close/>
                </a:path>
              </a:pathLst>
            </a:custGeom>
            <a:solidFill>
              <a:srgbClr val="C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505960" y="2164079"/>
              <a:ext cx="588010" cy="10160"/>
            </a:xfrm>
            <a:custGeom>
              <a:avLst/>
              <a:gdLst/>
              <a:ahLst/>
              <a:cxnLst/>
              <a:rect l="l" t="t" r="r" b="b"/>
              <a:pathLst>
                <a:path w="588010" h="10160">
                  <a:moveTo>
                    <a:pt x="128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125730" y="10160"/>
                  </a:lnTo>
                  <a:lnTo>
                    <a:pt x="125730" y="7620"/>
                  </a:lnTo>
                  <a:lnTo>
                    <a:pt x="126987" y="7620"/>
                  </a:lnTo>
                  <a:lnTo>
                    <a:pt x="126987" y="3810"/>
                  </a:lnTo>
                  <a:lnTo>
                    <a:pt x="128270" y="3810"/>
                  </a:lnTo>
                  <a:lnTo>
                    <a:pt x="128270" y="1270"/>
                  </a:lnTo>
                  <a:lnTo>
                    <a:pt x="128270" y="0"/>
                  </a:lnTo>
                  <a:close/>
                </a:path>
                <a:path w="588010" h="10160">
                  <a:moveTo>
                    <a:pt x="588010" y="3810"/>
                  </a:moveTo>
                  <a:lnTo>
                    <a:pt x="587997" y="0"/>
                  </a:lnTo>
                  <a:lnTo>
                    <a:pt x="467360" y="0"/>
                  </a:lnTo>
                  <a:lnTo>
                    <a:pt x="467360" y="3810"/>
                  </a:lnTo>
                  <a:lnTo>
                    <a:pt x="468630" y="3810"/>
                  </a:lnTo>
                  <a:lnTo>
                    <a:pt x="468630" y="7620"/>
                  </a:lnTo>
                  <a:lnTo>
                    <a:pt x="469900" y="7620"/>
                  </a:lnTo>
                  <a:lnTo>
                    <a:pt x="469900" y="8890"/>
                  </a:lnTo>
                  <a:lnTo>
                    <a:pt x="469900" y="10160"/>
                  </a:lnTo>
                  <a:lnTo>
                    <a:pt x="586740" y="10160"/>
                  </a:lnTo>
                  <a:lnTo>
                    <a:pt x="586740" y="8890"/>
                  </a:lnTo>
                  <a:lnTo>
                    <a:pt x="588010" y="8890"/>
                  </a:lnTo>
                  <a:lnTo>
                    <a:pt x="588010" y="7620"/>
                  </a:lnTo>
                  <a:lnTo>
                    <a:pt x="588010" y="3810"/>
                  </a:lnTo>
                  <a:close/>
                </a:path>
              </a:pathLst>
            </a:custGeom>
            <a:solidFill>
              <a:srgbClr val="C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508500" y="2174239"/>
              <a:ext cx="584200" cy="8890"/>
            </a:xfrm>
            <a:custGeom>
              <a:avLst/>
              <a:gdLst/>
              <a:ahLst/>
              <a:cxnLst/>
              <a:rect l="l" t="t" r="r" b="b"/>
              <a:pathLst>
                <a:path w="584200" h="8889">
                  <a:moveTo>
                    <a:pt x="1219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19380" y="8890"/>
                  </a:lnTo>
                  <a:lnTo>
                    <a:pt x="119380" y="7620"/>
                  </a:lnTo>
                  <a:lnTo>
                    <a:pt x="120650" y="7620"/>
                  </a:lnTo>
                  <a:lnTo>
                    <a:pt x="120650" y="3810"/>
                  </a:lnTo>
                  <a:lnTo>
                    <a:pt x="121920" y="3810"/>
                  </a:lnTo>
                  <a:lnTo>
                    <a:pt x="121920" y="0"/>
                  </a:lnTo>
                  <a:close/>
                </a:path>
                <a:path w="584200" h="8889">
                  <a:moveTo>
                    <a:pt x="584200" y="0"/>
                  </a:moveTo>
                  <a:lnTo>
                    <a:pt x="467360" y="0"/>
                  </a:lnTo>
                  <a:lnTo>
                    <a:pt x="467360" y="1270"/>
                  </a:lnTo>
                  <a:lnTo>
                    <a:pt x="468630" y="1270"/>
                  </a:lnTo>
                  <a:lnTo>
                    <a:pt x="468630" y="2540"/>
                  </a:lnTo>
                  <a:lnTo>
                    <a:pt x="468630" y="3810"/>
                  </a:lnTo>
                  <a:lnTo>
                    <a:pt x="469900" y="3810"/>
                  </a:lnTo>
                  <a:lnTo>
                    <a:pt x="469900" y="6350"/>
                  </a:lnTo>
                  <a:lnTo>
                    <a:pt x="471170" y="6350"/>
                  </a:lnTo>
                  <a:lnTo>
                    <a:pt x="471170" y="8890"/>
                  </a:lnTo>
                  <a:lnTo>
                    <a:pt x="582930" y="8890"/>
                  </a:lnTo>
                  <a:lnTo>
                    <a:pt x="582930" y="6350"/>
                  </a:lnTo>
                  <a:lnTo>
                    <a:pt x="582930" y="3810"/>
                  </a:lnTo>
                  <a:lnTo>
                    <a:pt x="582930" y="2540"/>
                  </a:lnTo>
                  <a:lnTo>
                    <a:pt x="584200" y="2540"/>
                  </a:lnTo>
                  <a:lnTo>
                    <a:pt x="584200" y="1270"/>
                  </a:lnTo>
                  <a:lnTo>
                    <a:pt x="584200" y="0"/>
                  </a:lnTo>
                  <a:close/>
                </a:path>
              </a:pathLst>
            </a:custGeom>
            <a:solidFill>
              <a:srgbClr val="C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511040" y="2183129"/>
              <a:ext cx="580390" cy="10160"/>
            </a:xfrm>
            <a:custGeom>
              <a:avLst/>
              <a:gdLst/>
              <a:ahLst/>
              <a:cxnLst/>
              <a:rect l="l" t="t" r="r" b="b"/>
              <a:pathLst>
                <a:path w="580389" h="10160">
                  <a:moveTo>
                    <a:pt x="1168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6350"/>
                  </a:lnTo>
                  <a:lnTo>
                    <a:pt x="2540" y="635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113017" y="10160"/>
                  </a:lnTo>
                  <a:lnTo>
                    <a:pt x="113017" y="8890"/>
                  </a:lnTo>
                  <a:lnTo>
                    <a:pt x="114300" y="8890"/>
                  </a:lnTo>
                  <a:lnTo>
                    <a:pt x="114300" y="6350"/>
                  </a:lnTo>
                  <a:lnTo>
                    <a:pt x="115570" y="6350"/>
                  </a:lnTo>
                  <a:lnTo>
                    <a:pt x="115570" y="2540"/>
                  </a:lnTo>
                  <a:lnTo>
                    <a:pt x="116840" y="2540"/>
                  </a:lnTo>
                  <a:lnTo>
                    <a:pt x="116840" y="0"/>
                  </a:lnTo>
                  <a:close/>
                </a:path>
                <a:path w="580389" h="10160">
                  <a:moveTo>
                    <a:pt x="580390" y="0"/>
                  </a:moveTo>
                  <a:lnTo>
                    <a:pt x="468630" y="0"/>
                  </a:lnTo>
                  <a:lnTo>
                    <a:pt x="468630" y="1270"/>
                  </a:lnTo>
                  <a:lnTo>
                    <a:pt x="469900" y="1270"/>
                  </a:lnTo>
                  <a:lnTo>
                    <a:pt x="469900" y="3810"/>
                  </a:lnTo>
                  <a:lnTo>
                    <a:pt x="471170" y="3810"/>
                  </a:lnTo>
                  <a:lnTo>
                    <a:pt x="471170" y="6350"/>
                  </a:lnTo>
                  <a:lnTo>
                    <a:pt x="472440" y="6350"/>
                  </a:lnTo>
                  <a:lnTo>
                    <a:pt x="472440" y="8890"/>
                  </a:lnTo>
                  <a:lnTo>
                    <a:pt x="473710" y="8890"/>
                  </a:lnTo>
                  <a:lnTo>
                    <a:pt x="473710" y="10160"/>
                  </a:lnTo>
                  <a:lnTo>
                    <a:pt x="577850" y="10160"/>
                  </a:lnTo>
                  <a:lnTo>
                    <a:pt x="577850" y="8890"/>
                  </a:lnTo>
                  <a:lnTo>
                    <a:pt x="577850" y="6350"/>
                  </a:lnTo>
                  <a:lnTo>
                    <a:pt x="579120" y="6350"/>
                  </a:lnTo>
                  <a:lnTo>
                    <a:pt x="579120" y="3810"/>
                  </a:lnTo>
                  <a:lnTo>
                    <a:pt x="579120" y="1270"/>
                  </a:lnTo>
                  <a:lnTo>
                    <a:pt x="580390" y="1270"/>
                  </a:lnTo>
                  <a:lnTo>
                    <a:pt x="580390" y="0"/>
                  </a:lnTo>
                  <a:close/>
                </a:path>
              </a:pathLst>
            </a:custGeom>
            <a:solidFill>
              <a:srgbClr val="C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514850" y="2193290"/>
              <a:ext cx="572770" cy="10160"/>
            </a:xfrm>
            <a:custGeom>
              <a:avLst/>
              <a:gdLst/>
              <a:ahLst/>
              <a:cxnLst/>
              <a:rect l="l" t="t" r="r" b="b"/>
              <a:pathLst>
                <a:path w="572770" h="10160">
                  <a:moveTo>
                    <a:pt x="10922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270" y="2539"/>
                  </a:lnTo>
                  <a:lnTo>
                    <a:pt x="1270" y="5080"/>
                  </a:lnTo>
                  <a:lnTo>
                    <a:pt x="2539" y="5080"/>
                  </a:lnTo>
                  <a:lnTo>
                    <a:pt x="2539" y="7620"/>
                  </a:lnTo>
                  <a:lnTo>
                    <a:pt x="3810" y="7620"/>
                  </a:lnTo>
                  <a:lnTo>
                    <a:pt x="3810" y="10160"/>
                  </a:lnTo>
                  <a:lnTo>
                    <a:pt x="104139" y="10160"/>
                  </a:lnTo>
                  <a:lnTo>
                    <a:pt x="104139" y="8889"/>
                  </a:lnTo>
                  <a:lnTo>
                    <a:pt x="105410" y="8889"/>
                  </a:lnTo>
                  <a:lnTo>
                    <a:pt x="105410" y="6350"/>
                  </a:lnTo>
                  <a:lnTo>
                    <a:pt x="106679" y="6350"/>
                  </a:lnTo>
                  <a:lnTo>
                    <a:pt x="106680" y="3810"/>
                  </a:lnTo>
                  <a:lnTo>
                    <a:pt x="107950" y="3810"/>
                  </a:lnTo>
                  <a:lnTo>
                    <a:pt x="107950" y="1270"/>
                  </a:lnTo>
                  <a:lnTo>
                    <a:pt x="109220" y="1270"/>
                  </a:lnTo>
                  <a:lnTo>
                    <a:pt x="109220" y="0"/>
                  </a:lnTo>
                  <a:close/>
                </a:path>
                <a:path w="572770" h="10160">
                  <a:moveTo>
                    <a:pt x="572770" y="0"/>
                  </a:moveTo>
                  <a:lnTo>
                    <a:pt x="469900" y="0"/>
                  </a:lnTo>
                  <a:lnTo>
                    <a:pt x="469900" y="1270"/>
                  </a:lnTo>
                  <a:lnTo>
                    <a:pt x="471170" y="1270"/>
                  </a:lnTo>
                  <a:lnTo>
                    <a:pt x="471170" y="3810"/>
                  </a:lnTo>
                  <a:lnTo>
                    <a:pt x="472439" y="3810"/>
                  </a:lnTo>
                  <a:lnTo>
                    <a:pt x="472439" y="6350"/>
                  </a:lnTo>
                  <a:lnTo>
                    <a:pt x="473710" y="6350"/>
                  </a:lnTo>
                  <a:lnTo>
                    <a:pt x="473710" y="8889"/>
                  </a:lnTo>
                  <a:lnTo>
                    <a:pt x="474979" y="8889"/>
                  </a:lnTo>
                  <a:lnTo>
                    <a:pt x="474979" y="10160"/>
                  </a:lnTo>
                  <a:lnTo>
                    <a:pt x="568959" y="10160"/>
                  </a:lnTo>
                  <a:lnTo>
                    <a:pt x="568960" y="7620"/>
                  </a:lnTo>
                  <a:lnTo>
                    <a:pt x="570230" y="7620"/>
                  </a:lnTo>
                  <a:lnTo>
                    <a:pt x="570229" y="5080"/>
                  </a:lnTo>
                  <a:lnTo>
                    <a:pt x="571500" y="5080"/>
                  </a:lnTo>
                  <a:lnTo>
                    <a:pt x="571500" y="2539"/>
                  </a:lnTo>
                  <a:lnTo>
                    <a:pt x="572770" y="2539"/>
                  </a:lnTo>
                  <a:lnTo>
                    <a:pt x="572770" y="0"/>
                  </a:lnTo>
                  <a:close/>
                </a:path>
              </a:pathLst>
            </a:custGeom>
            <a:solidFill>
              <a:srgbClr val="C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519930" y="2203449"/>
              <a:ext cx="562610" cy="8890"/>
            </a:xfrm>
            <a:custGeom>
              <a:avLst/>
              <a:gdLst/>
              <a:ahLst/>
              <a:cxnLst/>
              <a:rect l="l" t="t" r="r" b="b"/>
              <a:pathLst>
                <a:path w="562610" h="8889">
                  <a:moveTo>
                    <a:pt x="990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5080" y="7620"/>
                  </a:lnTo>
                  <a:lnTo>
                    <a:pt x="5080" y="8890"/>
                  </a:lnTo>
                  <a:lnTo>
                    <a:pt x="93980" y="8890"/>
                  </a:lnTo>
                  <a:lnTo>
                    <a:pt x="93980" y="7620"/>
                  </a:lnTo>
                  <a:lnTo>
                    <a:pt x="93980" y="6350"/>
                  </a:lnTo>
                  <a:lnTo>
                    <a:pt x="95250" y="6350"/>
                  </a:lnTo>
                  <a:lnTo>
                    <a:pt x="95250" y="5080"/>
                  </a:lnTo>
                  <a:lnTo>
                    <a:pt x="96520" y="5080"/>
                  </a:lnTo>
                  <a:lnTo>
                    <a:pt x="96520" y="2540"/>
                  </a:lnTo>
                  <a:lnTo>
                    <a:pt x="97790" y="2540"/>
                  </a:lnTo>
                  <a:lnTo>
                    <a:pt x="97790" y="1270"/>
                  </a:lnTo>
                  <a:lnTo>
                    <a:pt x="99060" y="1270"/>
                  </a:lnTo>
                  <a:lnTo>
                    <a:pt x="99060" y="0"/>
                  </a:lnTo>
                  <a:close/>
                </a:path>
                <a:path w="562610" h="8889">
                  <a:moveTo>
                    <a:pt x="562610" y="0"/>
                  </a:moveTo>
                  <a:lnTo>
                    <a:pt x="469900" y="0"/>
                  </a:lnTo>
                  <a:lnTo>
                    <a:pt x="469900" y="1270"/>
                  </a:lnTo>
                  <a:lnTo>
                    <a:pt x="471170" y="1270"/>
                  </a:lnTo>
                  <a:lnTo>
                    <a:pt x="471170" y="3810"/>
                  </a:lnTo>
                  <a:lnTo>
                    <a:pt x="472440" y="3810"/>
                  </a:lnTo>
                  <a:lnTo>
                    <a:pt x="472440" y="6350"/>
                  </a:lnTo>
                  <a:lnTo>
                    <a:pt x="473710" y="6350"/>
                  </a:lnTo>
                  <a:lnTo>
                    <a:pt x="473710" y="7620"/>
                  </a:lnTo>
                  <a:lnTo>
                    <a:pt x="473710" y="8890"/>
                  </a:lnTo>
                  <a:lnTo>
                    <a:pt x="557530" y="8890"/>
                  </a:lnTo>
                  <a:lnTo>
                    <a:pt x="557530" y="7620"/>
                  </a:lnTo>
                  <a:lnTo>
                    <a:pt x="558800" y="7620"/>
                  </a:lnTo>
                  <a:lnTo>
                    <a:pt x="558800" y="6350"/>
                  </a:lnTo>
                  <a:lnTo>
                    <a:pt x="560070" y="6350"/>
                  </a:lnTo>
                  <a:lnTo>
                    <a:pt x="560070" y="3810"/>
                  </a:lnTo>
                  <a:lnTo>
                    <a:pt x="561340" y="3810"/>
                  </a:lnTo>
                  <a:lnTo>
                    <a:pt x="561340" y="1270"/>
                  </a:lnTo>
                  <a:lnTo>
                    <a:pt x="562610" y="1270"/>
                  </a:lnTo>
                  <a:lnTo>
                    <a:pt x="562610" y="0"/>
                  </a:lnTo>
                  <a:close/>
                </a:path>
              </a:pathLst>
            </a:custGeom>
            <a:solidFill>
              <a:srgbClr val="C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526280" y="2212340"/>
              <a:ext cx="551180" cy="10160"/>
            </a:xfrm>
            <a:custGeom>
              <a:avLst/>
              <a:gdLst/>
              <a:ahLst/>
              <a:cxnLst/>
              <a:rect l="l" t="t" r="r" b="b"/>
              <a:pathLst>
                <a:path w="551179" h="10160">
                  <a:moveTo>
                    <a:pt x="78739" y="8889"/>
                  </a:moveTo>
                  <a:lnTo>
                    <a:pt x="10160" y="8889"/>
                  </a:lnTo>
                  <a:lnTo>
                    <a:pt x="10160" y="10160"/>
                  </a:lnTo>
                  <a:lnTo>
                    <a:pt x="78739" y="10160"/>
                  </a:lnTo>
                  <a:lnTo>
                    <a:pt x="78739" y="8889"/>
                  </a:lnTo>
                  <a:close/>
                </a:path>
                <a:path w="551179" h="10160">
                  <a:moveTo>
                    <a:pt x="80010" y="7620"/>
                  </a:moveTo>
                  <a:lnTo>
                    <a:pt x="8890" y="7620"/>
                  </a:lnTo>
                  <a:lnTo>
                    <a:pt x="8890" y="8889"/>
                  </a:lnTo>
                  <a:lnTo>
                    <a:pt x="80010" y="8889"/>
                  </a:lnTo>
                  <a:lnTo>
                    <a:pt x="80010" y="7620"/>
                  </a:lnTo>
                  <a:close/>
                </a:path>
                <a:path w="551179" h="10160">
                  <a:moveTo>
                    <a:pt x="82550" y="6350"/>
                  </a:moveTo>
                  <a:lnTo>
                    <a:pt x="7620" y="6350"/>
                  </a:lnTo>
                  <a:lnTo>
                    <a:pt x="7620" y="7620"/>
                  </a:lnTo>
                  <a:lnTo>
                    <a:pt x="82550" y="7620"/>
                  </a:lnTo>
                  <a:lnTo>
                    <a:pt x="82550" y="6350"/>
                  </a:lnTo>
                  <a:close/>
                </a:path>
                <a:path w="551179" h="10160">
                  <a:moveTo>
                    <a:pt x="83820" y="3810"/>
                  </a:moveTo>
                  <a:lnTo>
                    <a:pt x="3810" y="3810"/>
                  </a:lnTo>
                  <a:lnTo>
                    <a:pt x="381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83820" y="6350"/>
                  </a:lnTo>
                  <a:lnTo>
                    <a:pt x="83820" y="3810"/>
                  </a:lnTo>
                  <a:close/>
                </a:path>
                <a:path w="551179" h="10160">
                  <a:moveTo>
                    <a:pt x="85090" y="1270"/>
                  </a:moveTo>
                  <a:lnTo>
                    <a:pt x="1270" y="1270"/>
                  </a:lnTo>
                  <a:lnTo>
                    <a:pt x="1270" y="2539"/>
                  </a:lnTo>
                  <a:lnTo>
                    <a:pt x="2540" y="2539"/>
                  </a:lnTo>
                  <a:lnTo>
                    <a:pt x="2540" y="3810"/>
                  </a:lnTo>
                  <a:lnTo>
                    <a:pt x="85090" y="3810"/>
                  </a:lnTo>
                  <a:lnTo>
                    <a:pt x="85090" y="1270"/>
                  </a:lnTo>
                  <a:close/>
                </a:path>
                <a:path w="551179" h="10160">
                  <a:moveTo>
                    <a:pt x="863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86360" y="1270"/>
                  </a:lnTo>
                  <a:lnTo>
                    <a:pt x="86360" y="0"/>
                  </a:lnTo>
                  <a:close/>
                </a:path>
                <a:path w="551179" h="10160">
                  <a:moveTo>
                    <a:pt x="542290" y="8889"/>
                  </a:moveTo>
                  <a:lnTo>
                    <a:pt x="474980" y="8889"/>
                  </a:lnTo>
                  <a:lnTo>
                    <a:pt x="474980" y="10160"/>
                  </a:lnTo>
                  <a:lnTo>
                    <a:pt x="542290" y="10160"/>
                  </a:lnTo>
                  <a:lnTo>
                    <a:pt x="542290" y="8889"/>
                  </a:lnTo>
                  <a:close/>
                </a:path>
                <a:path w="551179" h="10160">
                  <a:moveTo>
                    <a:pt x="543560" y="7620"/>
                  </a:moveTo>
                  <a:lnTo>
                    <a:pt x="473710" y="7620"/>
                  </a:lnTo>
                  <a:lnTo>
                    <a:pt x="473710" y="8889"/>
                  </a:lnTo>
                  <a:lnTo>
                    <a:pt x="543560" y="8889"/>
                  </a:lnTo>
                  <a:lnTo>
                    <a:pt x="543560" y="7620"/>
                  </a:lnTo>
                  <a:close/>
                </a:path>
                <a:path w="551179" h="10160">
                  <a:moveTo>
                    <a:pt x="544830" y="6350"/>
                  </a:moveTo>
                  <a:lnTo>
                    <a:pt x="472440" y="6350"/>
                  </a:lnTo>
                  <a:lnTo>
                    <a:pt x="472440" y="7620"/>
                  </a:lnTo>
                  <a:lnTo>
                    <a:pt x="544830" y="7620"/>
                  </a:lnTo>
                  <a:lnTo>
                    <a:pt x="544830" y="6350"/>
                  </a:lnTo>
                  <a:close/>
                </a:path>
                <a:path w="551179" h="10160">
                  <a:moveTo>
                    <a:pt x="546100" y="5080"/>
                  </a:moveTo>
                  <a:lnTo>
                    <a:pt x="471170" y="5080"/>
                  </a:lnTo>
                  <a:lnTo>
                    <a:pt x="471170" y="6350"/>
                  </a:lnTo>
                  <a:lnTo>
                    <a:pt x="546100" y="6350"/>
                  </a:lnTo>
                  <a:lnTo>
                    <a:pt x="546100" y="5080"/>
                  </a:lnTo>
                  <a:close/>
                </a:path>
                <a:path w="551179" h="10160">
                  <a:moveTo>
                    <a:pt x="548639" y="2539"/>
                  </a:moveTo>
                  <a:lnTo>
                    <a:pt x="469900" y="2539"/>
                  </a:lnTo>
                  <a:lnTo>
                    <a:pt x="469900" y="5080"/>
                  </a:lnTo>
                  <a:lnTo>
                    <a:pt x="547370" y="5080"/>
                  </a:lnTo>
                  <a:lnTo>
                    <a:pt x="547370" y="3810"/>
                  </a:lnTo>
                  <a:lnTo>
                    <a:pt x="548639" y="3810"/>
                  </a:lnTo>
                  <a:lnTo>
                    <a:pt x="548639" y="2539"/>
                  </a:lnTo>
                  <a:close/>
                </a:path>
                <a:path w="551179" h="10160">
                  <a:moveTo>
                    <a:pt x="551180" y="0"/>
                  </a:moveTo>
                  <a:lnTo>
                    <a:pt x="468630" y="0"/>
                  </a:lnTo>
                  <a:lnTo>
                    <a:pt x="468630" y="2539"/>
                  </a:lnTo>
                  <a:lnTo>
                    <a:pt x="549910" y="2539"/>
                  </a:lnTo>
                  <a:lnTo>
                    <a:pt x="549910" y="1270"/>
                  </a:lnTo>
                  <a:lnTo>
                    <a:pt x="551180" y="1270"/>
                  </a:lnTo>
                  <a:lnTo>
                    <a:pt x="551180" y="0"/>
                  </a:lnTo>
                  <a:close/>
                </a:path>
              </a:pathLst>
            </a:custGeom>
            <a:solidFill>
              <a:srgbClr val="C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538980" y="2222500"/>
              <a:ext cx="528320" cy="8890"/>
            </a:xfrm>
            <a:custGeom>
              <a:avLst/>
              <a:gdLst/>
              <a:ahLst/>
              <a:cxnLst/>
              <a:rect l="l" t="t" r="r" b="b"/>
              <a:pathLst>
                <a:path w="528320" h="8889">
                  <a:moveTo>
                    <a:pt x="55880" y="7620"/>
                  </a:moveTo>
                  <a:lnTo>
                    <a:pt x="11430" y="7620"/>
                  </a:lnTo>
                  <a:lnTo>
                    <a:pt x="11430" y="8889"/>
                  </a:lnTo>
                  <a:lnTo>
                    <a:pt x="55880" y="8889"/>
                  </a:lnTo>
                  <a:lnTo>
                    <a:pt x="55880" y="7620"/>
                  </a:lnTo>
                  <a:close/>
                </a:path>
                <a:path w="528320" h="8889">
                  <a:moveTo>
                    <a:pt x="57150" y="6350"/>
                  </a:moveTo>
                  <a:lnTo>
                    <a:pt x="7620" y="6350"/>
                  </a:lnTo>
                  <a:lnTo>
                    <a:pt x="7620" y="7620"/>
                  </a:lnTo>
                  <a:lnTo>
                    <a:pt x="57150" y="7620"/>
                  </a:lnTo>
                  <a:lnTo>
                    <a:pt x="57150" y="6350"/>
                  </a:lnTo>
                  <a:close/>
                </a:path>
                <a:path w="528320" h="8889">
                  <a:moveTo>
                    <a:pt x="58420" y="5079"/>
                  </a:moveTo>
                  <a:lnTo>
                    <a:pt x="6350" y="5079"/>
                  </a:lnTo>
                  <a:lnTo>
                    <a:pt x="6350" y="6350"/>
                  </a:lnTo>
                  <a:lnTo>
                    <a:pt x="58420" y="6350"/>
                  </a:lnTo>
                  <a:lnTo>
                    <a:pt x="58420" y="5079"/>
                  </a:lnTo>
                  <a:close/>
                </a:path>
                <a:path w="528320" h="8889">
                  <a:moveTo>
                    <a:pt x="59690" y="3810"/>
                  </a:moveTo>
                  <a:lnTo>
                    <a:pt x="5080" y="3810"/>
                  </a:lnTo>
                  <a:lnTo>
                    <a:pt x="5080" y="5079"/>
                  </a:lnTo>
                  <a:lnTo>
                    <a:pt x="59690" y="5079"/>
                  </a:lnTo>
                  <a:lnTo>
                    <a:pt x="59690" y="3810"/>
                  </a:lnTo>
                  <a:close/>
                </a:path>
                <a:path w="528320" h="8889">
                  <a:moveTo>
                    <a:pt x="63500" y="2539"/>
                  </a:moveTo>
                  <a:lnTo>
                    <a:pt x="2540" y="2539"/>
                  </a:lnTo>
                  <a:lnTo>
                    <a:pt x="2540" y="3810"/>
                  </a:lnTo>
                  <a:lnTo>
                    <a:pt x="63500" y="3810"/>
                  </a:lnTo>
                  <a:lnTo>
                    <a:pt x="63500" y="2539"/>
                  </a:lnTo>
                  <a:close/>
                </a:path>
                <a:path w="528320" h="8889">
                  <a:moveTo>
                    <a:pt x="64770" y="1270"/>
                  </a:moveTo>
                  <a:lnTo>
                    <a:pt x="1270" y="1270"/>
                  </a:lnTo>
                  <a:lnTo>
                    <a:pt x="1270" y="2539"/>
                  </a:lnTo>
                  <a:lnTo>
                    <a:pt x="64770" y="2539"/>
                  </a:lnTo>
                  <a:lnTo>
                    <a:pt x="64770" y="1270"/>
                  </a:lnTo>
                  <a:close/>
                </a:path>
                <a:path w="528320" h="8889">
                  <a:moveTo>
                    <a:pt x="6603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6039" y="1270"/>
                  </a:lnTo>
                  <a:lnTo>
                    <a:pt x="66039" y="0"/>
                  </a:lnTo>
                  <a:close/>
                </a:path>
                <a:path w="528320" h="8889">
                  <a:moveTo>
                    <a:pt x="520700" y="7620"/>
                  </a:moveTo>
                  <a:lnTo>
                    <a:pt x="469900" y="7620"/>
                  </a:lnTo>
                  <a:lnTo>
                    <a:pt x="469900" y="8889"/>
                  </a:lnTo>
                  <a:lnTo>
                    <a:pt x="520700" y="8889"/>
                  </a:lnTo>
                  <a:lnTo>
                    <a:pt x="520700" y="7620"/>
                  </a:lnTo>
                  <a:close/>
                </a:path>
                <a:path w="528320" h="8889">
                  <a:moveTo>
                    <a:pt x="521970" y="6350"/>
                  </a:moveTo>
                  <a:lnTo>
                    <a:pt x="467360" y="6350"/>
                  </a:lnTo>
                  <a:lnTo>
                    <a:pt x="467360" y="7620"/>
                  </a:lnTo>
                  <a:lnTo>
                    <a:pt x="521970" y="7620"/>
                  </a:lnTo>
                  <a:lnTo>
                    <a:pt x="521970" y="6350"/>
                  </a:lnTo>
                  <a:close/>
                </a:path>
                <a:path w="528320" h="8889">
                  <a:moveTo>
                    <a:pt x="524510" y="3810"/>
                  </a:moveTo>
                  <a:lnTo>
                    <a:pt x="466090" y="3810"/>
                  </a:lnTo>
                  <a:lnTo>
                    <a:pt x="466090" y="6350"/>
                  </a:lnTo>
                  <a:lnTo>
                    <a:pt x="523240" y="6350"/>
                  </a:lnTo>
                  <a:lnTo>
                    <a:pt x="523240" y="5079"/>
                  </a:lnTo>
                  <a:lnTo>
                    <a:pt x="524510" y="5079"/>
                  </a:lnTo>
                  <a:lnTo>
                    <a:pt x="524510" y="3810"/>
                  </a:lnTo>
                  <a:close/>
                </a:path>
                <a:path w="528320" h="8889">
                  <a:moveTo>
                    <a:pt x="527050" y="1270"/>
                  </a:moveTo>
                  <a:lnTo>
                    <a:pt x="464820" y="1270"/>
                  </a:lnTo>
                  <a:lnTo>
                    <a:pt x="464820" y="3810"/>
                  </a:lnTo>
                  <a:lnTo>
                    <a:pt x="525780" y="3810"/>
                  </a:lnTo>
                  <a:lnTo>
                    <a:pt x="525780" y="2539"/>
                  </a:lnTo>
                  <a:lnTo>
                    <a:pt x="527050" y="2539"/>
                  </a:lnTo>
                  <a:lnTo>
                    <a:pt x="527050" y="1270"/>
                  </a:lnTo>
                  <a:close/>
                </a:path>
                <a:path w="528320" h="8889">
                  <a:moveTo>
                    <a:pt x="528320" y="0"/>
                  </a:moveTo>
                  <a:lnTo>
                    <a:pt x="463550" y="0"/>
                  </a:lnTo>
                  <a:lnTo>
                    <a:pt x="463550" y="1270"/>
                  </a:lnTo>
                  <a:lnTo>
                    <a:pt x="528320" y="1270"/>
                  </a:lnTo>
                  <a:lnTo>
                    <a:pt x="528320" y="0"/>
                  </a:lnTo>
                  <a:close/>
                </a:path>
              </a:pathLst>
            </a:custGeom>
            <a:solidFill>
              <a:srgbClr val="C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551680" y="2231389"/>
              <a:ext cx="506730" cy="10160"/>
            </a:xfrm>
            <a:custGeom>
              <a:avLst/>
              <a:gdLst/>
              <a:ahLst/>
              <a:cxnLst/>
              <a:rect l="l" t="t" r="r" b="b"/>
              <a:pathLst>
                <a:path w="506729" h="10160">
                  <a:moveTo>
                    <a:pt x="4062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810" y="1270"/>
                  </a:lnTo>
                  <a:lnTo>
                    <a:pt x="3810" y="254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12700" y="3810"/>
                  </a:lnTo>
                  <a:lnTo>
                    <a:pt x="12700" y="5080"/>
                  </a:lnTo>
                  <a:lnTo>
                    <a:pt x="27927" y="5080"/>
                  </a:lnTo>
                  <a:lnTo>
                    <a:pt x="27927" y="3810"/>
                  </a:lnTo>
                  <a:lnTo>
                    <a:pt x="33020" y="3810"/>
                  </a:lnTo>
                  <a:lnTo>
                    <a:pt x="33020" y="2540"/>
                  </a:lnTo>
                  <a:lnTo>
                    <a:pt x="36830" y="2540"/>
                  </a:lnTo>
                  <a:lnTo>
                    <a:pt x="36830" y="1270"/>
                  </a:lnTo>
                  <a:lnTo>
                    <a:pt x="40627" y="1270"/>
                  </a:lnTo>
                  <a:lnTo>
                    <a:pt x="40627" y="0"/>
                  </a:lnTo>
                  <a:close/>
                </a:path>
                <a:path w="506729" h="10160">
                  <a:moveTo>
                    <a:pt x="506730" y="0"/>
                  </a:moveTo>
                  <a:lnTo>
                    <a:pt x="458470" y="0"/>
                  </a:lnTo>
                  <a:lnTo>
                    <a:pt x="458470" y="1270"/>
                  </a:lnTo>
                  <a:lnTo>
                    <a:pt x="459740" y="1270"/>
                  </a:lnTo>
                  <a:lnTo>
                    <a:pt x="459740" y="2540"/>
                  </a:lnTo>
                  <a:lnTo>
                    <a:pt x="462280" y="2540"/>
                  </a:lnTo>
                  <a:lnTo>
                    <a:pt x="462280" y="3810"/>
                  </a:lnTo>
                  <a:lnTo>
                    <a:pt x="463550" y="3810"/>
                  </a:lnTo>
                  <a:lnTo>
                    <a:pt x="463550" y="5080"/>
                  </a:lnTo>
                  <a:lnTo>
                    <a:pt x="464820" y="5080"/>
                  </a:lnTo>
                  <a:lnTo>
                    <a:pt x="464820" y="6350"/>
                  </a:lnTo>
                  <a:lnTo>
                    <a:pt x="468630" y="6350"/>
                  </a:lnTo>
                  <a:lnTo>
                    <a:pt x="468630" y="7620"/>
                  </a:lnTo>
                  <a:lnTo>
                    <a:pt x="472440" y="7620"/>
                  </a:lnTo>
                  <a:lnTo>
                    <a:pt x="472440" y="8890"/>
                  </a:lnTo>
                  <a:lnTo>
                    <a:pt x="473710" y="8890"/>
                  </a:lnTo>
                  <a:lnTo>
                    <a:pt x="473710" y="10160"/>
                  </a:lnTo>
                  <a:lnTo>
                    <a:pt x="485127" y="10160"/>
                  </a:lnTo>
                  <a:lnTo>
                    <a:pt x="485127" y="8890"/>
                  </a:lnTo>
                  <a:lnTo>
                    <a:pt x="488950" y="8890"/>
                  </a:lnTo>
                  <a:lnTo>
                    <a:pt x="488950" y="7620"/>
                  </a:lnTo>
                  <a:lnTo>
                    <a:pt x="491490" y="7620"/>
                  </a:lnTo>
                  <a:lnTo>
                    <a:pt x="491490" y="6350"/>
                  </a:lnTo>
                  <a:lnTo>
                    <a:pt x="496570" y="6350"/>
                  </a:lnTo>
                  <a:lnTo>
                    <a:pt x="496570" y="5080"/>
                  </a:lnTo>
                  <a:lnTo>
                    <a:pt x="500367" y="5080"/>
                  </a:lnTo>
                  <a:lnTo>
                    <a:pt x="500367" y="3810"/>
                  </a:lnTo>
                  <a:lnTo>
                    <a:pt x="502920" y="3810"/>
                  </a:lnTo>
                  <a:lnTo>
                    <a:pt x="502920" y="2540"/>
                  </a:lnTo>
                  <a:lnTo>
                    <a:pt x="505460" y="2540"/>
                  </a:lnTo>
                  <a:lnTo>
                    <a:pt x="505460" y="1270"/>
                  </a:lnTo>
                  <a:lnTo>
                    <a:pt x="506730" y="1270"/>
                  </a:lnTo>
                  <a:lnTo>
                    <a:pt x="506730" y="0"/>
                  </a:lnTo>
                  <a:close/>
                </a:path>
              </a:pathLst>
            </a:custGeom>
            <a:solidFill>
              <a:srgbClr val="C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607560" y="1936749"/>
              <a:ext cx="422909" cy="308610"/>
            </a:xfrm>
            <a:custGeom>
              <a:avLst/>
              <a:gdLst/>
              <a:ahLst/>
              <a:cxnLst/>
              <a:rect l="l" t="t" r="r" b="b"/>
              <a:pathLst>
                <a:path w="422910" h="308610">
                  <a:moveTo>
                    <a:pt x="422910" y="298450"/>
                  </a:moveTo>
                  <a:lnTo>
                    <a:pt x="419100" y="298450"/>
                  </a:lnTo>
                  <a:lnTo>
                    <a:pt x="415290" y="297180"/>
                  </a:lnTo>
                  <a:lnTo>
                    <a:pt x="410210" y="294640"/>
                  </a:lnTo>
                  <a:lnTo>
                    <a:pt x="410133" y="294919"/>
                  </a:lnTo>
                  <a:lnTo>
                    <a:pt x="406400" y="292100"/>
                  </a:lnTo>
                  <a:lnTo>
                    <a:pt x="402590" y="288290"/>
                  </a:lnTo>
                  <a:lnTo>
                    <a:pt x="398780" y="283210"/>
                  </a:lnTo>
                  <a:lnTo>
                    <a:pt x="393700" y="278130"/>
                  </a:lnTo>
                  <a:lnTo>
                    <a:pt x="389890" y="270510"/>
                  </a:lnTo>
                  <a:lnTo>
                    <a:pt x="386080" y="262890"/>
                  </a:lnTo>
                  <a:lnTo>
                    <a:pt x="381000" y="254000"/>
                  </a:lnTo>
                  <a:lnTo>
                    <a:pt x="363220" y="209550"/>
                  </a:lnTo>
                  <a:lnTo>
                    <a:pt x="342900" y="142240"/>
                  </a:lnTo>
                  <a:lnTo>
                    <a:pt x="332740" y="100330"/>
                  </a:lnTo>
                  <a:lnTo>
                    <a:pt x="322580" y="53340"/>
                  </a:lnTo>
                  <a:lnTo>
                    <a:pt x="322351" y="53403"/>
                  </a:lnTo>
                  <a:lnTo>
                    <a:pt x="313690" y="5080"/>
                  </a:lnTo>
                  <a:lnTo>
                    <a:pt x="312420" y="0"/>
                  </a:lnTo>
                  <a:lnTo>
                    <a:pt x="307340" y="1270"/>
                  </a:lnTo>
                  <a:lnTo>
                    <a:pt x="298450" y="5080"/>
                  </a:lnTo>
                  <a:lnTo>
                    <a:pt x="288290" y="7620"/>
                  </a:lnTo>
                  <a:lnTo>
                    <a:pt x="276860" y="10160"/>
                  </a:lnTo>
                  <a:lnTo>
                    <a:pt x="264160" y="11430"/>
                  </a:lnTo>
                  <a:lnTo>
                    <a:pt x="234950" y="13970"/>
                  </a:lnTo>
                  <a:lnTo>
                    <a:pt x="199390" y="15240"/>
                  </a:lnTo>
                  <a:lnTo>
                    <a:pt x="166370" y="16510"/>
                  </a:lnTo>
                  <a:lnTo>
                    <a:pt x="135890" y="17780"/>
                  </a:lnTo>
                  <a:lnTo>
                    <a:pt x="110490" y="21590"/>
                  </a:lnTo>
                  <a:lnTo>
                    <a:pt x="100330" y="22860"/>
                  </a:lnTo>
                  <a:lnTo>
                    <a:pt x="99060" y="22860"/>
                  </a:lnTo>
                  <a:lnTo>
                    <a:pt x="88900" y="25400"/>
                  </a:lnTo>
                  <a:lnTo>
                    <a:pt x="86360" y="25400"/>
                  </a:lnTo>
                  <a:lnTo>
                    <a:pt x="86360" y="27940"/>
                  </a:lnTo>
                  <a:lnTo>
                    <a:pt x="73660" y="69850"/>
                  </a:lnTo>
                  <a:lnTo>
                    <a:pt x="57150" y="120650"/>
                  </a:lnTo>
                  <a:lnTo>
                    <a:pt x="13970" y="248920"/>
                  </a:lnTo>
                  <a:lnTo>
                    <a:pt x="11430" y="254000"/>
                  </a:lnTo>
                  <a:lnTo>
                    <a:pt x="9283" y="259359"/>
                  </a:lnTo>
                  <a:lnTo>
                    <a:pt x="8890" y="259080"/>
                  </a:lnTo>
                  <a:lnTo>
                    <a:pt x="6350" y="264160"/>
                  </a:lnTo>
                  <a:lnTo>
                    <a:pt x="2540" y="269240"/>
                  </a:lnTo>
                  <a:lnTo>
                    <a:pt x="0" y="273050"/>
                  </a:lnTo>
                  <a:lnTo>
                    <a:pt x="3810" y="275590"/>
                  </a:lnTo>
                  <a:lnTo>
                    <a:pt x="7620" y="278130"/>
                  </a:lnTo>
                  <a:lnTo>
                    <a:pt x="11430" y="274320"/>
                  </a:lnTo>
                  <a:lnTo>
                    <a:pt x="13970" y="269240"/>
                  </a:lnTo>
                  <a:lnTo>
                    <a:pt x="16510" y="264160"/>
                  </a:lnTo>
                  <a:lnTo>
                    <a:pt x="19050" y="257810"/>
                  </a:lnTo>
                  <a:lnTo>
                    <a:pt x="21590" y="252730"/>
                  </a:lnTo>
                  <a:lnTo>
                    <a:pt x="21590" y="251460"/>
                  </a:lnTo>
                  <a:lnTo>
                    <a:pt x="66040" y="123190"/>
                  </a:lnTo>
                  <a:lnTo>
                    <a:pt x="82550" y="72390"/>
                  </a:lnTo>
                  <a:lnTo>
                    <a:pt x="93395" y="33807"/>
                  </a:lnTo>
                  <a:lnTo>
                    <a:pt x="101600" y="31750"/>
                  </a:lnTo>
                  <a:lnTo>
                    <a:pt x="111760" y="30480"/>
                  </a:lnTo>
                  <a:lnTo>
                    <a:pt x="137160" y="27940"/>
                  </a:lnTo>
                  <a:lnTo>
                    <a:pt x="166370" y="25400"/>
                  </a:lnTo>
                  <a:lnTo>
                    <a:pt x="199390" y="25400"/>
                  </a:lnTo>
                  <a:lnTo>
                    <a:pt x="234950" y="24130"/>
                  </a:lnTo>
                  <a:lnTo>
                    <a:pt x="265430" y="21590"/>
                  </a:lnTo>
                  <a:lnTo>
                    <a:pt x="278130" y="19050"/>
                  </a:lnTo>
                  <a:lnTo>
                    <a:pt x="290830" y="16510"/>
                  </a:lnTo>
                  <a:lnTo>
                    <a:pt x="300990" y="13970"/>
                  </a:lnTo>
                  <a:lnTo>
                    <a:pt x="305790" y="11912"/>
                  </a:lnTo>
                  <a:lnTo>
                    <a:pt x="313690" y="55880"/>
                  </a:lnTo>
                  <a:lnTo>
                    <a:pt x="322580" y="101600"/>
                  </a:lnTo>
                  <a:lnTo>
                    <a:pt x="334010" y="144780"/>
                  </a:lnTo>
                  <a:lnTo>
                    <a:pt x="345440" y="185420"/>
                  </a:lnTo>
                  <a:lnTo>
                    <a:pt x="363220" y="237490"/>
                  </a:lnTo>
                  <a:lnTo>
                    <a:pt x="372110" y="257810"/>
                  </a:lnTo>
                  <a:lnTo>
                    <a:pt x="372110" y="259080"/>
                  </a:lnTo>
                  <a:lnTo>
                    <a:pt x="377190" y="267970"/>
                  </a:lnTo>
                  <a:lnTo>
                    <a:pt x="382270" y="275590"/>
                  </a:lnTo>
                  <a:lnTo>
                    <a:pt x="386080" y="283210"/>
                  </a:lnTo>
                  <a:lnTo>
                    <a:pt x="387350" y="283210"/>
                  </a:lnTo>
                  <a:lnTo>
                    <a:pt x="391160" y="289560"/>
                  </a:lnTo>
                  <a:lnTo>
                    <a:pt x="396240" y="294640"/>
                  </a:lnTo>
                  <a:lnTo>
                    <a:pt x="401320" y="299720"/>
                  </a:lnTo>
                  <a:lnTo>
                    <a:pt x="405130" y="302260"/>
                  </a:lnTo>
                  <a:lnTo>
                    <a:pt x="406400" y="303530"/>
                  </a:lnTo>
                  <a:lnTo>
                    <a:pt x="411480" y="306070"/>
                  </a:lnTo>
                  <a:lnTo>
                    <a:pt x="415290" y="307340"/>
                  </a:lnTo>
                  <a:lnTo>
                    <a:pt x="417830" y="307340"/>
                  </a:lnTo>
                  <a:lnTo>
                    <a:pt x="421640" y="308610"/>
                  </a:lnTo>
                  <a:lnTo>
                    <a:pt x="421640" y="303530"/>
                  </a:lnTo>
                  <a:lnTo>
                    <a:pt x="422910" y="29845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500880" y="2122169"/>
              <a:ext cx="114300" cy="118110"/>
            </a:xfrm>
            <a:custGeom>
              <a:avLst/>
              <a:gdLst/>
              <a:ahLst/>
              <a:cxnLst/>
              <a:rect l="l" t="t" r="r" b="b"/>
              <a:pathLst>
                <a:path w="114300" h="118110">
                  <a:moveTo>
                    <a:pt x="114300" y="92710"/>
                  </a:moveTo>
                  <a:lnTo>
                    <a:pt x="110490" y="90170"/>
                  </a:lnTo>
                  <a:lnTo>
                    <a:pt x="106680" y="87630"/>
                  </a:lnTo>
                  <a:lnTo>
                    <a:pt x="104140" y="91440"/>
                  </a:lnTo>
                  <a:lnTo>
                    <a:pt x="100330" y="95250"/>
                  </a:lnTo>
                  <a:lnTo>
                    <a:pt x="100965" y="95681"/>
                  </a:lnTo>
                  <a:lnTo>
                    <a:pt x="97790" y="97790"/>
                  </a:lnTo>
                  <a:lnTo>
                    <a:pt x="98209" y="98221"/>
                  </a:lnTo>
                  <a:lnTo>
                    <a:pt x="93980" y="100330"/>
                  </a:lnTo>
                  <a:lnTo>
                    <a:pt x="91440" y="102870"/>
                  </a:lnTo>
                  <a:lnTo>
                    <a:pt x="88099" y="105092"/>
                  </a:lnTo>
                  <a:lnTo>
                    <a:pt x="87630" y="104140"/>
                  </a:lnTo>
                  <a:lnTo>
                    <a:pt x="83820" y="105410"/>
                  </a:lnTo>
                  <a:lnTo>
                    <a:pt x="81368" y="107048"/>
                  </a:lnTo>
                  <a:lnTo>
                    <a:pt x="81280" y="106680"/>
                  </a:lnTo>
                  <a:lnTo>
                    <a:pt x="77470" y="107950"/>
                  </a:lnTo>
                  <a:lnTo>
                    <a:pt x="73660" y="109220"/>
                  </a:lnTo>
                  <a:lnTo>
                    <a:pt x="69850" y="109220"/>
                  </a:lnTo>
                  <a:lnTo>
                    <a:pt x="64706" y="108204"/>
                  </a:lnTo>
                  <a:lnTo>
                    <a:pt x="64770" y="107950"/>
                  </a:lnTo>
                  <a:lnTo>
                    <a:pt x="58420" y="106680"/>
                  </a:lnTo>
                  <a:lnTo>
                    <a:pt x="58127" y="107810"/>
                  </a:lnTo>
                  <a:lnTo>
                    <a:pt x="53340" y="105410"/>
                  </a:lnTo>
                  <a:lnTo>
                    <a:pt x="48260" y="102870"/>
                  </a:lnTo>
                  <a:lnTo>
                    <a:pt x="47688" y="103720"/>
                  </a:lnTo>
                  <a:lnTo>
                    <a:pt x="43180" y="100330"/>
                  </a:lnTo>
                  <a:lnTo>
                    <a:pt x="38100" y="95250"/>
                  </a:lnTo>
                  <a:lnTo>
                    <a:pt x="33020" y="91440"/>
                  </a:lnTo>
                  <a:lnTo>
                    <a:pt x="29019" y="86461"/>
                  </a:lnTo>
                  <a:lnTo>
                    <a:pt x="29210" y="86360"/>
                  </a:lnTo>
                  <a:lnTo>
                    <a:pt x="24130" y="80010"/>
                  </a:lnTo>
                  <a:lnTo>
                    <a:pt x="21590" y="76200"/>
                  </a:lnTo>
                  <a:lnTo>
                    <a:pt x="21272" y="76517"/>
                  </a:lnTo>
                  <a:lnTo>
                    <a:pt x="20320" y="73660"/>
                  </a:lnTo>
                  <a:lnTo>
                    <a:pt x="18681" y="71221"/>
                  </a:lnTo>
                  <a:lnTo>
                    <a:pt x="19050" y="71120"/>
                  </a:lnTo>
                  <a:lnTo>
                    <a:pt x="16510" y="67310"/>
                  </a:lnTo>
                  <a:lnTo>
                    <a:pt x="15240" y="63500"/>
                  </a:lnTo>
                  <a:lnTo>
                    <a:pt x="13970" y="59690"/>
                  </a:lnTo>
                  <a:lnTo>
                    <a:pt x="12700" y="55880"/>
                  </a:lnTo>
                  <a:lnTo>
                    <a:pt x="12700" y="52070"/>
                  </a:lnTo>
                  <a:lnTo>
                    <a:pt x="11430" y="48260"/>
                  </a:lnTo>
                  <a:lnTo>
                    <a:pt x="10160" y="44450"/>
                  </a:lnTo>
                  <a:lnTo>
                    <a:pt x="10160" y="40640"/>
                  </a:lnTo>
                  <a:lnTo>
                    <a:pt x="10160" y="16510"/>
                  </a:lnTo>
                  <a:lnTo>
                    <a:pt x="13970" y="1270"/>
                  </a:lnTo>
                  <a:lnTo>
                    <a:pt x="8890" y="0"/>
                  </a:lnTo>
                  <a:lnTo>
                    <a:pt x="3810" y="0"/>
                  </a:lnTo>
                  <a:lnTo>
                    <a:pt x="1270" y="15240"/>
                  </a:lnTo>
                  <a:lnTo>
                    <a:pt x="0" y="21590"/>
                  </a:lnTo>
                  <a:lnTo>
                    <a:pt x="0" y="26670"/>
                  </a:lnTo>
                  <a:lnTo>
                    <a:pt x="0" y="36830"/>
                  </a:lnTo>
                  <a:lnTo>
                    <a:pt x="1270" y="40640"/>
                  </a:lnTo>
                  <a:lnTo>
                    <a:pt x="1270" y="45720"/>
                  </a:lnTo>
                  <a:lnTo>
                    <a:pt x="2540" y="49530"/>
                  </a:lnTo>
                  <a:lnTo>
                    <a:pt x="2540" y="54610"/>
                  </a:lnTo>
                  <a:lnTo>
                    <a:pt x="3810" y="58420"/>
                  </a:lnTo>
                  <a:lnTo>
                    <a:pt x="3810" y="59690"/>
                  </a:lnTo>
                  <a:lnTo>
                    <a:pt x="5080" y="63500"/>
                  </a:lnTo>
                  <a:lnTo>
                    <a:pt x="5435" y="63322"/>
                  </a:lnTo>
                  <a:lnTo>
                    <a:pt x="6350" y="66040"/>
                  </a:lnTo>
                  <a:lnTo>
                    <a:pt x="7620" y="71120"/>
                  </a:lnTo>
                  <a:lnTo>
                    <a:pt x="10160" y="74930"/>
                  </a:lnTo>
                  <a:lnTo>
                    <a:pt x="11785" y="77381"/>
                  </a:lnTo>
                  <a:lnTo>
                    <a:pt x="11430" y="77470"/>
                  </a:lnTo>
                  <a:lnTo>
                    <a:pt x="13970" y="81280"/>
                  </a:lnTo>
                  <a:lnTo>
                    <a:pt x="13970" y="82550"/>
                  </a:lnTo>
                  <a:lnTo>
                    <a:pt x="16510" y="85090"/>
                  </a:lnTo>
                  <a:lnTo>
                    <a:pt x="20320" y="91440"/>
                  </a:lnTo>
                  <a:lnTo>
                    <a:pt x="21590" y="91440"/>
                  </a:lnTo>
                  <a:lnTo>
                    <a:pt x="21590" y="92710"/>
                  </a:lnTo>
                  <a:lnTo>
                    <a:pt x="26670" y="97790"/>
                  </a:lnTo>
                  <a:lnTo>
                    <a:pt x="31750" y="102870"/>
                  </a:lnTo>
                  <a:lnTo>
                    <a:pt x="38100" y="106680"/>
                  </a:lnTo>
                  <a:lnTo>
                    <a:pt x="43180" y="110490"/>
                  </a:lnTo>
                  <a:lnTo>
                    <a:pt x="43180" y="111760"/>
                  </a:lnTo>
                  <a:lnTo>
                    <a:pt x="44450" y="111760"/>
                  </a:lnTo>
                  <a:lnTo>
                    <a:pt x="49530" y="114300"/>
                  </a:lnTo>
                  <a:lnTo>
                    <a:pt x="55880" y="116840"/>
                  </a:lnTo>
                  <a:lnTo>
                    <a:pt x="62230" y="118110"/>
                  </a:lnTo>
                  <a:lnTo>
                    <a:pt x="63500" y="118110"/>
                  </a:lnTo>
                  <a:lnTo>
                    <a:pt x="69850" y="118110"/>
                  </a:lnTo>
                  <a:lnTo>
                    <a:pt x="73660" y="118110"/>
                  </a:lnTo>
                  <a:lnTo>
                    <a:pt x="74930" y="118110"/>
                  </a:lnTo>
                  <a:lnTo>
                    <a:pt x="78740" y="118110"/>
                  </a:lnTo>
                  <a:lnTo>
                    <a:pt x="83820" y="116840"/>
                  </a:lnTo>
                  <a:lnTo>
                    <a:pt x="87630" y="114300"/>
                  </a:lnTo>
                  <a:lnTo>
                    <a:pt x="91440" y="113030"/>
                  </a:lnTo>
                  <a:lnTo>
                    <a:pt x="92710" y="113030"/>
                  </a:lnTo>
                  <a:lnTo>
                    <a:pt x="96520" y="110490"/>
                  </a:lnTo>
                  <a:lnTo>
                    <a:pt x="99060" y="107950"/>
                  </a:lnTo>
                  <a:lnTo>
                    <a:pt x="104140" y="105410"/>
                  </a:lnTo>
                  <a:lnTo>
                    <a:pt x="107950" y="101600"/>
                  </a:lnTo>
                  <a:lnTo>
                    <a:pt x="110490" y="97790"/>
                  </a:lnTo>
                  <a:lnTo>
                    <a:pt x="114300" y="9271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502150" y="1504949"/>
              <a:ext cx="255270" cy="633730"/>
            </a:xfrm>
            <a:custGeom>
              <a:avLst/>
              <a:gdLst/>
              <a:ahLst/>
              <a:cxnLst/>
              <a:rect l="l" t="t" r="r" b="b"/>
              <a:pathLst>
                <a:path w="255270" h="633730">
                  <a:moveTo>
                    <a:pt x="255270" y="3810"/>
                  </a:moveTo>
                  <a:lnTo>
                    <a:pt x="251460" y="1270"/>
                  </a:lnTo>
                  <a:lnTo>
                    <a:pt x="246380" y="0"/>
                  </a:lnTo>
                  <a:lnTo>
                    <a:pt x="105168" y="329069"/>
                  </a:lnTo>
                  <a:lnTo>
                    <a:pt x="96520" y="334010"/>
                  </a:lnTo>
                  <a:lnTo>
                    <a:pt x="87630" y="337820"/>
                  </a:lnTo>
                  <a:lnTo>
                    <a:pt x="86360" y="339090"/>
                  </a:lnTo>
                  <a:lnTo>
                    <a:pt x="82550" y="341630"/>
                  </a:lnTo>
                  <a:lnTo>
                    <a:pt x="78740" y="344170"/>
                  </a:lnTo>
                  <a:lnTo>
                    <a:pt x="76200" y="347980"/>
                  </a:lnTo>
                  <a:lnTo>
                    <a:pt x="72390" y="350520"/>
                  </a:lnTo>
                  <a:lnTo>
                    <a:pt x="72390" y="351790"/>
                  </a:lnTo>
                  <a:lnTo>
                    <a:pt x="69850" y="354330"/>
                  </a:lnTo>
                  <a:lnTo>
                    <a:pt x="67310" y="358140"/>
                  </a:lnTo>
                  <a:lnTo>
                    <a:pt x="66040" y="360680"/>
                  </a:lnTo>
                  <a:lnTo>
                    <a:pt x="64770" y="361950"/>
                  </a:lnTo>
                  <a:lnTo>
                    <a:pt x="63500" y="365760"/>
                  </a:lnTo>
                  <a:lnTo>
                    <a:pt x="62230" y="368300"/>
                  </a:lnTo>
                  <a:lnTo>
                    <a:pt x="60960" y="372110"/>
                  </a:lnTo>
                  <a:lnTo>
                    <a:pt x="60960" y="373380"/>
                  </a:lnTo>
                  <a:lnTo>
                    <a:pt x="59690" y="377190"/>
                  </a:lnTo>
                  <a:lnTo>
                    <a:pt x="59690" y="396240"/>
                  </a:lnTo>
                  <a:lnTo>
                    <a:pt x="60960" y="400050"/>
                  </a:lnTo>
                  <a:lnTo>
                    <a:pt x="60960" y="401320"/>
                  </a:lnTo>
                  <a:lnTo>
                    <a:pt x="60960" y="405130"/>
                  </a:lnTo>
                  <a:lnTo>
                    <a:pt x="60960" y="406400"/>
                  </a:lnTo>
                  <a:lnTo>
                    <a:pt x="62230" y="410210"/>
                  </a:lnTo>
                  <a:lnTo>
                    <a:pt x="63500" y="415290"/>
                  </a:lnTo>
                  <a:lnTo>
                    <a:pt x="64401" y="418947"/>
                  </a:lnTo>
                  <a:lnTo>
                    <a:pt x="36830" y="504190"/>
                  </a:lnTo>
                  <a:lnTo>
                    <a:pt x="15240" y="570230"/>
                  </a:lnTo>
                  <a:lnTo>
                    <a:pt x="8890" y="595630"/>
                  </a:lnTo>
                  <a:lnTo>
                    <a:pt x="2540" y="615950"/>
                  </a:lnTo>
                  <a:lnTo>
                    <a:pt x="2540" y="617220"/>
                  </a:lnTo>
                  <a:lnTo>
                    <a:pt x="0" y="632460"/>
                  </a:lnTo>
                  <a:lnTo>
                    <a:pt x="5080" y="633730"/>
                  </a:lnTo>
                  <a:lnTo>
                    <a:pt x="8890" y="633730"/>
                  </a:lnTo>
                  <a:lnTo>
                    <a:pt x="12700" y="618490"/>
                  </a:lnTo>
                  <a:lnTo>
                    <a:pt x="17780" y="598170"/>
                  </a:lnTo>
                  <a:lnTo>
                    <a:pt x="25400" y="572770"/>
                  </a:lnTo>
                  <a:lnTo>
                    <a:pt x="24218" y="572477"/>
                  </a:lnTo>
                  <a:lnTo>
                    <a:pt x="44450" y="506730"/>
                  </a:lnTo>
                  <a:lnTo>
                    <a:pt x="73660" y="421640"/>
                  </a:lnTo>
                  <a:lnTo>
                    <a:pt x="74930" y="419100"/>
                  </a:lnTo>
                  <a:lnTo>
                    <a:pt x="73660" y="419100"/>
                  </a:lnTo>
                  <a:lnTo>
                    <a:pt x="72390" y="412750"/>
                  </a:lnTo>
                  <a:lnTo>
                    <a:pt x="71120" y="408940"/>
                  </a:lnTo>
                  <a:lnTo>
                    <a:pt x="71120" y="403860"/>
                  </a:lnTo>
                  <a:lnTo>
                    <a:pt x="69850" y="400050"/>
                  </a:lnTo>
                  <a:lnTo>
                    <a:pt x="69850" y="394970"/>
                  </a:lnTo>
                  <a:lnTo>
                    <a:pt x="68580" y="389890"/>
                  </a:lnTo>
                  <a:lnTo>
                    <a:pt x="68580" y="386080"/>
                  </a:lnTo>
                  <a:lnTo>
                    <a:pt x="68580" y="382270"/>
                  </a:lnTo>
                  <a:lnTo>
                    <a:pt x="69850" y="378460"/>
                  </a:lnTo>
                  <a:lnTo>
                    <a:pt x="69850" y="375920"/>
                  </a:lnTo>
                  <a:lnTo>
                    <a:pt x="71120" y="372110"/>
                  </a:lnTo>
                  <a:lnTo>
                    <a:pt x="72390" y="369570"/>
                  </a:lnTo>
                  <a:lnTo>
                    <a:pt x="73660" y="365760"/>
                  </a:lnTo>
                  <a:lnTo>
                    <a:pt x="74930" y="363220"/>
                  </a:lnTo>
                  <a:lnTo>
                    <a:pt x="76962" y="360172"/>
                  </a:lnTo>
                  <a:lnTo>
                    <a:pt x="77470" y="360680"/>
                  </a:lnTo>
                  <a:lnTo>
                    <a:pt x="80010" y="356870"/>
                  </a:lnTo>
                  <a:lnTo>
                    <a:pt x="79375" y="356450"/>
                  </a:lnTo>
                  <a:lnTo>
                    <a:pt x="82550" y="354330"/>
                  </a:lnTo>
                  <a:lnTo>
                    <a:pt x="85090" y="351790"/>
                  </a:lnTo>
                  <a:lnTo>
                    <a:pt x="88900" y="349250"/>
                  </a:lnTo>
                  <a:lnTo>
                    <a:pt x="92710" y="346710"/>
                  </a:lnTo>
                  <a:lnTo>
                    <a:pt x="92240" y="346252"/>
                  </a:lnTo>
                  <a:lnTo>
                    <a:pt x="100330" y="341630"/>
                  </a:lnTo>
                  <a:lnTo>
                    <a:pt x="110490" y="337820"/>
                  </a:lnTo>
                  <a:lnTo>
                    <a:pt x="111760" y="336550"/>
                  </a:lnTo>
                  <a:lnTo>
                    <a:pt x="111760" y="335280"/>
                  </a:lnTo>
                  <a:lnTo>
                    <a:pt x="255270" y="381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748530" y="1256030"/>
              <a:ext cx="243840" cy="2997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982210" y="1554480"/>
              <a:ext cx="77470" cy="429259"/>
            </a:xfrm>
            <a:custGeom>
              <a:avLst/>
              <a:gdLst/>
              <a:ahLst/>
              <a:cxnLst/>
              <a:rect l="l" t="t" r="r" b="b"/>
              <a:pathLst>
                <a:path w="77470" h="429260">
                  <a:moveTo>
                    <a:pt x="10160" y="0"/>
                  </a:moveTo>
                  <a:lnTo>
                    <a:pt x="5079" y="0"/>
                  </a:lnTo>
                  <a:lnTo>
                    <a:pt x="0" y="1270"/>
                  </a:lnTo>
                  <a:lnTo>
                    <a:pt x="67310" y="429260"/>
                  </a:lnTo>
                  <a:lnTo>
                    <a:pt x="77469" y="4267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029200" y="1981200"/>
              <a:ext cx="68579" cy="264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754880" y="1555750"/>
              <a:ext cx="140970" cy="2641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5232400" y="1261109"/>
              <a:ext cx="300990" cy="63500"/>
            </a:xfrm>
            <a:custGeom>
              <a:avLst/>
              <a:gdLst/>
              <a:ahLst/>
              <a:cxnLst/>
              <a:rect l="l" t="t" r="r" b="b"/>
              <a:pathLst>
                <a:path w="300989" h="63500">
                  <a:moveTo>
                    <a:pt x="92697" y="1270"/>
                  </a:moveTo>
                  <a:lnTo>
                    <a:pt x="80010" y="1270"/>
                  </a:lnTo>
                  <a:lnTo>
                    <a:pt x="80010" y="0"/>
                  </a:lnTo>
                  <a:lnTo>
                    <a:pt x="73660" y="0"/>
                  </a:lnTo>
                  <a:lnTo>
                    <a:pt x="73660" y="1270"/>
                  </a:lnTo>
                  <a:lnTo>
                    <a:pt x="58420" y="1270"/>
                  </a:lnTo>
                  <a:lnTo>
                    <a:pt x="58420" y="0"/>
                  </a:lnTo>
                  <a:lnTo>
                    <a:pt x="53340" y="0"/>
                  </a:lnTo>
                  <a:lnTo>
                    <a:pt x="53340" y="1270"/>
                  </a:lnTo>
                  <a:lnTo>
                    <a:pt x="49530" y="1270"/>
                  </a:lnTo>
                  <a:lnTo>
                    <a:pt x="49530" y="3810"/>
                  </a:lnTo>
                  <a:lnTo>
                    <a:pt x="92697" y="3810"/>
                  </a:lnTo>
                  <a:lnTo>
                    <a:pt x="92697" y="1270"/>
                  </a:lnTo>
                  <a:close/>
                </a:path>
                <a:path w="300989" h="63500">
                  <a:moveTo>
                    <a:pt x="115570" y="3810"/>
                  </a:moveTo>
                  <a:lnTo>
                    <a:pt x="104140" y="3810"/>
                  </a:lnTo>
                  <a:lnTo>
                    <a:pt x="104140" y="5080"/>
                  </a:lnTo>
                  <a:lnTo>
                    <a:pt x="44450" y="5080"/>
                  </a:lnTo>
                  <a:lnTo>
                    <a:pt x="44450" y="3810"/>
                  </a:lnTo>
                  <a:lnTo>
                    <a:pt x="41910" y="3810"/>
                  </a:lnTo>
                  <a:lnTo>
                    <a:pt x="41910" y="5080"/>
                  </a:lnTo>
                  <a:lnTo>
                    <a:pt x="41910" y="6350"/>
                  </a:lnTo>
                  <a:lnTo>
                    <a:pt x="115570" y="6350"/>
                  </a:lnTo>
                  <a:lnTo>
                    <a:pt x="115570" y="5080"/>
                  </a:lnTo>
                  <a:lnTo>
                    <a:pt x="115570" y="3810"/>
                  </a:lnTo>
                  <a:close/>
                </a:path>
                <a:path w="300989" h="63500">
                  <a:moveTo>
                    <a:pt x="157480" y="7620"/>
                  </a:moveTo>
                  <a:lnTo>
                    <a:pt x="139700" y="7620"/>
                  </a:lnTo>
                  <a:lnTo>
                    <a:pt x="139700" y="6350"/>
                  </a:lnTo>
                  <a:lnTo>
                    <a:pt x="128257" y="6350"/>
                  </a:lnTo>
                  <a:lnTo>
                    <a:pt x="128257" y="7620"/>
                  </a:lnTo>
                  <a:lnTo>
                    <a:pt x="40640" y="7620"/>
                  </a:lnTo>
                  <a:lnTo>
                    <a:pt x="40640" y="6350"/>
                  </a:lnTo>
                  <a:lnTo>
                    <a:pt x="38100" y="6350"/>
                  </a:lnTo>
                  <a:lnTo>
                    <a:pt x="38100" y="7620"/>
                  </a:lnTo>
                  <a:lnTo>
                    <a:pt x="36830" y="7620"/>
                  </a:lnTo>
                  <a:lnTo>
                    <a:pt x="36830" y="10160"/>
                  </a:lnTo>
                  <a:lnTo>
                    <a:pt x="157480" y="10160"/>
                  </a:lnTo>
                  <a:lnTo>
                    <a:pt x="157480" y="7620"/>
                  </a:lnTo>
                  <a:close/>
                </a:path>
                <a:path w="300989" h="63500">
                  <a:moveTo>
                    <a:pt x="179070" y="10160"/>
                  </a:moveTo>
                  <a:lnTo>
                    <a:pt x="163830" y="10160"/>
                  </a:lnTo>
                  <a:lnTo>
                    <a:pt x="163830" y="11430"/>
                  </a:lnTo>
                  <a:lnTo>
                    <a:pt x="34290" y="11430"/>
                  </a:lnTo>
                  <a:lnTo>
                    <a:pt x="34290" y="10160"/>
                  </a:lnTo>
                  <a:lnTo>
                    <a:pt x="33020" y="10160"/>
                  </a:lnTo>
                  <a:lnTo>
                    <a:pt x="33020" y="11430"/>
                  </a:lnTo>
                  <a:lnTo>
                    <a:pt x="33020" y="12700"/>
                  </a:lnTo>
                  <a:lnTo>
                    <a:pt x="179070" y="12700"/>
                  </a:lnTo>
                  <a:lnTo>
                    <a:pt x="179070" y="11430"/>
                  </a:lnTo>
                  <a:lnTo>
                    <a:pt x="179070" y="10160"/>
                  </a:lnTo>
                  <a:close/>
                </a:path>
                <a:path w="300989" h="63500">
                  <a:moveTo>
                    <a:pt x="194310" y="13970"/>
                  </a:moveTo>
                  <a:lnTo>
                    <a:pt x="189230" y="13970"/>
                  </a:lnTo>
                  <a:lnTo>
                    <a:pt x="189230" y="12700"/>
                  </a:lnTo>
                  <a:lnTo>
                    <a:pt x="184150" y="12700"/>
                  </a:lnTo>
                  <a:lnTo>
                    <a:pt x="184150" y="13970"/>
                  </a:lnTo>
                  <a:lnTo>
                    <a:pt x="30480" y="13970"/>
                  </a:lnTo>
                  <a:lnTo>
                    <a:pt x="30480" y="12700"/>
                  </a:lnTo>
                  <a:lnTo>
                    <a:pt x="29210" y="12700"/>
                  </a:lnTo>
                  <a:lnTo>
                    <a:pt x="29210" y="13970"/>
                  </a:lnTo>
                  <a:lnTo>
                    <a:pt x="27940" y="13970"/>
                  </a:lnTo>
                  <a:lnTo>
                    <a:pt x="27940" y="16510"/>
                  </a:lnTo>
                  <a:lnTo>
                    <a:pt x="194310" y="16510"/>
                  </a:lnTo>
                  <a:lnTo>
                    <a:pt x="194310" y="13970"/>
                  </a:lnTo>
                  <a:close/>
                </a:path>
                <a:path w="300989" h="63500">
                  <a:moveTo>
                    <a:pt x="204470" y="16510"/>
                  </a:moveTo>
                  <a:lnTo>
                    <a:pt x="201930" y="16510"/>
                  </a:lnTo>
                  <a:lnTo>
                    <a:pt x="201930" y="17780"/>
                  </a:lnTo>
                  <a:lnTo>
                    <a:pt x="26670" y="17780"/>
                  </a:lnTo>
                  <a:lnTo>
                    <a:pt x="26670" y="16510"/>
                  </a:lnTo>
                  <a:lnTo>
                    <a:pt x="25400" y="16510"/>
                  </a:lnTo>
                  <a:lnTo>
                    <a:pt x="25400" y="17780"/>
                  </a:lnTo>
                  <a:lnTo>
                    <a:pt x="25400" y="19050"/>
                  </a:lnTo>
                  <a:lnTo>
                    <a:pt x="204470" y="19050"/>
                  </a:lnTo>
                  <a:lnTo>
                    <a:pt x="204470" y="17780"/>
                  </a:lnTo>
                  <a:lnTo>
                    <a:pt x="204470" y="16510"/>
                  </a:lnTo>
                  <a:close/>
                </a:path>
                <a:path w="300989" h="63500">
                  <a:moveTo>
                    <a:pt x="219710" y="20320"/>
                  </a:moveTo>
                  <a:lnTo>
                    <a:pt x="217170" y="20320"/>
                  </a:lnTo>
                  <a:lnTo>
                    <a:pt x="217170" y="19050"/>
                  </a:lnTo>
                  <a:lnTo>
                    <a:pt x="209550" y="19050"/>
                  </a:lnTo>
                  <a:lnTo>
                    <a:pt x="209550" y="20320"/>
                  </a:lnTo>
                  <a:lnTo>
                    <a:pt x="24130" y="20320"/>
                  </a:lnTo>
                  <a:lnTo>
                    <a:pt x="24130" y="19050"/>
                  </a:lnTo>
                  <a:lnTo>
                    <a:pt x="22860" y="19050"/>
                  </a:lnTo>
                  <a:lnTo>
                    <a:pt x="22860" y="20320"/>
                  </a:lnTo>
                  <a:lnTo>
                    <a:pt x="21590" y="20320"/>
                  </a:lnTo>
                  <a:lnTo>
                    <a:pt x="21590" y="22860"/>
                  </a:lnTo>
                  <a:lnTo>
                    <a:pt x="219710" y="22860"/>
                  </a:lnTo>
                  <a:lnTo>
                    <a:pt x="219710" y="20320"/>
                  </a:lnTo>
                  <a:close/>
                </a:path>
                <a:path w="300989" h="63500">
                  <a:moveTo>
                    <a:pt x="231140" y="22860"/>
                  </a:moveTo>
                  <a:lnTo>
                    <a:pt x="224790" y="22860"/>
                  </a:lnTo>
                  <a:lnTo>
                    <a:pt x="224790" y="24130"/>
                  </a:lnTo>
                  <a:lnTo>
                    <a:pt x="20320" y="24130"/>
                  </a:lnTo>
                  <a:lnTo>
                    <a:pt x="20320" y="22860"/>
                  </a:lnTo>
                  <a:lnTo>
                    <a:pt x="19050" y="22860"/>
                  </a:lnTo>
                  <a:lnTo>
                    <a:pt x="19050" y="24130"/>
                  </a:lnTo>
                  <a:lnTo>
                    <a:pt x="19050" y="25400"/>
                  </a:lnTo>
                  <a:lnTo>
                    <a:pt x="231140" y="25400"/>
                  </a:lnTo>
                  <a:lnTo>
                    <a:pt x="231140" y="24130"/>
                  </a:lnTo>
                  <a:lnTo>
                    <a:pt x="231140" y="22860"/>
                  </a:lnTo>
                  <a:close/>
                </a:path>
                <a:path w="300989" h="63500">
                  <a:moveTo>
                    <a:pt x="240030" y="26670"/>
                  </a:moveTo>
                  <a:lnTo>
                    <a:pt x="237490" y="26670"/>
                  </a:lnTo>
                  <a:lnTo>
                    <a:pt x="237490" y="25400"/>
                  </a:lnTo>
                  <a:lnTo>
                    <a:pt x="233680" y="25400"/>
                  </a:lnTo>
                  <a:lnTo>
                    <a:pt x="233680" y="26670"/>
                  </a:lnTo>
                  <a:lnTo>
                    <a:pt x="16510" y="26670"/>
                  </a:lnTo>
                  <a:lnTo>
                    <a:pt x="16510" y="29210"/>
                  </a:lnTo>
                  <a:lnTo>
                    <a:pt x="240030" y="29210"/>
                  </a:lnTo>
                  <a:lnTo>
                    <a:pt x="240030" y="26670"/>
                  </a:lnTo>
                  <a:close/>
                </a:path>
                <a:path w="300989" h="63500">
                  <a:moveTo>
                    <a:pt x="247650" y="29210"/>
                  </a:moveTo>
                  <a:lnTo>
                    <a:pt x="245110" y="29210"/>
                  </a:lnTo>
                  <a:lnTo>
                    <a:pt x="245110" y="30480"/>
                  </a:lnTo>
                  <a:lnTo>
                    <a:pt x="16510" y="30480"/>
                  </a:lnTo>
                  <a:lnTo>
                    <a:pt x="16510" y="29210"/>
                  </a:lnTo>
                  <a:lnTo>
                    <a:pt x="15240" y="29210"/>
                  </a:lnTo>
                  <a:lnTo>
                    <a:pt x="15240" y="30480"/>
                  </a:lnTo>
                  <a:lnTo>
                    <a:pt x="15240" y="31750"/>
                  </a:lnTo>
                  <a:lnTo>
                    <a:pt x="247650" y="31750"/>
                  </a:lnTo>
                  <a:lnTo>
                    <a:pt x="247650" y="30480"/>
                  </a:lnTo>
                  <a:lnTo>
                    <a:pt x="247650" y="29210"/>
                  </a:lnTo>
                  <a:close/>
                </a:path>
                <a:path w="300989" h="63500">
                  <a:moveTo>
                    <a:pt x="255270" y="33020"/>
                  </a:moveTo>
                  <a:lnTo>
                    <a:pt x="252730" y="33020"/>
                  </a:lnTo>
                  <a:lnTo>
                    <a:pt x="252730" y="31750"/>
                  </a:lnTo>
                  <a:lnTo>
                    <a:pt x="250190" y="31750"/>
                  </a:lnTo>
                  <a:lnTo>
                    <a:pt x="250190" y="33020"/>
                  </a:lnTo>
                  <a:lnTo>
                    <a:pt x="15240" y="33020"/>
                  </a:lnTo>
                  <a:lnTo>
                    <a:pt x="15240" y="31750"/>
                  </a:lnTo>
                  <a:lnTo>
                    <a:pt x="13970" y="31750"/>
                  </a:lnTo>
                  <a:lnTo>
                    <a:pt x="13970" y="33020"/>
                  </a:lnTo>
                  <a:lnTo>
                    <a:pt x="13970" y="35560"/>
                  </a:lnTo>
                  <a:lnTo>
                    <a:pt x="255270" y="35560"/>
                  </a:lnTo>
                  <a:lnTo>
                    <a:pt x="255270" y="33020"/>
                  </a:lnTo>
                  <a:close/>
                </a:path>
                <a:path w="300989" h="63500">
                  <a:moveTo>
                    <a:pt x="260350" y="35560"/>
                  </a:moveTo>
                  <a:lnTo>
                    <a:pt x="259080" y="35560"/>
                  </a:lnTo>
                  <a:lnTo>
                    <a:pt x="259080" y="36830"/>
                  </a:lnTo>
                  <a:lnTo>
                    <a:pt x="12700" y="36830"/>
                  </a:lnTo>
                  <a:lnTo>
                    <a:pt x="12700" y="35560"/>
                  </a:lnTo>
                  <a:lnTo>
                    <a:pt x="11430" y="35560"/>
                  </a:lnTo>
                  <a:lnTo>
                    <a:pt x="11430" y="36830"/>
                  </a:lnTo>
                  <a:lnTo>
                    <a:pt x="11430" y="38100"/>
                  </a:lnTo>
                  <a:lnTo>
                    <a:pt x="260350" y="38100"/>
                  </a:lnTo>
                  <a:lnTo>
                    <a:pt x="260350" y="36830"/>
                  </a:lnTo>
                  <a:lnTo>
                    <a:pt x="260350" y="35560"/>
                  </a:lnTo>
                  <a:close/>
                </a:path>
                <a:path w="300989" h="63500">
                  <a:moveTo>
                    <a:pt x="267957" y="39370"/>
                  </a:moveTo>
                  <a:lnTo>
                    <a:pt x="265430" y="39370"/>
                  </a:lnTo>
                  <a:lnTo>
                    <a:pt x="265430" y="38100"/>
                  </a:lnTo>
                  <a:lnTo>
                    <a:pt x="262890" y="38100"/>
                  </a:lnTo>
                  <a:lnTo>
                    <a:pt x="262890" y="39370"/>
                  </a:lnTo>
                  <a:lnTo>
                    <a:pt x="11430" y="39370"/>
                  </a:lnTo>
                  <a:lnTo>
                    <a:pt x="11430" y="38100"/>
                  </a:lnTo>
                  <a:lnTo>
                    <a:pt x="10160" y="38100"/>
                  </a:lnTo>
                  <a:lnTo>
                    <a:pt x="10160" y="39370"/>
                  </a:lnTo>
                  <a:lnTo>
                    <a:pt x="8890" y="39370"/>
                  </a:lnTo>
                  <a:lnTo>
                    <a:pt x="8890" y="41910"/>
                  </a:lnTo>
                  <a:lnTo>
                    <a:pt x="267957" y="41910"/>
                  </a:lnTo>
                  <a:lnTo>
                    <a:pt x="267957" y="39370"/>
                  </a:lnTo>
                  <a:close/>
                </a:path>
                <a:path w="300989" h="63500">
                  <a:moveTo>
                    <a:pt x="271780" y="41910"/>
                  </a:moveTo>
                  <a:lnTo>
                    <a:pt x="270510" y="41910"/>
                  </a:lnTo>
                  <a:lnTo>
                    <a:pt x="270510" y="43180"/>
                  </a:lnTo>
                  <a:lnTo>
                    <a:pt x="8890" y="43180"/>
                  </a:lnTo>
                  <a:lnTo>
                    <a:pt x="8890" y="41910"/>
                  </a:lnTo>
                  <a:lnTo>
                    <a:pt x="7620" y="41910"/>
                  </a:lnTo>
                  <a:lnTo>
                    <a:pt x="7620" y="43180"/>
                  </a:lnTo>
                  <a:lnTo>
                    <a:pt x="7620" y="44450"/>
                  </a:lnTo>
                  <a:lnTo>
                    <a:pt x="271780" y="44450"/>
                  </a:lnTo>
                  <a:lnTo>
                    <a:pt x="271780" y="43180"/>
                  </a:lnTo>
                  <a:lnTo>
                    <a:pt x="271780" y="41910"/>
                  </a:lnTo>
                  <a:close/>
                </a:path>
                <a:path w="300989" h="63500">
                  <a:moveTo>
                    <a:pt x="279400" y="45720"/>
                  </a:moveTo>
                  <a:lnTo>
                    <a:pt x="276860" y="45720"/>
                  </a:lnTo>
                  <a:lnTo>
                    <a:pt x="276860" y="44450"/>
                  </a:lnTo>
                  <a:lnTo>
                    <a:pt x="274320" y="44450"/>
                  </a:lnTo>
                  <a:lnTo>
                    <a:pt x="274320" y="45720"/>
                  </a:lnTo>
                  <a:lnTo>
                    <a:pt x="7620" y="45720"/>
                  </a:lnTo>
                  <a:lnTo>
                    <a:pt x="7620" y="44450"/>
                  </a:lnTo>
                  <a:lnTo>
                    <a:pt x="6350" y="44450"/>
                  </a:lnTo>
                  <a:lnTo>
                    <a:pt x="6350" y="45720"/>
                  </a:lnTo>
                  <a:lnTo>
                    <a:pt x="6350" y="48260"/>
                  </a:lnTo>
                  <a:lnTo>
                    <a:pt x="279400" y="48260"/>
                  </a:lnTo>
                  <a:lnTo>
                    <a:pt x="279400" y="45720"/>
                  </a:lnTo>
                  <a:close/>
                </a:path>
                <a:path w="300989" h="63500">
                  <a:moveTo>
                    <a:pt x="284480" y="48260"/>
                  </a:moveTo>
                  <a:lnTo>
                    <a:pt x="283197" y="48260"/>
                  </a:lnTo>
                  <a:lnTo>
                    <a:pt x="283197" y="49530"/>
                  </a:lnTo>
                  <a:lnTo>
                    <a:pt x="5080" y="49530"/>
                  </a:lnTo>
                  <a:lnTo>
                    <a:pt x="5080" y="50800"/>
                  </a:lnTo>
                  <a:lnTo>
                    <a:pt x="284480" y="50800"/>
                  </a:lnTo>
                  <a:lnTo>
                    <a:pt x="284480" y="49530"/>
                  </a:lnTo>
                  <a:lnTo>
                    <a:pt x="284480" y="48260"/>
                  </a:lnTo>
                  <a:close/>
                </a:path>
                <a:path w="300989" h="63500">
                  <a:moveTo>
                    <a:pt x="289560" y="52070"/>
                  </a:moveTo>
                  <a:lnTo>
                    <a:pt x="288290" y="52070"/>
                  </a:lnTo>
                  <a:lnTo>
                    <a:pt x="288290" y="50800"/>
                  </a:lnTo>
                  <a:lnTo>
                    <a:pt x="285750" y="50800"/>
                  </a:lnTo>
                  <a:lnTo>
                    <a:pt x="285750" y="52070"/>
                  </a:lnTo>
                  <a:lnTo>
                    <a:pt x="5080" y="52070"/>
                  </a:lnTo>
                  <a:lnTo>
                    <a:pt x="5080" y="50800"/>
                  </a:lnTo>
                  <a:lnTo>
                    <a:pt x="3810" y="50800"/>
                  </a:lnTo>
                  <a:lnTo>
                    <a:pt x="3810" y="52070"/>
                  </a:lnTo>
                  <a:lnTo>
                    <a:pt x="3810" y="54610"/>
                  </a:lnTo>
                  <a:lnTo>
                    <a:pt x="289560" y="54610"/>
                  </a:lnTo>
                  <a:lnTo>
                    <a:pt x="289560" y="52070"/>
                  </a:lnTo>
                  <a:close/>
                </a:path>
                <a:path w="300989" h="63500">
                  <a:moveTo>
                    <a:pt x="293357" y="54610"/>
                  </a:moveTo>
                  <a:lnTo>
                    <a:pt x="290830" y="54610"/>
                  </a:lnTo>
                  <a:lnTo>
                    <a:pt x="290830" y="55880"/>
                  </a:lnTo>
                  <a:lnTo>
                    <a:pt x="2540" y="55880"/>
                  </a:lnTo>
                  <a:lnTo>
                    <a:pt x="2540" y="57150"/>
                  </a:lnTo>
                  <a:lnTo>
                    <a:pt x="293357" y="57150"/>
                  </a:lnTo>
                  <a:lnTo>
                    <a:pt x="293357" y="55880"/>
                  </a:lnTo>
                  <a:lnTo>
                    <a:pt x="293357" y="54610"/>
                  </a:lnTo>
                  <a:close/>
                </a:path>
                <a:path w="300989" h="63500">
                  <a:moveTo>
                    <a:pt x="297180" y="58420"/>
                  </a:moveTo>
                  <a:lnTo>
                    <a:pt x="295910" y="58420"/>
                  </a:lnTo>
                  <a:lnTo>
                    <a:pt x="295910" y="57150"/>
                  </a:lnTo>
                  <a:lnTo>
                    <a:pt x="294640" y="57150"/>
                  </a:lnTo>
                  <a:lnTo>
                    <a:pt x="294640" y="58420"/>
                  </a:lnTo>
                  <a:lnTo>
                    <a:pt x="1270" y="58420"/>
                  </a:lnTo>
                  <a:lnTo>
                    <a:pt x="1270" y="60960"/>
                  </a:lnTo>
                  <a:lnTo>
                    <a:pt x="297180" y="60960"/>
                  </a:lnTo>
                  <a:lnTo>
                    <a:pt x="297180" y="58420"/>
                  </a:lnTo>
                  <a:close/>
                </a:path>
                <a:path w="300989" h="63500">
                  <a:moveTo>
                    <a:pt x="300990" y="60960"/>
                  </a:moveTo>
                  <a:lnTo>
                    <a:pt x="299720" y="60960"/>
                  </a:lnTo>
                  <a:lnTo>
                    <a:pt x="299720" y="62230"/>
                  </a:lnTo>
                  <a:lnTo>
                    <a:pt x="0" y="62230"/>
                  </a:lnTo>
                  <a:lnTo>
                    <a:pt x="0" y="63500"/>
                  </a:lnTo>
                  <a:lnTo>
                    <a:pt x="300990" y="63500"/>
                  </a:lnTo>
                  <a:lnTo>
                    <a:pt x="300990" y="62230"/>
                  </a:lnTo>
                  <a:lnTo>
                    <a:pt x="300990" y="60960"/>
                  </a:lnTo>
                  <a:close/>
                </a:path>
              </a:pathLst>
            </a:custGeom>
            <a:solidFill>
              <a:srgbClr val="1E1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5224780" y="1324609"/>
              <a:ext cx="350520" cy="33020"/>
            </a:xfrm>
            <a:custGeom>
              <a:avLst/>
              <a:gdLst/>
              <a:ahLst/>
              <a:cxnLst/>
              <a:rect l="l" t="t" r="r" b="b"/>
              <a:pathLst>
                <a:path w="350520" h="33019">
                  <a:moveTo>
                    <a:pt x="313677" y="1270"/>
                  </a:moveTo>
                  <a:lnTo>
                    <a:pt x="311150" y="1270"/>
                  </a:lnTo>
                  <a:lnTo>
                    <a:pt x="311150" y="0"/>
                  </a:lnTo>
                  <a:lnTo>
                    <a:pt x="309880" y="0"/>
                  </a:lnTo>
                  <a:lnTo>
                    <a:pt x="309880" y="1270"/>
                  </a:lnTo>
                  <a:lnTo>
                    <a:pt x="6350" y="1270"/>
                  </a:lnTo>
                  <a:lnTo>
                    <a:pt x="6350" y="3810"/>
                  </a:lnTo>
                  <a:lnTo>
                    <a:pt x="313677" y="3810"/>
                  </a:lnTo>
                  <a:lnTo>
                    <a:pt x="313677" y="1270"/>
                  </a:lnTo>
                  <a:close/>
                </a:path>
                <a:path w="350520" h="33019">
                  <a:moveTo>
                    <a:pt x="316217" y="3810"/>
                  </a:moveTo>
                  <a:lnTo>
                    <a:pt x="314960" y="3810"/>
                  </a:lnTo>
                  <a:lnTo>
                    <a:pt x="314960" y="5080"/>
                  </a:lnTo>
                  <a:lnTo>
                    <a:pt x="6350" y="5080"/>
                  </a:lnTo>
                  <a:lnTo>
                    <a:pt x="6350" y="6350"/>
                  </a:lnTo>
                  <a:lnTo>
                    <a:pt x="316217" y="6350"/>
                  </a:lnTo>
                  <a:lnTo>
                    <a:pt x="316217" y="5080"/>
                  </a:lnTo>
                  <a:lnTo>
                    <a:pt x="316217" y="3810"/>
                  </a:lnTo>
                  <a:close/>
                </a:path>
                <a:path w="350520" h="33019">
                  <a:moveTo>
                    <a:pt x="321310" y="7620"/>
                  </a:moveTo>
                  <a:lnTo>
                    <a:pt x="320040" y="7620"/>
                  </a:lnTo>
                  <a:lnTo>
                    <a:pt x="320040" y="6350"/>
                  </a:lnTo>
                  <a:lnTo>
                    <a:pt x="317500" y="6350"/>
                  </a:lnTo>
                  <a:lnTo>
                    <a:pt x="317500" y="7620"/>
                  </a:lnTo>
                  <a:lnTo>
                    <a:pt x="6350" y="7620"/>
                  </a:lnTo>
                  <a:lnTo>
                    <a:pt x="635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5080" y="10160"/>
                  </a:lnTo>
                  <a:lnTo>
                    <a:pt x="321310" y="10160"/>
                  </a:lnTo>
                  <a:lnTo>
                    <a:pt x="321310" y="7620"/>
                  </a:lnTo>
                  <a:close/>
                </a:path>
                <a:path w="350520" h="33019">
                  <a:moveTo>
                    <a:pt x="323850" y="10160"/>
                  </a:moveTo>
                  <a:lnTo>
                    <a:pt x="322580" y="10160"/>
                  </a:lnTo>
                  <a:lnTo>
                    <a:pt x="322580" y="1143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323850" y="12700"/>
                  </a:lnTo>
                  <a:lnTo>
                    <a:pt x="323850" y="11430"/>
                  </a:lnTo>
                  <a:lnTo>
                    <a:pt x="323850" y="10160"/>
                  </a:lnTo>
                  <a:close/>
                </a:path>
                <a:path w="350520" h="33019">
                  <a:moveTo>
                    <a:pt x="328930" y="13970"/>
                  </a:moveTo>
                  <a:lnTo>
                    <a:pt x="327660" y="13970"/>
                  </a:lnTo>
                  <a:lnTo>
                    <a:pt x="327660" y="12700"/>
                  </a:lnTo>
                  <a:lnTo>
                    <a:pt x="326377" y="12700"/>
                  </a:lnTo>
                  <a:lnTo>
                    <a:pt x="326377" y="13970"/>
                  </a:lnTo>
                  <a:lnTo>
                    <a:pt x="3810" y="13970"/>
                  </a:lnTo>
                  <a:lnTo>
                    <a:pt x="3810" y="16510"/>
                  </a:lnTo>
                  <a:lnTo>
                    <a:pt x="328930" y="16510"/>
                  </a:lnTo>
                  <a:lnTo>
                    <a:pt x="328930" y="13970"/>
                  </a:lnTo>
                  <a:close/>
                </a:path>
                <a:path w="350520" h="33019">
                  <a:moveTo>
                    <a:pt x="332740" y="16510"/>
                  </a:moveTo>
                  <a:lnTo>
                    <a:pt x="330200" y="16510"/>
                  </a:lnTo>
                  <a:lnTo>
                    <a:pt x="330200" y="17780"/>
                  </a:lnTo>
                  <a:lnTo>
                    <a:pt x="2540" y="17780"/>
                  </a:lnTo>
                  <a:lnTo>
                    <a:pt x="2540" y="19050"/>
                  </a:lnTo>
                  <a:lnTo>
                    <a:pt x="332740" y="19050"/>
                  </a:lnTo>
                  <a:lnTo>
                    <a:pt x="332740" y="17780"/>
                  </a:lnTo>
                  <a:lnTo>
                    <a:pt x="332740" y="16510"/>
                  </a:lnTo>
                  <a:close/>
                </a:path>
                <a:path w="350520" h="33019">
                  <a:moveTo>
                    <a:pt x="336550" y="20320"/>
                  </a:moveTo>
                  <a:lnTo>
                    <a:pt x="335280" y="20320"/>
                  </a:lnTo>
                  <a:lnTo>
                    <a:pt x="335280" y="19050"/>
                  </a:lnTo>
                  <a:lnTo>
                    <a:pt x="334010" y="19050"/>
                  </a:lnTo>
                  <a:lnTo>
                    <a:pt x="334010" y="20320"/>
                  </a:lnTo>
                  <a:lnTo>
                    <a:pt x="1270" y="20320"/>
                  </a:lnTo>
                  <a:lnTo>
                    <a:pt x="1270" y="22860"/>
                  </a:lnTo>
                  <a:lnTo>
                    <a:pt x="336550" y="22860"/>
                  </a:lnTo>
                  <a:lnTo>
                    <a:pt x="336550" y="20320"/>
                  </a:lnTo>
                  <a:close/>
                </a:path>
                <a:path w="350520" h="33019">
                  <a:moveTo>
                    <a:pt x="340360" y="22860"/>
                  </a:moveTo>
                  <a:lnTo>
                    <a:pt x="339090" y="22860"/>
                  </a:lnTo>
                  <a:lnTo>
                    <a:pt x="339090" y="24130"/>
                  </a:lnTo>
                  <a:lnTo>
                    <a:pt x="1270" y="24130"/>
                  </a:lnTo>
                  <a:lnTo>
                    <a:pt x="1270" y="25400"/>
                  </a:lnTo>
                  <a:lnTo>
                    <a:pt x="340360" y="25400"/>
                  </a:lnTo>
                  <a:lnTo>
                    <a:pt x="340360" y="24130"/>
                  </a:lnTo>
                  <a:lnTo>
                    <a:pt x="340360" y="22860"/>
                  </a:lnTo>
                  <a:close/>
                </a:path>
                <a:path w="350520" h="33019">
                  <a:moveTo>
                    <a:pt x="345440" y="26670"/>
                  </a:moveTo>
                  <a:lnTo>
                    <a:pt x="342900" y="26670"/>
                  </a:lnTo>
                  <a:lnTo>
                    <a:pt x="342900" y="25400"/>
                  </a:lnTo>
                  <a:lnTo>
                    <a:pt x="341630" y="25400"/>
                  </a:lnTo>
                  <a:lnTo>
                    <a:pt x="341630" y="26670"/>
                  </a:lnTo>
                  <a:lnTo>
                    <a:pt x="1270" y="26670"/>
                  </a:lnTo>
                  <a:lnTo>
                    <a:pt x="1270" y="29210"/>
                  </a:lnTo>
                  <a:lnTo>
                    <a:pt x="345440" y="29210"/>
                  </a:lnTo>
                  <a:lnTo>
                    <a:pt x="345440" y="26670"/>
                  </a:lnTo>
                  <a:close/>
                </a:path>
                <a:path w="350520" h="33019">
                  <a:moveTo>
                    <a:pt x="347967" y="29210"/>
                  </a:moveTo>
                  <a:lnTo>
                    <a:pt x="346710" y="29210"/>
                  </a:lnTo>
                  <a:lnTo>
                    <a:pt x="346710" y="3048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347967" y="31750"/>
                  </a:lnTo>
                  <a:lnTo>
                    <a:pt x="347967" y="30480"/>
                  </a:lnTo>
                  <a:lnTo>
                    <a:pt x="347967" y="29210"/>
                  </a:lnTo>
                  <a:close/>
                </a:path>
                <a:path w="350520" h="33019">
                  <a:moveTo>
                    <a:pt x="350520" y="31750"/>
                  </a:moveTo>
                  <a:lnTo>
                    <a:pt x="349250" y="31750"/>
                  </a:lnTo>
                  <a:lnTo>
                    <a:pt x="349250" y="33020"/>
                  </a:lnTo>
                  <a:lnTo>
                    <a:pt x="350520" y="33020"/>
                  </a:lnTo>
                  <a:lnTo>
                    <a:pt x="350520" y="31750"/>
                  </a:lnTo>
                  <a:close/>
                </a:path>
              </a:pathLst>
            </a:custGeom>
            <a:solidFill>
              <a:srgbClr val="1F1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5223510" y="1357629"/>
              <a:ext cx="386080" cy="33020"/>
            </a:xfrm>
            <a:custGeom>
              <a:avLst/>
              <a:gdLst/>
              <a:ahLst/>
              <a:cxnLst/>
              <a:rect l="l" t="t" r="r" b="b"/>
              <a:pathLst>
                <a:path w="386079" h="33019">
                  <a:moveTo>
                    <a:pt x="353047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353047" y="2540"/>
                  </a:lnTo>
                  <a:lnTo>
                    <a:pt x="353047" y="0"/>
                  </a:lnTo>
                  <a:close/>
                </a:path>
                <a:path w="386079" h="33019">
                  <a:moveTo>
                    <a:pt x="355587" y="2540"/>
                  </a:moveTo>
                  <a:lnTo>
                    <a:pt x="354330" y="2540"/>
                  </a:lnTo>
                  <a:lnTo>
                    <a:pt x="35433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355587" y="5080"/>
                  </a:lnTo>
                  <a:lnTo>
                    <a:pt x="355587" y="3810"/>
                  </a:lnTo>
                  <a:lnTo>
                    <a:pt x="355587" y="2540"/>
                  </a:lnTo>
                  <a:close/>
                </a:path>
                <a:path w="386079" h="33019">
                  <a:moveTo>
                    <a:pt x="359397" y="6350"/>
                  </a:moveTo>
                  <a:lnTo>
                    <a:pt x="358140" y="6350"/>
                  </a:lnTo>
                  <a:lnTo>
                    <a:pt x="358140" y="5080"/>
                  </a:lnTo>
                  <a:lnTo>
                    <a:pt x="356870" y="5080"/>
                  </a:lnTo>
                  <a:lnTo>
                    <a:pt x="356870" y="635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359397" y="8890"/>
                  </a:lnTo>
                  <a:lnTo>
                    <a:pt x="359397" y="6350"/>
                  </a:lnTo>
                  <a:close/>
                </a:path>
                <a:path w="386079" h="33019">
                  <a:moveTo>
                    <a:pt x="361937" y="8890"/>
                  </a:moveTo>
                  <a:lnTo>
                    <a:pt x="360680" y="8890"/>
                  </a:lnTo>
                  <a:lnTo>
                    <a:pt x="360680" y="10160"/>
                  </a:lnTo>
                  <a:lnTo>
                    <a:pt x="1270" y="10160"/>
                  </a:lnTo>
                  <a:lnTo>
                    <a:pt x="1270" y="11430"/>
                  </a:lnTo>
                  <a:lnTo>
                    <a:pt x="361937" y="11430"/>
                  </a:lnTo>
                  <a:lnTo>
                    <a:pt x="361937" y="10160"/>
                  </a:lnTo>
                  <a:lnTo>
                    <a:pt x="361937" y="8890"/>
                  </a:lnTo>
                  <a:close/>
                </a:path>
                <a:path w="386079" h="33019">
                  <a:moveTo>
                    <a:pt x="365747" y="12700"/>
                  </a:moveTo>
                  <a:lnTo>
                    <a:pt x="364490" y="12700"/>
                  </a:lnTo>
                  <a:lnTo>
                    <a:pt x="364490" y="11430"/>
                  </a:lnTo>
                  <a:lnTo>
                    <a:pt x="363220" y="11430"/>
                  </a:lnTo>
                  <a:lnTo>
                    <a:pt x="363220" y="12700"/>
                  </a:lnTo>
                  <a:lnTo>
                    <a:pt x="1270" y="12700"/>
                  </a:lnTo>
                  <a:lnTo>
                    <a:pt x="1270" y="15240"/>
                  </a:lnTo>
                  <a:lnTo>
                    <a:pt x="365747" y="15240"/>
                  </a:lnTo>
                  <a:lnTo>
                    <a:pt x="365747" y="12700"/>
                  </a:lnTo>
                  <a:close/>
                </a:path>
                <a:path w="386079" h="33019">
                  <a:moveTo>
                    <a:pt x="369570" y="15240"/>
                  </a:moveTo>
                  <a:lnTo>
                    <a:pt x="367030" y="15240"/>
                  </a:lnTo>
                  <a:lnTo>
                    <a:pt x="367030" y="16510"/>
                  </a:lnTo>
                  <a:lnTo>
                    <a:pt x="1270" y="16510"/>
                  </a:lnTo>
                  <a:lnTo>
                    <a:pt x="1270" y="15240"/>
                  </a:lnTo>
                  <a:lnTo>
                    <a:pt x="0" y="1524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369570" y="17780"/>
                  </a:lnTo>
                  <a:lnTo>
                    <a:pt x="369570" y="16510"/>
                  </a:lnTo>
                  <a:lnTo>
                    <a:pt x="369570" y="15240"/>
                  </a:lnTo>
                  <a:close/>
                </a:path>
                <a:path w="386079" h="33019">
                  <a:moveTo>
                    <a:pt x="373380" y="19050"/>
                  </a:moveTo>
                  <a:lnTo>
                    <a:pt x="372110" y="19050"/>
                  </a:lnTo>
                  <a:lnTo>
                    <a:pt x="372110" y="17780"/>
                  </a:lnTo>
                  <a:lnTo>
                    <a:pt x="370840" y="17780"/>
                  </a:lnTo>
                  <a:lnTo>
                    <a:pt x="370840" y="19050"/>
                  </a:lnTo>
                  <a:lnTo>
                    <a:pt x="0" y="19050"/>
                  </a:lnTo>
                  <a:lnTo>
                    <a:pt x="0" y="21590"/>
                  </a:lnTo>
                  <a:lnTo>
                    <a:pt x="373380" y="21590"/>
                  </a:lnTo>
                  <a:lnTo>
                    <a:pt x="373380" y="19050"/>
                  </a:lnTo>
                  <a:close/>
                </a:path>
                <a:path w="386079" h="33019">
                  <a:moveTo>
                    <a:pt x="375920" y="21590"/>
                  </a:moveTo>
                  <a:lnTo>
                    <a:pt x="374650" y="21590"/>
                  </a:lnTo>
                  <a:lnTo>
                    <a:pt x="374650" y="22860"/>
                  </a:lnTo>
                  <a:lnTo>
                    <a:pt x="0" y="22860"/>
                  </a:lnTo>
                  <a:lnTo>
                    <a:pt x="0" y="24130"/>
                  </a:lnTo>
                  <a:lnTo>
                    <a:pt x="375920" y="24130"/>
                  </a:lnTo>
                  <a:lnTo>
                    <a:pt x="375920" y="22860"/>
                  </a:lnTo>
                  <a:lnTo>
                    <a:pt x="375920" y="21590"/>
                  </a:lnTo>
                  <a:close/>
                </a:path>
                <a:path w="386079" h="33019">
                  <a:moveTo>
                    <a:pt x="379730" y="25400"/>
                  </a:moveTo>
                  <a:lnTo>
                    <a:pt x="378460" y="25400"/>
                  </a:lnTo>
                  <a:lnTo>
                    <a:pt x="378460" y="24130"/>
                  </a:lnTo>
                  <a:lnTo>
                    <a:pt x="377190" y="24130"/>
                  </a:lnTo>
                  <a:lnTo>
                    <a:pt x="377190" y="25400"/>
                  </a:lnTo>
                  <a:lnTo>
                    <a:pt x="0" y="25400"/>
                  </a:lnTo>
                  <a:lnTo>
                    <a:pt x="0" y="27940"/>
                  </a:lnTo>
                  <a:lnTo>
                    <a:pt x="379730" y="27940"/>
                  </a:lnTo>
                  <a:lnTo>
                    <a:pt x="379730" y="25400"/>
                  </a:lnTo>
                  <a:close/>
                </a:path>
                <a:path w="386079" h="33019">
                  <a:moveTo>
                    <a:pt x="382270" y="27940"/>
                  </a:moveTo>
                  <a:lnTo>
                    <a:pt x="381000" y="27940"/>
                  </a:lnTo>
                  <a:lnTo>
                    <a:pt x="381000" y="29210"/>
                  </a:lnTo>
                  <a:lnTo>
                    <a:pt x="0" y="29210"/>
                  </a:lnTo>
                  <a:lnTo>
                    <a:pt x="0" y="30480"/>
                  </a:lnTo>
                  <a:lnTo>
                    <a:pt x="382270" y="30480"/>
                  </a:lnTo>
                  <a:lnTo>
                    <a:pt x="382270" y="29210"/>
                  </a:lnTo>
                  <a:lnTo>
                    <a:pt x="382270" y="27940"/>
                  </a:lnTo>
                  <a:close/>
                </a:path>
                <a:path w="386079" h="33019">
                  <a:moveTo>
                    <a:pt x="386080" y="31750"/>
                  </a:moveTo>
                  <a:lnTo>
                    <a:pt x="384810" y="31750"/>
                  </a:lnTo>
                  <a:lnTo>
                    <a:pt x="384810" y="30480"/>
                  </a:lnTo>
                  <a:lnTo>
                    <a:pt x="383540" y="30480"/>
                  </a:lnTo>
                  <a:lnTo>
                    <a:pt x="383540" y="31750"/>
                  </a:lnTo>
                  <a:lnTo>
                    <a:pt x="0" y="31750"/>
                  </a:lnTo>
                  <a:lnTo>
                    <a:pt x="0" y="33020"/>
                  </a:lnTo>
                  <a:lnTo>
                    <a:pt x="386080" y="33020"/>
                  </a:lnTo>
                  <a:lnTo>
                    <a:pt x="386080" y="31750"/>
                  </a:lnTo>
                  <a:close/>
                </a:path>
              </a:pathLst>
            </a:custGeom>
            <a:solidFill>
              <a:srgbClr val="1F1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223510" y="1390649"/>
              <a:ext cx="414020" cy="33020"/>
            </a:xfrm>
            <a:custGeom>
              <a:avLst/>
              <a:gdLst/>
              <a:ahLst/>
              <a:cxnLst/>
              <a:rect l="l" t="t" r="r" b="b"/>
              <a:pathLst>
                <a:path w="414020" h="33019">
                  <a:moveTo>
                    <a:pt x="3860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86080" y="1270"/>
                  </a:lnTo>
                  <a:lnTo>
                    <a:pt x="386080" y="0"/>
                  </a:lnTo>
                  <a:close/>
                </a:path>
                <a:path w="414020" h="33019">
                  <a:moveTo>
                    <a:pt x="388620" y="1270"/>
                  </a:moveTo>
                  <a:lnTo>
                    <a:pt x="387350" y="1270"/>
                  </a:lnTo>
                  <a:lnTo>
                    <a:pt x="38735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88620" y="3810"/>
                  </a:lnTo>
                  <a:lnTo>
                    <a:pt x="388620" y="2540"/>
                  </a:lnTo>
                  <a:lnTo>
                    <a:pt x="388620" y="1270"/>
                  </a:lnTo>
                  <a:close/>
                </a:path>
                <a:path w="414020" h="33019">
                  <a:moveTo>
                    <a:pt x="392430" y="5080"/>
                  </a:moveTo>
                  <a:lnTo>
                    <a:pt x="391160" y="5080"/>
                  </a:lnTo>
                  <a:lnTo>
                    <a:pt x="391160" y="3810"/>
                  </a:lnTo>
                  <a:lnTo>
                    <a:pt x="389890" y="3810"/>
                  </a:lnTo>
                  <a:lnTo>
                    <a:pt x="389890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392430" y="7620"/>
                  </a:lnTo>
                  <a:lnTo>
                    <a:pt x="392430" y="5080"/>
                  </a:lnTo>
                  <a:close/>
                </a:path>
                <a:path w="414020" h="33019">
                  <a:moveTo>
                    <a:pt x="397510" y="11430"/>
                  </a:moveTo>
                  <a:lnTo>
                    <a:pt x="396240" y="11430"/>
                  </a:lnTo>
                  <a:lnTo>
                    <a:pt x="396240" y="10160"/>
                  </a:lnTo>
                  <a:lnTo>
                    <a:pt x="394970" y="10160"/>
                  </a:lnTo>
                  <a:lnTo>
                    <a:pt x="394970" y="8890"/>
                  </a:lnTo>
                  <a:lnTo>
                    <a:pt x="394970" y="7620"/>
                  </a:lnTo>
                  <a:lnTo>
                    <a:pt x="393700" y="7620"/>
                  </a:lnTo>
                  <a:lnTo>
                    <a:pt x="39370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0" y="13970"/>
                  </a:lnTo>
                  <a:lnTo>
                    <a:pt x="397510" y="13970"/>
                  </a:lnTo>
                  <a:lnTo>
                    <a:pt x="397510" y="11430"/>
                  </a:lnTo>
                  <a:close/>
                </a:path>
                <a:path w="414020" h="33019">
                  <a:moveTo>
                    <a:pt x="400050" y="13970"/>
                  </a:moveTo>
                  <a:lnTo>
                    <a:pt x="398780" y="13970"/>
                  </a:lnTo>
                  <a:lnTo>
                    <a:pt x="398780" y="15240"/>
                  </a:lnTo>
                  <a:lnTo>
                    <a:pt x="0" y="15240"/>
                  </a:lnTo>
                  <a:lnTo>
                    <a:pt x="0" y="16510"/>
                  </a:lnTo>
                  <a:lnTo>
                    <a:pt x="400050" y="16510"/>
                  </a:lnTo>
                  <a:lnTo>
                    <a:pt x="400050" y="15240"/>
                  </a:lnTo>
                  <a:lnTo>
                    <a:pt x="400050" y="13970"/>
                  </a:lnTo>
                  <a:close/>
                </a:path>
                <a:path w="414020" h="33019">
                  <a:moveTo>
                    <a:pt x="403860" y="17780"/>
                  </a:moveTo>
                  <a:lnTo>
                    <a:pt x="402590" y="17780"/>
                  </a:lnTo>
                  <a:lnTo>
                    <a:pt x="402590" y="16510"/>
                  </a:lnTo>
                  <a:lnTo>
                    <a:pt x="401320" y="16510"/>
                  </a:lnTo>
                  <a:lnTo>
                    <a:pt x="401320" y="17780"/>
                  </a:lnTo>
                  <a:lnTo>
                    <a:pt x="0" y="17780"/>
                  </a:lnTo>
                  <a:lnTo>
                    <a:pt x="0" y="20320"/>
                  </a:lnTo>
                  <a:lnTo>
                    <a:pt x="403860" y="20320"/>
                  </a:lnTo>
                  <a:lnTo>
                    <a:pt x="403860" y="17780"/>
                  </a:lnTo>
                  <a:close/>
                </a:path>
                <a:path w="414020" h="33019">
                  <a:moveTo>
                    <a:pt x="411480" y="27940"/>
                  </a:moveTo>
                  <a:lnTo>
                    <a:pt x="410210" y="27940"/>
                  </a:lnTo>
                  <a:lnTo>
                    <a:pt x="410210" y="26670"/>
                  </a:lnTo>
                  <a:lnTo>
                    <a:pt x="408940" y="26670"/>
                  </a:lnTo>
                  <a:lnTo>
                    <a:pt x="408940" y="24130"/>
                  </a:lnTo>
                  <a:lnTo>
                    <a:pt x="407670" y="24130"/>
                  </a:lnTo>
                  <a:lnTo>
                    <a:pt x="407670" y="22860"/>
                  </a:lnTo>
                  <a:lnTo>
                    <a:pt x="406400" y="22860"/>
                  </a:lnTo>
                  <a:lnTo>
                    <a:pt x="406400" y="21590"/>
                  </a:lnTo>
                  <a:lnTo>
                    <a:pt x="406400" y="20320"/>
                  </a:lnTo>
                  <a:lnTo>
                    <a:pt x="405130" y="20320"/>
                  </a:lnTo>
                  <a:lnTo>
                    <a:pt x="405130" y="21590"/>
                  </a:lnTo>
                  <a:lnTo>
                    <a:pt x="0" y="21590"/>
                  </a:lnTo>
                  <a:lnTo>
                    <a:pt x="0" y="29210"/>
                  </a:lnTo>
                  <a:lnTo>
                    <a:pt x="411480" y="29210"/>
                  </a:lnTo>
                  <a:lnTo>
                    <a:pt x="411480" y="27940"/>
                  </a:lnTo>
                  <a:close/>
                </a:path>
                <a:path w="414020" h="33019">
                  <a:moveTo>
                    <a:pt x="414020" y="30480"/>
                  </a:moveTo>
                  <a:lnTo>
                    <a:pt x="412750" y="30480"/>
                  </a:lnTo>
                  <a:lnTo>
                    <a:pt x="412750" y="29210"/>
                  </a:lnTo>
                  <a:lnTo>
                    <a:pt x="411480" y="29210"/>
                  </a:lnTo>
                  <a:lnTo>
                    <a:pt x="411480" y="30480"/>
                  </a:lnTo>
                  <a:lnTo>
                    <a:pt x="0" y="30480"/>
                  </a:lnTo>
                  <a:lnTo>
                    <a:pt x="0" y="33020"/>
                  </a:lnTo>
                  <a:lnTo>
                    <a:pt x="414020" y="33020"/>
                  </a:lnTo>
                  <a:lnTo>
                    <a:pt x="414020" y="30480"/>
                  </a:lnTo>
                  <a:close/>
                </a:path>
              </a:pathLst>
            </a:custGeom>
            <a:solidFill>
              <a:srgbClr val="202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223510" y="1423669"/>
              <a:ext cx="438150" cy="33020"/>
            </a:xfrm>
            <a:custGeom>
              <a:avLst/>
              <a:gdLst/>
              <a:ahLst/>
              <a:cxnLst/>
              <a:rect l="l" t="t" r="r" b="b"/>
              <a:pathLst>
                <a:path w="438150" h="33019">
                  <a:moveTo>
                    <a:pt x="123190" y="31877"/>
                  </a:moveTo>
                  <a:lnTo>
                    <a:pt x="0" y="31877"/>
                  </a:lnTo>
                  <a:lnTo>
                    <a:pt x="0" y="33020"/>
                  </a:lnTo>
                  <a:lnTo>
                    <a:pt x="123190" y="33020"/>
                  </a:lnTo>
                  <a:lnTo>
                    <a:pt x="123190" y="31877"/>
                  </a:lnTo>
                  <a:close/>
                </a:path>
                <a:path w="438150" h="33019">
                  <a:moveTo>
                    <a:pt x="123190" y="28067"/>
                  </a:moveTo>
                  <a:lnTo>
                    <a:pt x="0" y="28067"/>
                  </a:lnTo>
                  <a:lnTo>
                    <a:pt x="0" y="31750"/>
                  </a:lnTo>
                  <a:lnTo>
                    <a:pt x="123190" y="31750"/>
                  </a:lnTo>
                  <a:lnTo>
                    <a:pt x="123190" y="28067"/>
                  </a:lnTo>
                  <a:close/>
                </a:path>
                <a:path w="438150" h="33019">
                  <a:moveTo>
                    <a:pt x="123190" y="25527"/>
                  </a:moveTo>
                  <a:lnTo>
                    <a:pt x="0" y="25527"/>
                  </a:lnTo>
                  <a:lnTo>
                    <a:pt x="0" y="27940"/>
                  </a:lnTo>
                  <a:lnTo>
                    <a:pt x="123190" y="27940"/>
                  </a:lnTo>
                  <a:lnTo>
                    <a:pt x="123190" y="25527"/>
                  </a:lnTo>
                  <a:close/>
                </a:path>
                <a:path w="438150" h="33019">
                  <a:moveTo>
                    <a:pt x="4152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415290" y="2540"/>
                  </a:lnTo>
                  <a:lnTo>
                    <a:pt x="415290" y="0"/>
                  </a:lnTo>
                  <a:close/>
                </a:path>
                <a:path w="438150" h="33019">
                  <a:moveTo>
                    <a:pt x="426720" y="15240"/>
                  </a:moveTo>
                  <a:lnTo>
                    <a:pt x="425450" y="15240"/>
                  </a:lnTo>
                  <a:lnTo>
                    <a:pt x="425450" y="12700"/>
                  </a:lnTo>
                  <a:lnTo>
                    <a:pt x="424180" y="12700"/>
                  </a:lnTo>
                  <a:lnTo>
                    <a:pt x="424180" y="11430"/>
                  </a:lnTo>
                  <a:lnTo>
                    <a:pt x="422910" y="11430"/>
                  </a:lnTo>
                  <a:lnTo>
                    <a:pt x="422910" y="10160"/>
                  </a:lnTo>
                  <a:lnTo>
                    <a:pt x="421640" y="10160"/>
                  </a:lnTo>
                  <a:lnTo>
                    <a:pt x="421640" y="7620"/>
                  </a:lnTo>
                  <a:lnTo>
                    <a:pt x="420370" y="7620"/>
                  </a:lnTo>
                  <a:lnTo>
                    <a:pt x="420370" y="6350"/>
                  </a:lnTo>
                  <a:lnTo>
                    <a:pt x="419100" y="6350"/>
                  </a:lnTo>
                  <a:lnTo>
                    <a:pt x="419100" y="3810"/>
                  </a:lnTo>
                  <a:lnTo>
                    <a:pt x="417830" y="3810"/>
                  </a:lnTo>
                  <a:lnTo>
                    <a:pt x="417830" y="2540"/>
                  </a:lnTo>
                  <a:lnTo>
                    <a:pt x="416560" y="2540"/>
                  </a:lnTo>
                  <a:lnTo>
                    <a:pt x="416560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16510"/>
                  </a:lnTo>
                  <a:lnTo>
                    <a:pt x="426720" y="16510"/>
                  </a:lnTo>
                  <a:lnTo>
                    <a:pt x="426720" y="15240"/>
                  </a:lnTo>
                  <a:close/>
                </a:path>
                <a:path w="438150" h="33019">
                  <a:moveTo>
                    <a:pt x="438150" y="31750"/>
                  </a:moveTo>
                  <a:lnTo>
                    <a:pt x="436880" y="31750"/>
                  </a:lnTo>
                  <a:lnTo>
                    <a:pt x="436880" y="30480"/>
                  </a:lnTo>
                  <a:lnTo>
                    <a:pt x="436880" y="29210"/>
                  </a:lnTo>
                  <a:lnTo>
                    <a:pt x="435610" y="29210"/>
                  </a:lnTo>
                  <a:lnTo>
                    <a:pt x="435610" y="27940"/>
                  </a:lnTo>
                  <a:lnTo>
                    <a:pt x="434340" y="27940"/>
                  </a:lnTo>
                  <a:lnTo>
                    <a:pt x="434340" y="26670"/>
                  </a:lnTo>
                  <a:lnTo>
                    <a:pt x="434340" y="25400"/>
                  </a:lnTo>
                  <a:lnTo>
                    <a:pt x="433070" y="25400"/>
                  </a:lnTo>
                  <a:lnTo>
                    <a:pt x="433070" y="24130"/>
                  </a:lnTo>
                  <a:lnTo>
                    <a:pt x="431800" y="24130"/>
                  </a:lnTo>
                  <a:lnTo>
                    <a:pt x="431800" y="22860"/>
                  </a:lnTo>
                  <a:lnTo>
                    <a:pt x="430530" y="22860"/>
                  </a:lnTo>
                  <a:lnTo>
                    <a:pt x="430530" y="20320"/>
                  </a:lnTo>
                  <a:lnTo>
                    <a:pt x="429260" y="20320"/>
                  </a:lnTo>
                  <a:lnTo>
                    <a:pt x="429260" y="19050"/>
                  </a:lnTo>
                  <a:lnTo>
                    <a:pt x="427990" y="19050"/>
                  </a:lnTo>
                  <a:lnTo>
                    <a:pt x="427990" y="16637"/>
                  </a:lnTo>
                  <a:lnTo>
                    <a:pt x="0" y="16637"/>
                  </a:lnTo>
                  <a:lnTo>
                    <a:pt x="0" y="19050"/>
                  </a:lnTo>
                  <a:lnTo>
                    <a:pt x="0" y="20320"/>
                  </a:lnTo>
                  <a:lnTo>
                    <a:pt x="0" y="22860"/>
                  </a:lnTo>
                  <a:lnTo>
                    <a:pt x="0" y="25400"/>
                  </a:lnTo>
                  <a:lnTo>
                    <a:pt x="123190" y="25400"/>
                  </a:lnTo>
                  <a:lnTo>
                    <a:pt x="123190" y="22860"/>
                  </a:lnTo>
                  <a:lnTo>
                    <a:pt x="170180" y="22860"/>
                  </a:lnTo>
                  <a:lnTo>
                    <a:pt x="170180" y="24257"/>
                  </a:lnTo>
                  <a:lnTo>
                    <a:pt x="173990" y="24257"/>
                  </a:lnTo>
                  <a:lnTo>
                    <a:pt x="173990" y="25400"/>
                  </a:lnTo>
                  <a:lnTo>
                    <a:pt x="186690" y="25400"/>
                  </a:lnTo>
                  <a:lnTo>
                    <a:pt x="186690" y="26670"/>
                  </a:lnTo>
                  <a:lnTo>
                    <a:pt x="191770" y="26670"/>
                  </a:lnTo>
                  <a:lnTo>
                    <a:pt x="191770" y="27940"/>
                  </a:lnTo>
                  <a:lnTo>
                    <a:pt x="196850" y="27940"/>
                  </a:lnTo>
                  <a:lnTo>
                    <a:pt x="196850" y="29210"/>
                  </a:lnTo>
                  <a:lnTo>
                    <a:pt x="201930" y="29210"/>
                  </a:lnTo>
                  <a:lnTo>
                    <a:pt x="201930" y="30480"/>
                  </a:lnTo>
                  <a:lnTo>
                    <a:pt x="205740" y="30480"/>
                  </a:lnTo>
                  <a:lnTo>
                    <a:pt x="205740" y="31750"/>
                  </a:lnTo>
                  <a:lnTo>
                    <a:pt x="208280" y="31750"/>
                  </a:lnTo>
                  <a:lnTo>
                    <a:pt x="208280" y="33020"/>
                  </a:lnTo>
                  <a:lnTo>
                    <a:pt x="438150" y="33020"/>
                  </a:lnTo>
                  <a:lnTo>
                    <a:pt x="438150" y="31750"/>
                  </a:lnTo>
                  <a:close/>
                </a:path>
              </a:pathLst>
            </a:custGeom>
            <a:solidFill>
              <a:srgbClr val="202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223510" y="1456689"/>
              <a:ext cx="455930" cy="33020"/>
            </a:xfrm>
            <a:custGeom>
              <a:avLst/>
              <a:gdLst/>
              <a:ahLst/>
              <a:cxnLst/>
              <a:rect l="l" t="t" r="r" b="b"/>
              <a:pathLst>
                <a:path w="455929" h="33019">
                  <a:moveTo>
                    <a:pt x="123190" y="30607"/>
                  </a:moveTo>
                  <a:lnTo>
                    <a:pt x="0" y="30607"/>
                  </a:lnTo>
                  <a:lnTo>
                    <a:pt x="0" y="33020"/>
                  </a:lnTo>
                  <a:lnTo>
                    <a:pt x="123190" y="33020"/>
                  </a:lnTo>
                  <a:lnTo>
                    <a:pt x="123190" y="30607"/>
                  </a:lnTo>
                  <a:close/>
                </a:path>
                <a:path w="455929" h="33019">
                  <a:moveTo>
                    <a:pt x="123190" y="26797"/>
                  </a:moveTo>
                  <a:lnTo>
                    <a:pt x="0" y="26797"/>
                  </a:lnTo>
                  <a:lnTo>
                    <a:pt x="0" y="30480"/>
                  </a:lnTo>
                  <a:lnTo>
                    <a:pt x="123190" y="30480"/>
                  </a:lnTo>
                  <a:lnTo>
                    <a:pt x="123190" y="26797"/>
                  </a:lnTo>
                  <a:close/>
                </a:path>
                <a:path w="455929" h="33019">
                  <a:moveTo>
                    <a:pt x="123190" y="24257"/>
                  </a:moveTo>
                  <a:lnTo>
                    <a:pt x="0" y="24257"/>
                  </a:lnTo>
                  <a:lnTo>
                    <a:pt x="0" y="26670"/>
                  </a:lnTo>
                  <a:lnTo>
                    <a:pt x="123190" y="26670"/>
                  </a:lnTo>
                  <a:lnTo>
                    <a:pt x="123190" y="24257"/>
                  </a:lnTo>
                  <a:close/>
                </a:path>
                <a:path w="455929" h="33019">
                  <a:moveTo>
                    <a:pt x="123190" y="20447"/>
                  </a:moveTo>
                  <a:lnTo>
                    <a:pt x="0" y="20447"/>
                  </a:lnTo>
                  <a:lnTo>
                    <a:pt x="0" y="24130"/>
                  </a:lnTo>
                  <a:lnTo>
                    <a:pt x="123190" y="24130"/>
                  </a:lnTo>
                  <a:lnTo>
                    <a:pt x="123190" y="20447"/>
                  </a:lnTo>
                  <a:close/>
                </a:path>
                <a:path w="455929" h="33019">
                  <a:moveTo>
                    <a:pt x="123190" y="17907"/>
                  </a:moveTo>
                  <a:lnTo>
                    <a:pt x="0" y="17907"/>
                  </a:lnTo>
                  <a:lnTo>
                    <a:pt x="0" y="20320"/>
                  </a:lnTo>
                  <a:lnTo>
                    <a:pt x="123190" y="20320"/>
                  </a:lnTo>
                  <a:lnTo>
                    <a:pt x="123190" y="17907"/>
                  </a:lnTo>
                  <a:close/>
                </a:path>
                <a:path w="455929" h="33019">
                  <a:moveTo>
                    <a:pt x="123190" y="14097"/>
                  </a:moveTo>
                  <a:lnTo>
                    <a:pt x="0" y="14097"/>
                  </a:lnTo>
                  <a:lnTo>
                    <a:pt x="0" y="17780"/>
                  </a:lnTo>
                  <a:lnTo>
                    <a:pt x="123190" y="17780"/>
                  </a:lnTo>
                  <a:lnTo>
                    <a:pt x="123190" y="14097"/>
                  </a:lnTo>
                  <a:close/>
                </a:path>
                <a:path w="455929" h="33019">
                  <a:moveTo>
                    <a:pt x="123190" y="11557"/>
                  </a:moveTo>
                  <a:lnTo>
                    <a:pt x="0" y="11557"/>
                  </a:lnTo>
                  <a:lnTo>
                    <a:pt x="0" y="13970"/>
                  </a:lnTo>
                  <a:lnTo>
                    <a:pt x="123190" y="13970"/>
                  </a:lnTo>
                  <a:lnTo>
                    <a:pt x="123190" y="11557"/>
                  </a:lnTo>
                  <a:close/>
                </a:path>
                <a:path w="455929" h="33019">
                  <a:moveTo>
                    <a:pt x="123190" y="7747"/>
                  </a:moveTo>
                  <a:lnTo>
                    <a:pt x="0" y="7747"/>
                  </a:lnTo>
                  <a:lnTo>
                    <a:pt x="0" y="11430"/>
                  </a:lnTo>
                  <a:lnTo>
                    <a:pt x="123190" y="11430"/>
                  </a:lnTo>
                  <a:lnTo>
                    <a:pt x="123190" y="7747"/>
                  </a:lnTo>
                  <a:close/>
                </a:path>
                <a:path w="455929" h="33019">
                  <a:moveTo>
                    <a:pt x="123190" y="5207"/>
                  </a:moveTo>
                  <a:lnTo>
                    <a:pt x="0" y="5207"/>
                  </a:lnTo>
                  <a:lnTo>
                    <a:pt x="0" y="7620"/>
                  </a:lnTo>
                  <a:lnTo>
                    <a:pt x="123190" y="7620"/>
                  </a:lnTo>
                  <a:lnTo>
                    <a:pt x="123190" y="5207"/>
                  </a:lnTo>
                  <a:close/>
                </a:path>
                <a:path w="455929" h="33019">
                  <a:moveTo>
                    <a:pt x="123190" y="1397"/>
                  </a:moveTo>
                  <a:lnTo>
                    <a:pt x="0" y="1397"/>
                  </a:lnTo>
                  <a:lnTo>
                    <a:pt x="0" y="5080"/>
                  </a:lnTo>
                  <a:lnTo>
                    <a:pt x="123190" y="5080"/>
                  </a:lnTo>
                  <a:lnTo>
                    <a:pt x="123190" y="1397"/>
                  </a:lnTo>
                  <a:close/>
                </a:path>
                <a:path w="455929" h="33019">
                  <a:moveTo>
                    <a:pt x="1231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3190" y="1270"/>
                  </a:lnTo>
                  <a:lnTo>
                    <a:pt x="123190" y="0"/>
                  </a:lnTo>
                  <a:close/>
                </a:path>
                <a:path w="455929" h="33019">
                  <a:moveTo>
                    <a:pt x="448310" y="16510"/>
                  </a:moveTo>
                  <a:lnTo>
                    <a:pt x="447040" y="16510"/>
                  </a:lnTo>
                  <a:lnTo>
                    <a:pt x="447040" y="15240"/>
                  </a:lnTo>
                  <a:lnTo>
                    <a:pt x="447040" y="13970"/>
                  </a:lnTo>
                  <a:lnTo>
                    <a:pt x="445770" y="13970"/>
                  </a:lnTo>
                  <a:lnTo>
                    <a:pt x="445770" y="12700"/>
                  </a:lnTo>
                  <a:lnTo>
                    <a:pt x="445770" y="11430"/>
                  </a:lnTo>
                  <a:lnTo>
                    <a:pt x="444500" y="11430"/>
                  </a:lnTo>
                  <a:lnTo>
                    <a:pt x="444500" y="10160"/>
                  </a:lnTo>
                  <a:lnTo>
                    <a:pt x="443230" y="10160"/>
                  </a:lnTo>
                  <a:lnTo>
                    <a:pt x="443230" y="8890"/>
                  </a:lnTo>
                  <a:lnTo>
                    <a:pt x="443230" y="7620"/>
                  </a:lnTo>
                  <a:lnTo>
                    <a:pt x="441947" y="7620"/>
                  </a:lnTo>
                  <a:lnTo>
                    <a:pt x="441947" y="6350"/>
                  </a:lnTo>
                  <a:lnTo>
                    <a:pt x="441960" y="5080"/>
                  </a:lnTo>
                  <a:lnTo>
                    <a:pt x="440690" y="5080"/>
                  </a:lnTo>
                  <a:lnTo>
                    <a:pt x="440690" y="3810"/>
                  </a:lnTo>
                  <a:lnTo>
                    <a:pt x="440690" y="2540"/>
                  </a:lnTo>
                  <a:lnTo>
                    <a:pt x="439420" y="2540"/>
                  </a:lnTo>
                  <a:lnTo>
                    <a:pt x="439420" y="1270"/>
                  </a:lnTo>
                  <a:lnTo>
                    <a:pt x="438150" y="1270"/>
                  </a:lnTo>
                  <a:lnTo>
                    <a:pt x="438150" y="0"/>
                  </a:lnTo>
                  <a:lnTo>
                    <a:pt x="212090" y="0"/>
                  </a:lnTo>
                  <a:lnTo>
                    <a:pt x="212090" y="1270"/>
                  </a:lnTo>
                  <a:lnTo>
                    <a:pt x="215900" y="1270"/>
                  </a:lnTo>
                  <a:lnTo>
                    <a:pt x="215900" y="2540"/>
                  </a:lnTo>
                  <a:lnTo>
                    <a:pt x="219710" y="2540"/>
                  </a:lnTo>
                  <a:lnTo>
                    <a:pt x="219710" y="3810"/>
                  </a:lnTo>
                  <a:lnTo>
                    <a:pt x="222250" y="3810"/>
                  </a:lnTo>
                  <a:lnTo>
                    <a:pt x="222250" y="5080"/>
                  </a:lnTo>
                  <a:lnTo>
                    <a:pt x="224790" y="5080"/>
                  </a:lnTo>
                  <a:lnTo>
                    <a:pt x="224790" y="6350"/>
                  </a:lnTo>
                  <a:lnTo>
                    <a:pt x="227330" y="6350"/>
                  </a:lnTo>
                  <a:lnTo>
                    <a:pt x="227330" y="7620"/>
                  </a:lnTo>
                  <a:lnTo>
                    <a:pt x="229870" y="7620"/>
                  </a:lnTo>
                  <a:lnTo>
                    <a:pt x="229870" y="8890"/>
                  </a:lnTo>
                  <a:lnTo>
                    <a:pt x="232410" y="8890"/>
                  </a:lnTo>
                  <a:lnTo>
                    <a:pt x="232410" y="10160"/>
                  </a:lnTo>
                  <a:lnTo>
                    <a:pt x="234950" y="10160"/>
                  </a:lnTo>
                  <a:lnTo>
                    <a:pt x="234950" y="11430"/>
                  </a:lnTo>
                  <a:lnTo>
                    <a:pt x="237490" y="11430"/>
                  </a:lnTo>
                  <a:lnTo>
                    <a:pt x="237490" y="12700"/>
                  </a:lnTo>
                  <a:lnTo>
                    <a:pt x="240030" y="12700"/>
                  </a:lnTo>
                  <a:lnTo>
                    <a:pt x="240030" y="13970"/>
                  </a:lnTo>
                  <a:lnTo>
                    <a:pt x="241300" y="13970"/>
                  </a:lnTo>
                  <a:lnTo>
                    <a:pt x="241300" y="15240"/>
                  </a:lnTo>
                  <a:lnTo>
                    <a:pt x="243840" y="15240"/>
                  </a:lnTo>
                  <a:lnTo>
                    <a:pt x="243840" y="16510"/>
                  </a:lnTo>
                  <a:lnTo>
                    <a:pt x="245110" y="16510"/>
                  </a:lnTo>
                  <a:lnTo>
                    <a:pt x="245110" y="17780"/>
                  </a:lnTo>
                  <a:lnTo>
                    <a:pt x="448310" y="17780"/>
                  </a:lnTo>
                  <a:lnTo>
                    <a:pt x="448310" y="16510"/>
                  </a:lnTo>
                  <a:close/>
                </a:path>
                <a:path w="455929" h="33019">
                  <a:moveTo>
                    <a:pt x="449580" y="19050"/>
                  </a:moveTo>
                  <a:lnTo>
                    <a:pt x="448310" y="19050"/>
                  </a:lnTo>
                  <a:lnTo>
                    <a:pt x="448310" y="17907"/>
                  </a:lnTo>
                  <a:lnTo>
                    <a:pt x="247650" y="17907"/>
                  </a:lnTo>
                  <a:lnTo>
                    <a:pt x="247650" y="19177"/>
                  </a:lnTo>
                  <a:lnTo>
                    <a:pt x="248920" y="19177"/>
                  </a:lnTo>
                  <a:lnTo>
                    <a:pt x="248920" y="20320"/>
                  </a:lnTo>
                  <a:lnTo>
                    <a:pt x="449580" y="20320"/>
                  </a:lnTo>
                  <a:lnTo>
                    <a:pt x="449580" y="19050"/>
                  </a:lnTo>
                  <a:close/>
                </a:path>
                <a:path w="455929" h="33019">
                  <a:moveTo>
                    <a:pt x="454660" y="29210"/>
                  </a:moveTo>
                  <a:lnTo>
                    <a:pt x="453390" y="29210"/>
                  </a:lnTo>
                  <a:lnTo>
                    <a:pt x="453390" y="27940"/>
                  </a:lnTo>
                  <a:lnTo>
                    <a:pt x="453390" y="26670"/>
                  </a:lnTo>
                  <a:lnTo>
                    <a:pt x="452120" y="26670"/>
                  </a:lnTo>
                  <a:lnTo>
                    <a:pt x="452120" y="25400"/>
                  </a:lnTo>
                  <a:lnTo>
                    <a:pt x="452120" y="24130"/>
                  </a:lnTo>
                  <a:lnTo>
                    <a:pt x="450837" y="24130"/>
                  </a:lnTo>
                  <a:lnTo>
                    <a:pt x="450837" y="22860"/>
                  </a:lnTo>
                  <a:lnTo>
                    <a:pt x="450850" y="21590"/>
                  </a:lnTo>
                  <a:lnTo>
                    <a:pt x="449580" y="21590"/>
                  </a:lnTo>
                  <a:lnTo>
                    <a:pt x="449580" y="20447"/>
                  </a:lnTo>
                  <a:lnTo>
                    <a:pt x="251460" y="20447"/>
                  </a:lnTo>
                  <a:lnTo>
                    <a:pt x="251460" y="21590"/>
                  </a:lnTo>
                  <a:lnTo>
                    <a:pt x="252730" y="21590"/>
                  </a:lnTo>
                  <a:lnTo>
                    <a:pt x="252730" y="22860"/>
                  </a:lnTo>
                  <a:lnTo>
                    <a:pt x="255270" y="22860"/>
                  </a:lnTo>
                  <a:lnTo>
                    <a:pt x="255270" y="24130"/>
                  </a:lnTo>
                  <a:lnTo>
                    <a:pt x="256540" y="24130"/>
                  </a:lnTo>
                  <a:lnTo>
                    <a:pt x="256540" y="25400"/>
                  </a:lnTo>
                  <a:lnTo>
                    <a:pt x="259080" y="25400"/>
                  </a:lnTo>
                  <a:lnTo>
                    <a:pt x="259080" y="26670"/>
                  </a:lnTo>
                  <a:lnTo>
                    <a:pt x="260350" y="26670"/>
                  </a:lnTo>
                  <a:lnTo>
                    <a:pt x="260350" y="27940"/>
                  </a:lnTo>
                  <a:lnTo>
                    <a:pt x="262890" y="27940"/>
                  </a:lnTo>
                  <a:lnTo>
                    <a:pt x="262890" y="29210"/>
                  </a:lnTo>
                  <a:lnTo>
                    <a:pt x="264160" y="29210"/>
                  </a:lnTo>
                  <a:lnTo>
                    <a:pt x="264160" y="30480"/>
                  </a:lnTo>
                  <a:lnTo>
                    <a:pt x="454660" y="30480"/>
                  </a:lnTo>
                  <a:lnTo>
                    <a:pt x="454660" y="29210"/>
                  </a:lnTo>
                  <a:close/>
                </a:path>
                <a:path w="455929" h="33019">
                  <a:moveTo>
                    <a:pt x="455930" y="31877"/>
                  </a:moveTo>
                  <a:lnTo>
                    <a:pt x="454647" y="31877"/>
                  </a:lnTo>
                  <a:lnTo>
                    <a:pt x="454647" y="30607"/>
                  </a:lnTo>
                  <a:lnTo>
                    <a:pt x="265430" y="30607"/>
                  </a:lnTo>
                  <a:lnTo>
                    <a:pt x="265430" y="31877"/>
                  </a:lnTo>
                  <a:lnTo>
                    <a:pt x="267970" y="31877"/>
                  </a:lnTo>
                  <a:lnTo>
                    <a:pt x="267970" y="33020"/>
                  </a:lnTo>
                  <a:lnTo>
                    <a:pt x="455930" y="33020"/>
                  </a:lnTo>
                  <a:lnTo>
                    <a:pt x="455930" y="31877"/>
                  </a:lnTo>
                  <a:close/>
                </a:path>
              </a:pathLst>
            </a:custGeom>
            <a:solidFill>
              <a:srgbClr val="212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223510" y="1489709"/>
              <a:ext cx="469900" cy="33020"/>
            </a:xfrm>
            <a:custGeom>
              <a:avLst/>
              <a:gdLst/>
              <a:ahLst/>
              <a:cxnLst/>
              <a:rect l="l" t="t" r="r" b="b"/>
              <a:pathLst>
                <a:path w="469900" h="33019">
                  <a:moveTo>
                    <a:pt x="123190" y="31877"/>
                  </a:moveTo>
                  <a:lnTo>
                    <a:pt x="0" y="31877"/>
                  </a:lnTo>
                  <a:lnTo>
                    <a:pt x="0" y="33020"/>
                  </a:lnTo>
                  <a:lnTo>
                    <a:pt x="123190" y="33020"/>
                  </a:lnTo>
                  <a:lnTo>
                    <a:pt x="123190" y="31877"/>
                  </a:lnTo>
                  <a:close/>
                </a:path>
                <a:path w="469900" h="33019">
                  <a:moveTo>
                    <a:pt x="123190" y="29337"/>
                  </a:moveTo>
                  <a:lnTo>
                    <a:pt x="0" y="29337"/>
                  </a:lnTo>
                  <a:lnTo>
                    <a:pt x="0" y="31750"/>
                  </a:lnTo>
                  <a:lnTo>
                    <a:pt x="123190" y="31750"/>
                  </a:lnTo>
                  <a:lnTo>
                    <a:pt x="123190" y="29337"/>
                  </a:lnTo>
                  <a:close/>
                </a:path>
                <a:path w="469900" h="33019">
                  <a:moveTo>
                    <a:pt x="123190" y="25527"/>
                  </a:moveTo>
                  <a:lnTo>
                    <a:pt x="0" y="25527"/>
                  </a:lnTo>
                  <a:lnTo>
                    <a:pt x="0" y="29210"/>
                  </a:lnTo>
                  <a:lnTo>
                    <a:pt x="123190" y="29210"/>
                  </a:lnTo>
                  <a:lnTo>
                    <a:pt x="123190" y="25527"/>
                  </a:lnTo>
                  <a:close/>
                </a:path>
                <a:path w="469900" h="33019">
                  <a:moveTo>
                    <a:pt x="123190" y="22987"/>
                  </a:moveTo>
                  <a:lnTo>
                    <a:pt x="0" y="22987"/>
                  </a:lnTo>
                  <a:lnTo>
                    <a:pt x="0" y="25400"/>
                  </a:lnTo>
                  <a:lnTo>
                    <a:pt x="123190" y="25400"/>
                  </a:lnTo>
                  <a:lnTo>
                    <a:pt x="123190" y="22987"/>
                  </a:lnTo>
                  <a:close/>
                </a:path>
                <a:path w="469900" h="33019">
                  <a:moveTo>
                    <a:pt x="123190" y="19177"/>
                  </a:moveTo>
                  <a:lnTo>
                    <a:pt x="0" y="19177"/>
                  </a:lnTo>
                  <a:lnTo>
                    <a:pt x="0" y="22860"/>
                  </a:lnTo>
                  <a:lnTo>
                    <a:pt x="123190" y="22860"/>
                  </a:lnTo>
                  <a:lnTo>
                    <a:pt x="123190" y="19177"/>
                  </a:lnTo>
                  <a:close/>
                </a:path>
                <a:path w="469900" h="33019">
                  <a:moveTo>
                    <a:pt x="123190" y="16637"/>
                  </a:moveTo>
                  <a:lnTo>
                    <a:pt x="0" y="16637"/>
                  </a:lnTo>
                  <a:lnTo>
                    <a:pt x="0" y="19050"/>
                  </a:lnTo>
                  <a:lnTo>
                    <a:pt x="123190" y="19050"/>
                  </a:lnTo>
                  <a:lnTo>
                    <a:pt x="123190" y="16637"/>
                  </a:lnTo>
                  <a:close/>
                </a:path>
                <a:path w="469900" h="33019">
                  <a:moveTo>
                    <a:pt x="123190" y="12827"/>
                  </a:moveTo>
                  <a:lnTo>
                    <a:pt x="0" y="12827"/>
                  </a:lnTo>
                  <a:lnTo>
                    <a:pt x="0" y="16510"/>
                  </a:lnTo>
                  <a:lnTo>
                    <a:pt x="123190" y="16510"/>
                  </a:lnTo>
                  <a:lnTo>
                    <a:pt x="123190" y="12827"/>
                  </a:lnTo>
                  <a:close/>
                </a:path>
                <a:path w="469900" h="33019">
                  <a:moveTo>
                    <a:pt x="123190" y="10287"/>
                  </a:moveTo>
                  <a:lnTo>
                    <a:pt x="0" y="10287"/>
                  </a:lnTo>
                  <a:lnTo>
                    <a:pt x="0" y="12700"/>
                  </a:lnTo>
                  <a:lnTo>
                    <a:pt x="123190" y="12700"/>
                  </a:lnTo>
                  <a:lnTo>
                    <a:pt x="123190" y="10287"/>
                  </a:lnTo>
                  <a:close/>
                </a:path>
                <a:path w="469900" h="33019">
                  <a:moveTo>
                    <a:pt x="123190" y="6477"/>
                  </a:moveTo>
                  <a:lnTo>
                    <a:pt x="0" y="6477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6477"/>
                  </a:lnTo>
                  <a:close/>
                </a:path>
                <a:path w="469900" h="33019">
                  <a:moveTo>
                    <a:pt x="123190" y="3937"/>
                  </a:moveTo>
                  <a:lnTo>
                    <a:pt x="0" y="3937"/>
                  </a:lnTo>
                  <a:lnTo>
                    <a:pt x="0" y="6350"/>
                  </a:lnTo>
                  <a:lnTo>
                    <a:pt x="123190" y="6350"/>
                  </a:lnTo>
                  <a:lnTo>
                    <a:pt x="123190" y="3937"/>
                  </a:lnTo>
                  <a:close/>
                </a:path>
                <a:path w="469900" h="33019">
                  <a:moveTo>
                    <a:pt x="123190" y="127"/>
                  </a:moveTo>
                  <a:lnTo>
                    <a:pt x="0" y="127"/>
                  </a:lnTo>
                  <a:lnTo>
                    <a:pt x="0" y="3810"/>
                  </a:lnTo>
                  <a:lnTo>
                    <a:pt x="123190" y="3810"/>
                  </a:lnTo>
                  <a:lnTo>
                    <a:pt x="123190" y="127"/>
                  </a:lnTo>
                  <a:close/>
                </a:path>
                <a:path w="469900" h="33019">
                  <a:moveTo>
                    <a:pt x="269240" y="0"/>
                  </a:moveTo>
                  <a:lnTo>
                    <a:pt x="267970" y="0"/>
                  </a:lnTo>
                  <a:lnTo>
                    <a:pt x="267970" y="127"/>
                  </a:lnTo>
                  <a:lnTo>
                    <a:pt x="269240" y="127"/>
                  </a:lnTo>
                  <a:lnTo>
                    <a:pt x="269240" y="0"/>
                  </a:lnTo>
                  <a:close/>
                </a:path>
                <a:path w="469900" h="33019">
                  <a:moveTo>
                    <a:pt x="458470" y="3810"/>
                  </a:moveTo>
                  <a:lnTo>
                    <a:pt x="457200" y="3810"/>
                  </a:lnTo>
                  <a:lnTo>
                    <a:pt x="457200" y="2540"/>
                  </a:lnTo>
                  <a:lnTo>
                    <a:pt x="457200" y="1270"/>
                  </a:lnTo>
                  <a:lnTo>
                    <a:pt x="455930" y="1270"/>
                  </a:lnTo>
                  <a:lnTo>
                    <a:pt x="455930" y="127"/>
                  </a:lnTo>
                  <a:lnTo>
                    <a:pt x="269240" y="127"/>
                  </a:lnTo>
                  <a:lnTo>
                    <a:pt x="269240" y="1270"/>
                  </a:lnTo>
                  <a:lnTo>
                    <a:pt x="271780" y="1270"/>
                  </a:lnTo>
                  <a:lnTo>
                    <a:pt x="271780" y="2540"/>
                  </a:lnTo>
                  <a:lnTo>
                    <a:pt x="273050" y="2540"/>
                  </a:lnTo>
                  <a:lnTo>
                    <a:pt x="273050" y="3810"/>
                  </a:lnTo>
                  <a:lnTo>
                    <a:pt x="274320" y="3810"/>
                  </a:lnTo>
                  <a:lnTo>
                    <a:pt x="274320" y="5080"/>
                  </a:lnTo>
                  <a:lnTo>
                    <a:pt x="276860" y="5080"/>
                  </a:lnTo>
                  <a:lnTo>
                    <a:pt x="276860" y="6350"/>
                  </a:lnTo>
                  <a:lnTo>
                    <a:pt x="458470" y="6350"/>
                  </a:lnTo>
                  <a:lnTo>
                    <a:pt x="458470" y="5080"/>
                  </a:lnTo>
                  <a:lnTo>
                    <a:pt x="458470" y="3810"/>
                  </a:lnTo>
                  <a:close/>
                </a:path>
                <a:path w="469900" h="33019">
                  <a:moveTo>
                    <a:pt x="467360" y="24130"/>
                  </a:moveTo>
                  <a:lnTo>
                    <a:pt x="466090" y="24130"/>
                  </a:lnTo>
                  <a:lnTo>
                    <a:pt x="466090" y="22860"/>
                  </a:lnTo>
                  <a:lnTo>
                    <a:pt x="466090" y="21590"/>
                  </a:lnTo>
                  <a:lnTo>
                    <a:pt x="464820" y="21590"/>
                  </a:lnTo>
                  <a:lnTo>
                    <a:pt x="464820" y="20320"/>
                  </a:lnTo>
                  <a:lnTo>
                    <a:pt x="464820" y="19050"/>
                  </a:lnTo>
                  <a:lnTo>
                    <a:pt x="463550" y="19050"/>
                  </a:lnTo>
                  <a:lnTo>
                    <a:pt x="463550" y="17780"/>
                  </a:lnTo>
                  <a:lnTo>
                    <a:pt x="463550" y="16510"/>
                  </a:lnTo>
                  <a:lnTo>
                    <a:pt x="463550" y="15240"/>
                  </a:lnTo>
                  <a:lnTo>
                    <a:pt x="462280" y="15240"/>
                  </a:lnTo>
                  <a:lnTo>
                    <a:pt x="462280" y="13970"/>
                  </a:lnTo>
                  <a:lnTo>
                    <a:pt x="462280" y="12700"/>
                  </a:lnTo>
                  <a:lnTo>
                    <a:pt x="460997" y="12700"/>
                  </a:lnTo>
                  <a:lnTo>
                    <a:pt x="460997" y="11430"/>
                  </a:lnTo>
                  <a:lnTo>
                    <a:pt x="461010" y="10160"/>
                  </a:lnTo>
                  <a:lnTo>
                    <a:pt x="459740" y="10160"/>
                  </a:lnTo>
                  <a:lnTo>
                    <a:pt x="459740" y="8890"/>
                  </a:lnTo>
                  <a:lnTo>
                    <a:pt x="459740" y="7620"/>
                  </a:lnTo>
                  <a:lnTo>
                    <a:pt x="458470" y="7620"/>
                  </a:lnTo>
                  <a:lnTo>
                    <a:pt x="458470" y="6477"/>
                  </a:lnTo>
                  <a:lnTo>
                    <a:pt x="278130" y="6477"/>
                  </a:lnTo>
                  <a:lnTo>
                    <a:pt x="278130" y="7620"/>
                  </a:lnTo>
                  <a:lnTo>
                    <a:pt x="279400" y="7620"/>
                  </a:lnTo>
                  <a:lnTo>
                    <a:pt x="279400" y="8890"/>
                  </a:lnTo>
                  <a:lnTo>
                    <a:pt x="280670" y="8890"/>
                  </a:lnTo>
                  <a:lnTo>
                    <a:pt x="280670" y="10160"/>
                  </a:lnTo>
                  <a:lnTo>
                    <a:pt x="281940" y="10160"/>
                  </a:lnTo>
                  <a:lnTo>
                    <a:pt x="281940" y="11430"/>
                  </a:lnTo>
                  <a:lnTo>
                    <a:pt x="284480" y="11430"/>
                  </a:lnTo>
                  <a:lnTo>
                    <a:pt x="284480" y="12700"/>
                  </a:lnTo>
                  <a:lnTo>
                    <a:pt x="285750" y="12700"/>
                  </a:lnTo>
                  <a:lnTo>
                    <a:pt x="285750" y="13970"/>
                  </a:lnTo>
                  <a:lnTo>
                    <a:pt x="287020" y="13970"/>
                  </a:lnTo>
                  <a:lnTo>
                    <a:pt x="287020" y="15240"/>
                  </a:lnTo>
                  <a:lnTo>
                    <a:pt x="288290" y="15240"/>
                  </a:lnTo>
                  <a:lnTo>
                    <a:pt x="288290" y="16510"/>
                  </a:lnTo>
                  <a:lnTo>
                    <a:pt x="289560" y="16510"/>
                  </a:lnTo>
                  <a:lnTo>
                    <a:pt x="289560" y="17780"/>
                  </a:lnTo>
                  <a:lnTo>
                    <a:pt x="290830" y="17780"/>
                  </a:lnTo>
                  <a:lnTo>
                    <a:pt x="290830" y="19050"/>
                  </a:lnTo>
                  <a:lnTo>
                    <a:pt x="292100" y="19050"/>
                  </a:lnTo>
                  <a:lnTo>
                    <a:pt x="292100" y="20320"/>
                  </a:lnTo>
                  <a:lnTo>
                    <a:pt x="293370" y="20320"/>
                  </a:lnTo>
                  <a:lnTo>
                    <a:pt x="293370" y="21590"/>
                  </a:lnTo>
                  <a:lnTo>
                    <a:pt x="294640" y="21590"/>
                  </a:lnTo>
                  <a:lnTo>
                    <a:pt x="294640" y="22860"/>
                  </a:lnTo>
                  <a:lnTo>
                    <a:pt x="295910" y="22860"/>
                  </a:lnTo>
                  <a:lnTo>
                    <a:pt x="295910" y="24130"/>
                  </a:lnTo>
                  <a:lnTo>
                    <a:pt x="295910" y="25400"/>
                  </a:lnTo>
                  <a:lnTo>
                    <a:pt x="467360" y="25400"/>
                  </a:lnTo>
                  <a:lnTo>
                    <a:pt x="467360" y="24130"/>
                  </a:lnTo>
                  <a:close/>
                </a:path>
                <a:path w="469900" h="33019">
                  <a:moveTo>
                    <a:pt x="468630" y="26670"/>
                  </a:moveTo>
                  <a:lnTo>
                    <a:pt x="467347" y="26670"/>
                  </a:lnTo>
                  <a:lnTo>
                    <a:pt x="467347" y="25527"/>
                  </a:lnTo>
                  <a:lnTo>
                    <a:pt x="297180" y="25527"/>
                  </a:lnTo>
                  <a:lnTo>
                    <a:pt x="297180" y="26670"/>
                  </a:lnTo>
                  <a:lnTo>
                    <a:pt x="298450" y="26670"/>
                  </a:lnTo>
                  <a:lnTo>
                    <a:pt x="298450" y="27940"/>
                  </a:lnTo>
                  <a:lnTo>
                    <a:pt x="299720" y="27940"/>
                  </a:lnTo>
                  <a:lnTo>
                    <a:pt x="299720" y="29210"/>
                  </a:lnTo>
                  <a:lnTo>
                    <a:pt x="468630" y="29210"/>
                  </a:lnTo>
                  <a:lnTo>
                    <a:pt x="468630" y="27940"/>
                  </a:lnTo>
                  <a:lnTo>
                    <a:pt x="468630" y="26670"/>
                  </a:lnTo>
                  <a:close/>
                </a:path>
                <a:path w="469900" h="33019">
                  <a:moveTo>
                    <a:pt x="469900" y="31877"/>
                  </a:moveTo>
                  <a:lnTo>
                    <a:pt x="303530" y="31877"/>
                  </a:lnTo>
                  <a:lnTo>
                    <a:pt x="303530" y="33020"/>
                  </a:lnTo>
                  <a:lnTo>
                    <a:pt x="469900" y="33020"/>
                  </a:lnTo>
                  <a:lnTo>
                    <a:pt x="469900" y="31877"/>
                  </a:lnTo>
                  <a:close/>
                </a:path>
                <a:path w="469900" h="33019">
                  <a:moveTo>
                    <a:pt x="469900" y="30480"/>
                  </a:moveTo>
                  <a:lnTo>
                    <a:pt x="468630" y="30480"/>
                  </a:lnTo>
                  <a:lnTo>
                    <a:pt x="468630" y="29337"/>
                  </a:lnTo>
                  <a:lnTo>
                    <a:pt x="300990" y="29337"/>
                  </a:lnTo>
                  <a:lnTo>
                    <a:pt x="300990" y="30607"/>
                  </a:lnTo>
                  <a:lnTo>
                    <a:pt x="302260" y="30607"/>
                  </a:lnTo>
                  <a:lnTo>
                    <a:pt x="302260" y="31750"/>
                  </a:lnTo>
                  <a:lnTo>
                    <a:pt x="469900" y="31750"/>
                  </a:lnTo>
                  <a:lnTo>
                    <a:pt x="469900" y="30480"/>
                  </a:lnTo>
                  <a:close/>
                </a:path>
              </a:pathLst>
            </a:custGeom>
            <a:solidFill>
              <a:srgbClr val="212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223510" y="1522729"/>
              <a:ext cx="481330" cy="33020"/>
            </a:xfrm>
            <a:custGeom>
              <a:avLst/>
              <a:gdLst/>
              <a:ahLst/>
              <a:cxnLst/>
              <a:rect l="l" t="t" r="r" b="b"/>
              <a:pathLst>
                <a:path w="481329" h="33019">
                  <a:moveTo>
                    <a:pt x="123190" y="25412"/>
                  </a:moveTo>
                  <a:lnTo>
                    <a:pt x="0" y="25412"/>
                  </a:lnTo>
                  <a:lnTo>
                    <a:pt x="0" y="33020"/>
                  </a:lnTo>
                  <a:lnTo>
                    <a:pt x="123190" y="33020"/>
                  </a:lnTo>
                  <a:lnTo>
                    <a:pt x="123190" y="25412"/>
                  </a:lnTo>
                  <a:close/>
                </a:path>
                <a:path w="481329" h="33019">
                  <a:moveTo>
                    <a:pt x="123190" y="6362"/>
                  </a:moveTo>
                  <a:lnTo>
                    <a:pt x="0" y="6362"/>
                  </a:lnTo>
                  <a:lnTo>
                    <a:pt x="0" y="25400"/>
                  </a:lnTo>
                  <a:lnTo>
                    <a:pt x="123190" y="25400"/>
                  </a:lnTo>
                  <a:lnTo>
                    <a:pt x="123190" y="6362"/>
                  </a:lnTo>
                  <a:close/>
                </a:path>
                <a:path w="481329" h="33019">
                  <a:moveTo>
                    <a:pt x="123190" y="5207"/>
                  </a:moveTo>
                  <a:lnTo>
                    <a:pt x="0" y="5207"/>
                  </a:lnTo>
                  <a:lnTo>
                    <a:pt x="0" y="6350"/>
                  </a:lnTo>
                  <a:lnTo>
                    <a:pt x="123190" y="6350"/>
                  </a:lnTo>
                  <a:lnTo>
                    <a:pt x="123190" y="5207"/>
                  </a:lnTo>
                  <a:close/>
                </a:path>
                <a:path w="481329" h="33019">
                  <a:moveTo>
                    <a:pt x="123190" y="2667"/>
                  </a:moveTo>
                  <a:lnTo>
                    <a:pt x="0" y="2667"/>
                  </a:lnTo>
                  <a:lnTo>
                    <a:pt x="0" y="5080"/>
                  </a:lnTo>
                  <a:lnTo>
                    <a:pt x="123190" y="5080"/>
                  </a:lnTo>
                  <a:lnTo>
                    <a:pt x="123190" y="2667"/>
                  </a:lnTo>
                  <a:close/>
                </a:path>
                <a:path w="481329" h="33019">
                  <a:moveTo>
                    <a:pt x="1231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3190" y="2540"/>
                  </a:lnTo>
                  <a:lnTo>
                    <a:pt x="123190" y="0"/>
                  </a:lnTo>
                  <a:close/>
                </a:path>
                <a:path w="481329" h="33019">
                  <a:moveTo>
                    <a:pt x="471170" y="0"/>
                  </a:moveTo>
                  <a:lnTo>
                    <a:pt x="304800" y="0"/>
                  </a:lnTo>
                  <a:lnTo>
                    <a:pt x="304800" y="1270"/>
                  </a:lnTo>
                  <a:lnTo>
                    <a:pt x="306070" y="1270"/>
                  </a:lnTo>
                  <a:lnTo>
                    <a:pt x="306070" y="2540"/>
                  </a:lnTo>
                  <a:lnTo>
                    <a:pt x="471170" y="2540"/>
                  </a:lnTo>
                  <a:lnTo>
                    <a:pt x="471170" y="1270"/>
                  </a:lnTo>
                  <a:lnTo>
                    <a:pt x="471170" y="0"/>
                  </a:lnTo>
                  <a:close/>
                </a:path>
                <a:path w="481329" h="33019">
                  <a:moveTo>
                    <a:pt x="472440" y="3810"/>
                  </a:moveTo>
                  <a:lnTo>
                    <a:pt x="471170" y="3810"/>
                  </a:lnTo>
                  <a:lnTo>
                    <a:pt x="471170" y="2667"/>
                  </a:lnTo>
                  <a:lnTo>
                    <a:pt x="307340" y="2667"/>
                  </a:lnTo>
                  <a:lnTo>
                    <a:pt x="307340" y="3937"/>
                  </a:lnTo>
                  <a:lnTo>
                    <a:pt x="308610" y="3937"/>
                  </a:lnTo>
                  <a:lnTo>
                    <a:pt x="308610" y="5080"/>
                  </a:lnTo>
                  <a:lnTo>
                    <a:pt x="472440" y="5080"/>
                  </a:lnTo>
                  <a:lnTo>
                    <a:pt x="472440" y="3810"/>
                  </a:lnTo>
                  <a:close/>
                </a:path>
                <a:path w="481329" h="33019">
                  <a:moveTo>
                    <a:pt x="481330" y="29210"/>
                  </a:moveTo>
                  <a:lnTo>
                    <a:pt x="480060" y="29210"/>
                  </a:lnTo>
                  <a:lnTo>
                    <a:pt x="480060" y="27940"/>
                  </a:lnTo>
                  <a:lnTo>
                    <a:pt x="480060" y="25400"/>
                  </a:lnTo>
                  <a:lnTo>
                    <a:pt x="478790" y="25400"/>
                  </a:lnTo>
                  <a:lnTo>
                    <a:pt x="478790" y="24130"/>
                  </a:lnTo>
                  <a:lnTo>
                    <a:pt x="478790" y="21590"/>
                  </a:lnTo>
                  <a:lnTo>
                    <a:pt x="478790" y="20320"/>
                  </a:lnTo>
                  <a:lnTo>
                    <a:pt x="477520" y="20320"/>
                  </a:lnTo>
                  <a:lnTo>
                    <a:pt x="477520" y="19050"/>
                  </a:lnTo>
                  <a:lnTo>
                    <a:pt x="477520" y="16510"/>
                  </a:lnTo>
                  <a:lnTo>
                    <a:pt x="476237" y="16510"/>
                  </a:lnTo>
                  <a:lnTo>
                    <a:pt x="476237" y="15240"/>
                  </a:lnTo>
                  <a:lnTo>
                    <a:pt x="476250" y="13970"/>
                  </a:lnTo>
                  <a:lnTo>
                    <a:pt x="474980" y="13970"/>
                  </a:lnTo>
                  <a:lnTo>
                    <a:pt x="474980" y="12700"/>
                  </a:lnTo>
                  <a:lnTo>
                    <a:pt x="474980" y="11430"/>
                  </a:lnTo>
                  <a:lnTo>
                    <a:pt x="474980" y="10160"/>
                  </a:lnTo>
                  <a:lnTo>
                    <a:pt x="473697" y="10160"/>
                  </a:lnTo>
                  <a:lnTo>
                    <a:pt x="473697" y="8890"/>
                  </a:lnTo>
                  <a:lnTo>
                    <a:pt x="473710" y="6350"/>
                  </a:lnTo>
                  <a:lnTo>
                    <a:pt x="472440" y="6350"/>
                  </a:lnTo>
                  <a:lnTo>
                    <a:pt x="472440" y="5207"/>
                  </a:lnTo>
                  <a:lnTo>
                    <a:pt x="309880" y="5207"/>
                  </a:lnTo>
                  <a:lnTo>
                    <a:pt x="309880" y="6350"/>
                  </a:lnTo>
                  <a:lnTo>
                    <a:pt x="311150" y="6350"/>
                  </a:lnTo>
                  <a:lnTo>
                    <a:pt x="311150" y="8890"/>
                  </a:lnTo>
                  <a:lnTo>
                    <a:pt x="312420" y="8890"/>
                  </a:lnTo>
                  <a:lnTo>
                    <a:pt x="312420" y="10160"/>
                  </a:lnTo>
                  <a:lnTo>
                    <a:pt x="313690" y="10160"/>
                  </a:lnTo>
                  <a:lnTo>
                    <a:pt x="313690" y="11430"/>
                  </a:lnTo>
                  <a:lnTo>
                    <a:pt x="314960" y="11430"/>
                  </a:lnTo>
                  <a:lnTo>
                    <a:pt x="314960" y="12700"/>
                  </a:lnTo>
                  <a:lnTo>
                    <a:pt x="316230" y="12700"/>
                  </a:lnTo>
                  <a:lnTo>
                    <a:pt x="316230" y="13970"/>
                  </a:lnTo>
                  <a:lnTo>
                    <a:pt x="317500" y="13970"/>
                  </a:lnTo>
                  <a:lnTo>
                    <a:pt x="317500" y="15240"/>
                  </a:lnTo>
                  <a:lnTo>
                    <a:pt x="318770" y="15240"/>
                  </a:lnTo>
                  <a:lnTo>
                    <a:pt x="318770" y="16510"/>
                  </a:lnTo>
                  <a:lnTo>
                    <a:pt x="320040" y="16510"/>
                  </a:lnTo>
                  <a:lnTo>
                    <a:pt x="320040" y="19050"/>
                  </a:lnTo>
                  <a:lnTo>
                    <a:pt x="321310" y="19050"/>
                  </a:lnTo>
                  <a:lnTo>
                    <a:pt x="321310" y="20320"/>
                  </a:lnTo>
                  <a:lnTo>
                    <a:pt x="322580" y="20320"/>
                  </a:lnTo>
                  <a:lnTo>
                    <a:pt x="322580" y="21590"/>
                  </a:lnTo>
                  <a:lnTo>
                    <a:pt x="323850" y="21590"/>
                  </a:lnTo>
                  <a:lnTo>
                    <a:pt x="323850" y="24130"/>
                  </a:lnTo>
                  <a:lnTo>
                    <a:pt x="325120" y="24130"/>
                  </a:lnTo>
                  <a:lnTo>
                    <a:pt x="325120" y="25400"/>
                  </a:lnTo>
                  <a:lnTo>
                    <a:pt x="326390" y="25400"/>
                  </a:lnTo>
                  <a:lnTo>
                    <a:pt x="326390" y="27940"/>
                  </a:lnTo>
                  <a:lnTo>
                    <a:pt x="327660" y="27940"/>
                  </a:lnTo>
                  <a:lnTo>
                    <a:pt x="327660" y="29210"/>
                  </a:lnTo>
                  <a:lnTo>
                    <a:pt x="328930" y="29210"/>
                  </a:lnTo>
                  <a:lnTo>
                    <a:pt x="328930" y="30480"/>
                  </a:lnTo>
                  <a:lnTo>
                    <a:pt x="330200" y="30480"/>
                  </a:lnTo>
                  <a:lnTo>
                    <a:pt x="330200" y="33020"/>
                  </a:lnTo>
                  <a:lnTo>
                    <a:pt x="481330" y="33020"/>
                  </a:lnTo>
                  <a:lnTo>
                    <a:pt x="481330" y="30480"/>
                  </a:lnTo>
                  <a:lnTo>
                    <a:pt x="481330" y="29210"/>
                  </a:lnTo>
                  <a:close/>
                </a:path>
              </a:pathLst>
            </a:custGeom>
            <a:solidFill>
              <a:srgbClr val="22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223510" y="1555749"/>
              <a:ext cx="488950" cy="33020"/>
            </a:xfrm>
            <a:custGeom>
              <a:avLst/>
              <a:gdLst/>
              <a:ahLst/>
              <a:cxnLst/>
              <a:rect l="l" t="t" r="r" b="b"/>
              <a:pathLst>
                <a:path w="488950" h="33019">
                  <a:moveTo>
                    <a:pt x="123190" y="30492"/>
                  </a:moveTo>
                  <a:lnTo>
                    <a:pt x="0" y="30492"/>
                  </a:lnTo>
                  <a:lnTo>
                    <a:pt x="0" y="33020"/>
                  </a:lnTo>
                  <a:lnTo>
                    <a:pt x="123190" y="33020"/>
                  </a:lnTo>
                  <a:lnTo>
                    <a:pt x="123190" y="30492"/>
                  </a:lnTo>
                  <a:close/>
                </a:path>
                <a:path w="488950" h="33019">
                  <a:moveTo>
                    <a:pt x="123190" y="17792"/>
                  </a:moveTo>
                  <a:lnTo>
                    <a:pt x="0" y="17792"/>
                  </a:lnTo>
                  <a:lnTo>
                    <a:pt x="0" y="30480"/>
                  </a:lnTo>
                  <a:lnTo>
                    <a:pt x="123190" y="30480"/>
                  </a:lnTo>
                  <a:lnTo>
                    <a:pt x="123190" y="17792"/>
                  </a:lnTo>
                  <a:close/>
                </a:path>
                <a:path w="488950" h="33019">
                  <a:moveTo>
                    <a:pt x="12319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23190" y="17780"/>
                  </a:lnTo>
                  <a:lnTo>
                    <a:pt x="123190" y="0"/>
                  </a:lnTo>
                  <a:close/>
                </a:path>
                <a:path w="488950" h="33019">
                  <a:moveTo>
                    <a:pt x="488937" y="30492"/>
                  </a:moveTo>
                  <a:lnTo>
                    <a:pt x="350520" y="30492"/>
                  </a:lnTo>
                  <a:lnTo>
                    <a:pt x="350520" y="33020"/>
                  </a:lnTo>
                  <a:lnTo>
                    <a:pt x="488937" y="33020"/>
                  </a:lnTo>
                  <a:lnTo>
                    <a:pt x="488937" y="30492"/>
                  </a:lnTo>
                  <a:close/>
                </a:path>
                <a:path w="488950" h="33019">
                  <a:moveTo>
                    <a:pt x="488950" y="29210"/>
                  </a:moveTo>
                  <a:lnTo>
                    <a:pt x="487680" y="29210"/>
                  </a:lnTo>
                  <a:lnTo>
                    <a:pt x="487680" y="27940"/>
                  </a:lnTo>
                  <a:lnTo>
                    <a:pt x="487680" y="25400"/>
                  </a:lnTo>
                  <a:lnTo>
                    <a:pt x="487680" y="22860"/>
                  </a:lnTo>
                  <a:lnTo>
                    <a:pt x="486410" y="22860"/>
                  </a:lnTo>
                  <a:lnTo>
                    <a:pt x="486410" y="20320"/>
                  </a:lnTo>
                  <a:lnTo>
                    <a:pt x="486397" y="17780"/>
                  </a:lnTo>
                  <a:lnTo>
                    <a:pt x="485140" y="17780"/>
                  </a:lnTo>
                  <a:lnTo>
                    <a:pt x="485140" y="16510"/>
                  </a:lnTo>
                  <a:lnTo>
                    <a:pt x="485140" y="13970"/>
                  </a:lnTo>
                  <a:lnTo>
                    <a:pt x="485140" y="12700"/>
                  </a:lnTo>
                  <a:lnTo>
                    <a:pt x="485140" y="11430"/>
                  </a:lnTo>
                  <a:lnTo>
                    <a:pt x="483870" y="11430"/>
                  </a:lnTo>
                  <a:lnTo>
                    <a:pt x="483870" y="10160"/>
                  </a:lnTo>
                  <a:lnTo>
                    <a:pt x="483870" y="8890"/>
                  </a:lnTo>
                  <a:lnTo>
                    <a:pt x="483870" y="7620"/>
                  </a:lnTo>
                  <a:lnTo>
                    <a:pt x="483870" y="6350"/>
                  </a:lnTo>
                  <a:lnTo>
                    <a:pt x="482600" y="6350"/>
                  </a:lnTo>
                  <a:lnTo>
                    <a:pt x="482600" y="5080"/>
                  </a:lnTo>
                  <a:lnTo>
                    <a:pt x="482600" y="3810"/>
                  </a:lnTo>
                  <a:lnTo>
                    <a:pt x="482600" y="1270"/>
                  </a:lnTo>
                  <a:lnTo>
                    <a:pt x="481330" y="1270"/>
                  </a:lnTo>
                  <a:lnTo>
                    <a:pt x="481330" y="0"/>
                  </a:lnTo>
                  <a:lnTo>
                    <a:pt x="331470" y="0"/>
                  </a:lnTo>
                  <a:lnTo>
                    <a:pt x="331470" y="1270"/>
                  </a:lnTo>
                  <a:lnTo>
                    <a:pt x="332740" y="1270"/>
                  </a:lnTo>
                  <a:lnTo>
                    <a:pt x="332740" y="3810"/>
                  </a:lnTo>
                  <a:lnTo>
                    <a:pt x="334010" y="3810"/>
                  </a:lnTo>
                  <a:lnTo>
                    <a:pt x="334010" y="5080"/>
                  </a:lnTo>
                  <a:lnTo>
                    <a:pt x="335280" y="5080"/>
                  </a:lnTo>
                  <a:lnTo>
                    <a:pt x="335280" y="6350"/>
                  </a:lnTo>
                  <a:lnTo>
                    <a:pt x="335280" y="7620"/>
                  </a:lnTo>
                  <a:lnTo>
                    <a:pt x="336550" y="7620"/>
                  </a:lnTo>
                  <a:lnTo>
                    <a:pt x="336550" y="8890"/>
                  </a:lnTo>
                  <a:lnTo>
                    <a:pt x="337820" y="8890"/>
                  </a:lnTo>
                  <a:lnTo>
                    <a:pt x="337820" y="10160"/>
                  </a:lnTo>
                  <a:lnTo>
                    <a:pt x="339090" y="10160"/>
                  </a:lnTo>
                  <a:lnTo>
                    <a:pt x="339090" y="11430"/>
                  </a:lnTo>
                  <a:lnTo>
                    <a:pt x="339090" y="12700"/>
                  </a:lnTo>
                  <a:lnTo>
                    <a:pt x="340360" y="12700"/>
                  </a:lnTo>
                  <a:lnTo>
                    <a:pt x="340360" y="13970"/>
                  </a:lnTo>
                  <a:lnTo>
                    <a:pt x="341630" y="13970"/>
                  </a:lnTo>
                  <a:lnTo>
                    <a:pt x="341630" y="16510"/>
                  </a:lnTo>
                  <a:lnTo>
                    <a:pt x="342900" y="16510"/>
                  </a:lnTo>
                  <a:lnTo>
                    <a:pt x="342900" y="17780"/>
                  </a:lnTo>
                  <a:lnTo>
                    <a:pt x="344170" y="17780"/>
                  </a:lnTo>
                  <a:lnTo>
                    <a:pt x="344170" y="20320"/>
                  </a:lnTo>
                  <a:lnTo>
                    <a:pt x="345440" y="20320"/>
                  </a:lnTo>
                  <a:lnTo>
                    <a:pt x="345440" y="22860"/>
                  </a:lnTo>
                  <a:lnTo>
                    <a:pt x="346710" y="22860"/>
                  </a:lnTo>
                  <a:lnTo>
                    <a:pt x="346710" y="25400"/>
                  </a:lnTo>
                  <a:lnTo>
                    <a:pt x="347980" y="25400"/>
                  </a:lnTo>
                  <a:lnTo>
                    <a:pt x="347980" y="27940"/>
                  </a:lnTo>
                  <a:lnTo>
                    <a:pt x="349250" y="27940"/>
                  </a:lnTo>
                  <a:lnTo>
                    <a:pt x="349250" y="29210"/>
                  </a:lnTo>
                  <a:lnTo>
                    <a:pt x="349250" y="30480"/>
                  </a:lnTo>
                  <a:lnTo>
                    <a:pt x="488950" y="30480"/>
                  </a:lnTo>
                  <a:lnTo>
                    <a:pt x="488950" y="29210"/>
                  </a:lnTo>
                  <a:close/>
                </a:path>
              </a:pathLst>
            </a:custGeom>
            <a:solidFill>
              <a:srgbClr val="232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223510" y="1588769"/>
              <a:ext cx="494030" cy="33020"/>
            </a:xfrm>
            <a:custGeom>
              <a:avLst/>
              <a:gdLst/>
              <a:ahLst/>
              <a:cxnLst/>
              <a:rect l="l" t="t" r="r" b="b"/>
              <a:pathLst>
                <a:path w="494029" h="33019">
                  <a:moveTo>
                    <a:pt x="123190" y="3822"/>
                  </a:moveTo>
                  <a:lnTo>
                    <a:pt x="0" y="3822"/>
                  </a:lnTo>
                  <a:lnTo>
                    <a:pt x="0" y="33020"/>
                  </a:lnTo>
                  <a:lnTo>
                    <a:pt x="123190" y="33020"/>
                  </a:lnTo>
                  <a:lnTo>
                    <a:pt x="123190" y="3822"/>
                  </a:lnTo>
                  <a:close/>
                </a:path>
                <a:path w="494029" h="33019">
                  <a:moveTo>
                    <a:pt x="1231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23190" y="3810"/>
                  </a:lnTo>
                  <a:lnTo>
                    <a:pt x="123190" y="0"/>
                  </a:lnTo>
                  <a:close/>
                </a:path>
                <a:path w="494029" h="33019">
                  <a:moveTo>
                    <a:pt x="494030" y="29210"/>
                  </a:moveTo>
                  <a:lnTo>
                    <a:pt x="492760" y="29210"/>
                  </a:lnTo>
                  <a:lnTo>
                    <a:pt x="492760" y="26670"/>
                  </a:lnTo>
                  <a:lnTo>
                    <a:pt x="492760" y="21590"/>
                  </a:lnTo>
                  <a:lnTo>
                    <a:pt x="492760" y="19050"/>
                  </a:lnTo>
                  <a:lnTo>
                    <a:pt x="491490" y="19050"/>
                  </a:lnTo>
                  <a:lnTo>
                    <a:pt x="491490" y="17780"/>
                  </a:lnTo>
                  <a:lnTo>
                    <a:pt x="491490" y="15240"/>
                  </a:lnTo>
                  <a:lnTo>
                    <a:pt x="491490" y="12700"/>
                  </a:lnTo>
                  <a:lnTo>
                    <a:pt x="491490" y="11430"/>
                  </a:lnTo>
                  <a:lnTo>
                    <a:pt x="490220" y="11430"/>
                  </a:lnTo>
                  <a:lnTo>
                    <a:pt x="490220" y="8890"/>
                  </a:lnTo>
                  <a:lnTo>
                    <a:pt x="490220" y="6350"/>
                  </a:lnTo>
                  <a:lnTo>
                    <a:pt x="490220" y="3810"/>
                  </a:lnTo>
                  <a:lnTo>
                    <a:pt x="488950" y="3810"/>
                  </a:lnTo>
                  <a:lnTo>
                    <a:pt x="488937" y="0"/>
                  </a:lnTo>
                  <a:lnTo>
                    <a:pt x="351790" y="0"/>
                  </a:lnTo>
                  <a:lnTo>
                    <a:pt x="351790" y="3810"/>
                  </a:lnTo>
                  <a:lnTo>
                    <a:pt x="353060" y="3810"/>
                  </a:lnTo>
                  <a:lnTo>
                    <a:pt x="353060" y="6350"/>
                  </a:lnTo>
                  <a:lnTo>
                    <a:pt x="354330" y="6350"/>
                  </a:lnTo>
                  <a:lnTo>
                    <a:pt x="354330" y="8890"/>
                  </a:lnTo>
                  <a:lnTo>
                    <a:pt x="355600" y="8890"/>
                  </a:lnTo>
                  <a:lnTo>
                    <a:pt x="355600" y="11430"/>
                  </a:lnTo>
                  <a:lnTo>
                    <a:pt x="355600" y="12700"/>
                  </a:lnTo>
                  <a:lnTo>
                    <a:pt x="356870" y="12700"/>
                  </a:lnTo>
                  <a:lnTo>
                    <a:pt x="356870" y="15240"/>
                  </a:lnTo>
                  <a:lnTo>
                    <a:pt x="358140" y="15240"/>
                  </a:lnTo>
                  <a:lnTo>
                    <a:pt x="358140" y="17780"/>
                  </a:lnTo>
                  <a:lnTo>
                    <a:pt x="359410" y="17780"/>
                  </a:lnTo>
                  <a:lnTo>
                    <a:pt x="359410" y="19050"/>
                  </a:lnTo>
                  <a:lnTo>
                    <a:pt x="359410" y="21590"/>
                  </a:lnTo>
                  <a:lnTo>
                    <a:pt x="360680" y="21590"/>
                  </a:lnTo>
                  <a:lnTo>
                    <a:pt x="360680" y="26670"/>
                  </a:lnTo>
                  <a:lnTo>
                    <a:pt x="361950" y="26670"/>
                  </a:lnTo>
                  <a:lnTo>
                    <a:pt x="361950" y="29210"/>
                  </a:lnTo>
                  <a:lnTo>
                    <a:pt x="361950" y="30480"/>
                  </a:lnTo>
                  <a:lnTo>
                    <a:pt x="363220" y="30480"/>
                  </a:lnTo>
                  <a:lnTo>
                    <a:pt x="363220" y="33020"/>
                  </a:lnTo>
                  <a:lnTo>
                    <a:pt x="494030" y="33020"/>
                  </a:lnTo>
                  <a:lnTo>
                    <a:pt x="494030" y="30480"/>
                  </a:lnTo>
                  <a:lnTo>
                    <a:pt x="494030" y="29210"/>
                  </a:lnTo>
                  <a:close/>
                </a:path>
              </a:pathLst>
            </a:custGeom>
            <a:solidFill>
              <a:srgbClr val="232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5223510" y="1621789"/>
              <a:ext cx="496570" cy="33020"/>
            </a:xfrm>
            <a:custGeom>
              <a:avLst/>
              <a:gdLst/>
              <a:ahLst/>
              <a:cxnLst/>
              <a:rect l="l" t="t" r="r" b="b"/>
              <a:pathLst>
                <a:path w="496570" h="33019">
                  <a:moveTo>
                    <a:pt x="123190" y="27952"/>
                  </a:moveTo>
                  <a:lnTo>
                    <a:pt x="0" y="27952"/>
                  </a:lnTo>
                  <a:lnTo>
                    <a:pt x="0" y="33020"/>
                  </a:lnTo>
                  <a:lnTo>
                    <a:pt x="123190" y="33020"/>
                  </a:lnTo>
                  <a:lnTo>
                    <a:pt x="123190" y="27952"/>
                  </a:lnTo>
                  <a:close/>
                </a:path>
                <a:path w="496570" h="33019">
                  <a:moveTo>
                    <a:pt x="123190" y="8902"/>
                  </a:moveTo>
                  <a:lnTo>
                    <a:pt x="0" y="8902"/>
                  </a:lnTo>
                  <a:lnTo>
                    <a:pt x="0" y="27940"/>
                  </a:lnTo>
                  <a:lnTo>
                    <a:pt x="123190" y="27940"/>
                  </a:lnTo>
                  <a:lnTo>
                    <a:pt x="123190" y="8902"/>
                  </a:lnTo>
                  <a:close/>
                </a:path>
                <a:path w="496570" h="33019">
                  <a:moveTo>
                    <a:pt x="12319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23190" y="8890"/>
                  </a:lnTo>
                  <a:lnTo>
                    <a:pt x="123190" y="0"/>
                  </a:lnTo>
                  <a:close/>
                </a:path>
                <a:path w="496570" h="33019">
                  <a:moveTo>
                    <a:pt x="495300" y="8890"/>
                  </a:moveTo>
                  <a:lnTo>
                    <a:pt x="494030" y="8890"/>
                  </a:lnTo>
                  <a:lnTo>
                    <a:pt x="494030" y="2540"/>
                  </a:lnTo>
                  <a:lnTo>
                    <a:pt x="494030" y="0"/>
                  </a:lnTo>
                  <a:lnTo>
                    <a:pt x="363220" y="0"/>
                  </a:lnTo>
                  <a:lnTo>
                    <a:pt x="363220" y="2540"/>
                  </a:lnTo>
                  <a:lnTo>
                    <a:pt x="364490" y="2540"/>
                  </a:lnTo>
                  <a:lnTo>
                    <a:pt x="364490" y="8890"/>
                  </a:lnTo>
                  <a:lnTo>
                    <a:pt x="365760" y="8890"/>
                  </a:lnTo>
                  <a:lnTo>
                    <a:pt x="365760" y="17780"/>
                  </a:lnTo>
                  <a:lnTo>
                    <a:pt x="367030" y="17780"/>
                  </a:lnTo>
                  <a:lnTo>
                    <a:pt x="367030" y="27940"/>
                  </a:lnTo>
                  <a:lnTo>
                    <a:pt x="495300" y="27940"/>
                  </a:lnTo>
                  <a:lnTo>
                    <a:pt x="495300" y="17780"/>
                  </a:lnTo>
                  <a:lnTo>
                    <a:pt x="495300" y="8890"/>
                  </a:lnTo>
                  <a:close/>
                </a:path>
                <a:path w="496570" h="33019">
                  <a:moveTo>
                    <a:pt x="496570" y="27952"/>
                  </a:moveTo>
                  <a:lnTo>
                    <a:pt x="367030" y="27952"/>
                  </a:lnTo>
                  <a:lnTo>
                    <a:pt x="367030" y="33020"/>
                  </a:lnTo>
                  <a:lnTo>
                    <a:pt x="496570" y="33020"/>
                  </a:lnTo>
                  <a:lnTo>
                    <a:pt x="496570" y="27952"/>
                  </a:lnTo>
                  <a:close/>
                </a:path>
              </a:pathLst>
            </a:custGeom>
            <a:solidFill>
              <a:srgbClr val="242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5223510" y="1654809"/>
              <a:ext cx="496570" cy="33020"/>
            </a:xfrm>
            <a:custGeom>
              <a:avLst/>
              <a:gdLst/>
              <a:ahLst/>
              <a:cxnLst/>
              <a:rect l="l" t="t" r="r" b="b"/>
              <a:pathLst>
                <a:path w="496570" h="33019">
                  <a:moveTo>
                    <a:pt x="123190" y="17792"/>
                  </a:moveTo>
                  <a:lnTo>
                    <a:pt x="0" y="17792"/>
                  </a:lnTo>
                  <a:lnTo>
                    <a:pt x="0" y="33020"/>
                  </a:lnTo>
                  <a:lnTo>
                    <a:pt x="123190" y="33020"/>
                  </a:lnTo>
                  <a:lnTo>
                    <a:pt x="123190" y="17792"/>
                  </a:lnTo>
                  <a:close/>
                </a:path>
                <a:path w="496570" h="33019">
                  <a:moveTo>
                    <a:pt x="12319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23190" y="17780"/>
                  </a:lnTo>
                  <a:lnTo>
                    <a:pt x="123190" y="0"/>
                  </a:lnTo>
                  <a:close/>
                </a:path>
                <a:path w="496570" h="33019">
                  <a:moveTo>
                    <a:pt x="496570" y="0"/>
                  </a:moveTo>
                  <a:lnTo>
                    <a:pt x="367030" y="0"/>
                  </a:lnTo>
                  <a:lnTo>
                    <a:pt x="367030" y="3810"/>
                  </a:lnTo>
                  <a:lnTo>
                    <a:pt x="368300" y="3810"/>
                  </a:lnTo>
                  <a:lnTo>
                    <a:pt x="368300" y="11430"/>
                  </a:lnTo>
                  <a:lnTo>
                    <a:pt x="367030" y="11430"/>
                  </a:lnTo>
                  <a:lnTo>
                    <a:pt x="367030" y="17780"/>
                  </a:lnTo>
                  <a:lnTo>
                    <a:pt x="365760" y="17780"/>
                  </a:lnTo>
                  <a:lnTo>
                    <a:pt x="365760" y="22860"/>
                  </a:lnTo>
                  <a:lnTo>
                    <a:pt x="364490" y="22860"/>
                  </a:lnTo>
                  <a:lnTo>
                    <a:pt x="364490" y="25400"/>
                  </a:lnTo>
                  <a:lnTo>
                    <a:pt x="363220" y="25400"/>
                  </a:lnTo>
                  <a:lnTo>
                    <a:pt x="363220" y="27940"/>
                  </a:lnTo>
                  <a:lnTo>
                    <a:pt x="361950" y="27940"/>
                  </a:lnTo>
                  <a:lnTo>
                    <a:pt x="361950" y="30480"/>
                  </a:lnTo>
                  <a:lnTo>
                    <a:pt x="360680" y="30480"/>
                  </a:lnTo>
                  <a:lnTo>
                    <a:pt x="360680" y="31750"/>
                  </a:lnTo>
                  <a:lnTo>
                    <a:pt x="359410" y="31750"/>
                  </a:lnTo>
                  <a:lnTo>
                    <a:pt x="359410" y="33020"/>
                  </a:lnTo>
                  <a:lnTo>
                    <a:pt x="495300" y="33020"/>
                  </a:lnTo>
                  <a:lnTo>
                    <a:pt x="495300" y="31750"/>
                  </a:lnTo>
                  <a:lnTo>
                    <a:pt x="495300" y="30480"/>
                  </a:lnTo>
                  <a:lnTo>
                    <a:pt x="495300" y="27940"/>
                  </a:lnTo>
                  <a:lnTo>
                    <a:pt x="495300" y="25400"/>
                  </a:lnTo>
                  <a:lnTo>
                    <a:pt x="495300" y="22860"/>
                  </a:lnTo>
                  <a:lnTo>
                    <a:pt x="495300" y="17780"/>
                  </a:lnTo>
                  <a:lnTo>
                    <a:pt x="496570" y="17780"/>
                  </a:lnTo>
                  <a:lnTo>
                    <a:pt x="496570" y="11430"/>
                  </a:lnTo>
                  <a:lnTo>
                    <a:pt x="496570" y="3810"/>
                  </a:lnTo>
                  <a:lnTo>
                    <a:pt x="496570" y="0"/>
                  </a:lnTo>
                  <a:close/>
                </a:path>
              </a:pathLst>
            </a:custGeom>
            <a:solidFill>
              <a:srgbClr val="242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5223510" y="1687829"/>
              <a:ext cx="495300" cy="33020"/>
            </a:xfrm>
            <a:custGeom>
              <a:avLst/>
              <a:gdLst/>
              <a:ahLst/>
              <a:cxnLst/>
              <a:rect l="l" t="t" r="r" b="b"/>
              <a:pathLst>
                <a:path w="495300" h="33019">
                  <a:moveTo>
                    <a:pt x="123190" y="30607"/>
                  </a:moveTo>
                  <a:lnTo>
                    <a:pt x="0" y="30607"/>
                  </a:lnTo>
                  <a:lnTo>
                    <a:pt x="0" y="33020"/>
                  </a:lnTo>
                  <a:lnTo>
                    <a:pt x="123190" y="33020"/>
                  </a:lnTo>
                  <a:lnTo>
                    <a:pt x="123190" y="30607"/>
                  </a:lnTo>
                  <a:close/>
                </a:path>
                <a:path w="495300" h="33019">
                  <a:moveTo>
                    <a:pt x="123190" y="15367"/>
                  </a:moveTo>
                  <a:lnTo>
                    <a:pt x="0" y="15367"/>
                  </a:lnTo>
                  <a:lnTo>
                    <a:pt x="0" y="30480"/>
                  </a:lnTo>
                  <a:lnTo>
                    <a:pt x="123190" y="30480"/>
                  </a:lnTo>
                  <a:lnTo>
                    <a:pt x="123190" y="15367"/>
                  </a:lnTo>
                  <a:close/>
                </a:path>
                <a:path w="495300" h="33019">
                  <a:moveTo>
                    <a:pt x="123190" y="12827"/>
                  </a:moveTo>
                  <a:lnTo>
                    <a:pt x="0" y="12827"/>
                  </a:lnTo>
                  <a:lnTo>
                    <a:pt x="0" y="15240"/>
                  </a:lnTo>
                  <a:lnTo>
                    <a:pt x="123190" y="15240"/>
                  </a:lnTo>
                  <a:lnTo>
                    <a:pt x="123190" y="12827"/>
                  </a:lnTo>
                  <a:close/>
                </a:path>
                <a:path w="495300" h="33019">
                  <a:moveTo>
                    <a:pt x="1231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3190" y="12700"/>
                  </a:lnTo>
                  <a:lnTo>
                    <a:pt x="123190" y="0"/>
                  </a:lnTo>
                  <a:close/>
                </a:path>
                <a:path w="495300" h="33019">
                  <a:moveTo>
                    <a:pt x="494030" y="12827"/>
                  </a:moveTo>
                  <a:lnTo>
                    <a:pt x="350520" y="12827"/>
                  </a:lnTo>
                  <a:lnTo>
                    <a:pt x="350520" y="15240"/>
                  </a:lnTo>
                  <a:lnTo>
                    <a:pt x="349250" y="15240"/>
                  </a:lnTo>
                  <a:lnTo>
                    <a:pt x="349250" y="16510"/>
                  </a:lnTo>
                  <a:lnTo>
                    <a:pt x="347980" y="16510"/>
                  </a:lnTo>
                  <a:lnTo>
                    <a:pt x="347980" y="17780"/>
                  </a:lnTo>
                  <a:lnTo>
                    <a:pt x="346710" y="17780"/>
                  </a:lnTo>
                  <a:lnTo>
                    <a:pt x="346710" y="20320"/>
                  </a:lnTo>
                  <a:lnTo>
                    <a:pt x="345440" y="20320"/>
                  </a:lnTo>
                  <a:lnTo>
                    <a:pt x="345440" y="22860"/>
                  </a:lnTo>
                  <a:lnTo>
                    <a:pt x="344170" y="22860"/>
                  </a:lnTo>
                  <a:lnTo>
                    <a:pt x="344170" y="24130"/>
                  </a:lnTo>
                  <a:lnTo>
                    <a:pt x="342900" y="24130"/>
                  </a:lnTo>
                  <a:lnTo>
                    <a:pt x="342900" y="26670"/>
                  </a:lnTo>
                  <a:lnTo>
                    <a:pt x="341630" y="26670"/>
                  </a:lnTo>
                  <a:lnTo>
                    <a:pt x="341630" y="27940"/>
                  </a:lnTo>
                  <a:lnTo>
                    <a:pt x="340360" y="27940"/>
                  </a:lnTo>
                  <a:lnTo>
                    <a:pt x="340360" y="30480"/>
                  </a:lnTo>
                  <a:lnTo>
                    <a:pt x="339090" y="30480"/>
                  </a:lnTo>
                  <a:lnTo>
                    <a:pt x="339090" y="31750"/>
                  </a:lnTo>
                  <a:lnTo>
                    <a:pt x="337820" y="31750"/>
                  </a:lnTo>
                  <a:lnTo>
                    <a:pt x="337820" y="33020"/>
                  </a:lnTo>
                  <a:lnTo>
                    <a:pt x="491490" y="33020"/>
                  </a:lnTo>
                  <a:lnTo>
                    <a:pt x="491490" y="31750"/>
                  </a:lnTo>
                  <a:lnTo>
                    <a:pt x="491490" y="30480"/>
                  </a:lnTo>
                  <a:lnTo>
                    <a:pt x="491490" y="27940"/>
                  </a:lnTo>
                  <a:lnTo>
                    <a:pt x="491490" y="26670"/>
                  </a:lnTo>
                  <a:lnTo>
                    <a:pt x="492760" y="26670"/>
                  </a:lnTo>
                  <a:lnTo>
                    <a:pt x="492760" y="24130"/>
                  </a:lnTo>
                  <a:lnTo>
                    <a:pt x="492760" y="22860"/>
                  </a:lnTo>
                  <a:lnTo>
                    <a:pt x="492760" y="20320"/>
                  </a:lnTo>
                  <a:lnTo>
                    <a:pt x="494030" y="20320"/>
                  </a:lnTo>
                  <a:lnTo>
                    <a:pt x="494030" y="17780"/>
                  </a:lnTo>
                  <a:lnTo>
                    <a:pt x="494030" y="16510"/>
                  </a:lnTo>
                  <a:lnTo>
                    <a:pt x="494030" y="15240"/>
                  </a:lnTo>
                  <a:lnTo>
                    <a:pt x="494030" y="12827"/>
                  </a:lnTo>
                  <a:close/>
                </a:path>
                <a:path w="495300" h="33019">
                  <a:moveTo>
                    <a:pt x="495300" y="0"/>
                  </a:moveTo>
                  <a:lnTo>
                    <a:pt x="359410" y="0"/>
                  </a:lnTo>
                  <a:lnTo>
                    <a:pt x="359410" y="1270"/>
                  </a:lnTo>
                  <a:lnTo>
                    <a:pt x="358140" y="1270"/>
                  </a:lnTo>
                  <a:lnTo>
                    <a:pt x="358140" y="3810"/>
                  </a:lnTo>
                  <a:lnTo>
                    <a:pt x="356870" y="3810"/>
                  </a:lnTo>
                  <a:lnTo>
                    <a:pt x="356870" y="5080"/>
                  </a:lnTo>
                  <a:lnTo>
                    <a:pt x="355600" y="5080"/>
                  </a:lnTo>
                  <a:lnTo>
                    <a:pt x="355600" y="6350"/>
                  </a:lnTo>
                  <a:lnTo>
                    <a:pt x="355600" y="7620"/>
                  </a:lnTo>
                  <a:lnTo>
                    <a:pt x="354330" y="7620"/>
                  </a:lnTo>
                  <a:lnTo>
                    <a:pt x="354330" y="10160"/>
                  </a:lnTo>
                  <a:lnTo>
                    <a:pt x="353060" y="10160"/>
                  </a:lnTo>
                  <a:lnTo>
                    <a:pt x="353060" y="11430"/>
                  </a:lnTo>
                  <a:lnTo>
                    <a:pt x="351790" y="11430"/>
                  </a:lnTo>
                  <a:lnTo>
                    <a:pt x="351790" y="12700"/>
                  </a:lnTo>
                  <a:lnTo>
                    <a:pt x="494030" y="12700"/>
                  </a:lnTo>
                  <a:lnTo>
                    <a:pt x="494030" y="11430"/>
                  </a:lnTo>
                  <a:lnTo>
                    <a:pt x="494030" y="10160"/>
                  </a:lnTo>
                  <a:lnTo>
                    <a:pt x="494030" y="7620"/>
                  </a:lnTo>
                  <a:lnTo>
                    <a:pt x="494030" y="6350"/>
                  </a:lnTo>
                  <a:lnTo>
                    <a:pt x="495300" y="6350"/>
                  </a:lnTo>
                  <a:lnTo>
                    <a:pt x="495300" y="5080"/>
                  </a:lnTo>
                  <a:lnTo>
                    <a:pt x="495300" y="3810"/>
                  </a:lnTo>
                  <a:lnTo>
                    <a:pt x="495300" y="127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252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5223510" y="1720849"/>
              <a:ext cx="491490" cy="33020"/>
            </a:xfrm>
            <a:custGeom>
              <a:avLst/>
              <a:gdLst/>
              <a:ahLst/>
              <a:cxnLst/>
              <a:rect l="l" t="t" r="r" b="b"/>
              <a:pathLst>
                <a:path w="491489" h="33019">
                  <a:moveTo>
                    <a:pt x="123190" y="29337"/>
                  </a:moveTo>
                  <a:lnTo>
                    <a:pt x="0" y="29337"/>
                  </a:lnTo>
                  <a:lnTo>
                    <a:pt x="0" y="33020"/>
                  </a:lnTo>
                  <a:lnTo>
                    <a:pt x="123190" y="33020"/>
                  </a:lnTo>
                  <a:lnTo>
                    <a:pt x="123190" y="29337"/>
                  </a:lnTo>
                  <a:close/>
                </a:path>
                <a:path w="491489" h="33019">
                  <a:moveTo>
                    <a:pt x="123190" y="26797"/>
                  </a:moveTo>
                  <a:lnTo>
                    <a:pt x="0" y="26797"/>
                  </a:lnTo>
                  <a:lnTo>
                    <a:pt x="0" y="29210"/>
                  </a:lnTo>
                  <a:lnTo>
                    <a:pt x="123190" y="29210"/>
                  </a:lnTo>
                  <a:lnTo>
                    <a:pt x="123190" y="26797"/>
                  </a:lnTo>
                  <a:close/>
                </a:path>
                <a:path w="491489" h="33019">
                  <a:moveTo>
                    <a:pt x="123190" y="22987"/>
                  </a:moveTo>
                  <a:lnTo>
                    <a:pt x="0" y="22987"/>
                  </a:lnTo>
                  <a:lnTo>
                    <a:pt x="0" y="26670"/>
                  </a:lnTo>
                  <a:lnTo>
                    <a:pt x="123190" y="26670"/>
                  </a:lnTo>
                  <a:lnTo>
                    <a:pt x="123190" y="22987"/>
                  </a:lnTo>
                  <a:close/>
                </a:path>
                <a:path w="491489" h="33019">
                  <a:moveTo>
                    <a:pt x="123190" y="20447"/>
                  </a:moveTo>
                  <a:lnTo>
                    <a:pt x="0" y="20447"/>
                  </a:lnTo>
                  <a:lnTo>
                    <a:pt x="0" y="22860"/>
                  </a:lnTo>
                  <a:lnTo>
                    <a:pt x="123190" y="22860"/>
                  </a:lnTo>
                  <a:lnTo>
                    <a:pt x="123190" y="20447"/>
                  </a:lnTo>
                  <a:close/>
                </a:path>
                <a:path w="491489" h="33019">
                  <a:moveTo>
                    <a:pt x="123190" y="16637"/>
                  </a:moveTo>
                  <a:lnTo>
                    <a:pt x="0" y="16637"/>
                  </a:lnTo>
                  <a:lnTo>
                    <a:pt x="0" y="20320"/>
                  </a:lnTo>
                  <a:lnTo>
                    <a:pt x="123190" y="20320"/>
                  </a:lnTo>
                  <a:lnTo>
                    <a:pt x="123190" y="16637"/>
                  </a:lnTo>
                  <a:close/>
                </a:path>
                <a:path w="491489" h="33019">
                  <a:moveTo>
                    <a:pt x="123190" y="14097"/>
                  </a:moveTo>
                  <a:lnTo>
                    <a:pt x="0" y="14097"/>
                  </a:lnTo>
                  <a:lnTo>
                    <a:pt x="0" y="16510"/>
                  </a:lnTo>
                  <a:lnTo>
                    <a:pt x="123190" y="16510"/>
                  </a:lnTo>
                  <a:lnTo>
                    <a:pt x="123190" y="14097"/>
                  </a:lnTo>
                  <a:close/>
                </a:path>
                <a:path w="491489" h="33019">
                  <a:moveTo>
                    <a:pt x="123190" y="10287"/>
                  </a:moveTo>
                  <a:lnTo>
                    <a:pt x="0" y="10287"/>
                  </a:lnTo>
                  <a:lnTo>
                    <a:pt x="0" y="13970"/>
                  </a:lnTo>
                  <a:lnTo>
                    <a:pt x="123190" y="13970"/>
                  </a:lnTo>
                  <a:lnTo>
                    <a:pt x="123190" y="10287"/>
                  </a:lnTo>
                  <a:close/>
                </a:path>
                <a:path w="491489" h="33019">
                  <a:moveTo>
                    <a:pt x="123190" y="7747"/>
                  </a:moveTo>
                  <a:lnTo>
                    <a:pt x="0" y="7747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7747"/>
                  </a:lnTo>
                  <a:close/>
                </a:path>
                <a:path w="491489" h="33019">
                  <a:moveTo>
                    <a:pt x="123190" y="3937"/>
                  </a:moveTo>
                  <a:lnTo>
                    <a:pt x="0" y="3937"/>
                  </a:lnTo>
                  <a:lnTo>
                    <a:pt x="0" y="7620"/>
                  </a:lnTo>
                  <a:lnTo>
                    <a:pt x="123190" y="7620"/>
                  </a:lnTo>
                  <a:lnTo>
                    <a:pt x="123190" y="3937"/>
                  </a:lnTo>
                  <a:close/>
                </a:path>
                <a:path w="491489" h="33019">
                  <a:moveTo>
                    <a:pt x="123190" y="1397"/>
                  </a:moveTo>
                  <a:lnTo>
                    <a:pt x="0" y="1397"/>
                  </a:lnTo>
                  <a:lnTo>
                    <a:pt x="0" y="3810"/>
                  </a:lnTo>
                  <a:lnTo>
                    <a:pt x="123190" y="3810"/>
                  </a:lnTo>
                  <a:lnTo>
                    <a:pt x="123190" y="1397"/>
                  </a:lnTo>
                  <a:close/>
                </a:path>
                <a:path w="491489" h="33019">
                  <a:moveTo>
                    <a:pt x="1231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3190" y="1270"/>
                  </a:lnTo>
                  <a:lnTo>
                    <a:pt x="123190" y="0"/>
                  </a:lnTo>
                  <a:close/>
                </a:path>
                <a:path w="491489" h="33019">
                  <a:moveTo>
                    <a:pt x="482600" y="31877"/>
                  </a:moveTo>
                  <a:lnTo>
                    <a:pt x="300990" y="31877"/>
                  </a:lnTo>
                  <a:lnTo>
                    <a:pt x="300990" y="33020"/>
                  </a:lnTo>
                  <a:lnTo>
                    <a:pt x="482600" y="33020"/>
                  </a:lnTo>
                  <a:lnTo>
                    <a:pt x="482600" y="31877"/>
                  </a:lnTo>
                  <a:close/>
                </a:path>
                <a:path w="491489" h="33019">
                  <a:moveTo>
                    <a:pt x="485140" y="25527"/>
                  </a:moveTo>
                  <a:lnTo>
                    <a:pt x="309880" y="25527"/>
                  </a:lnTo>
                  <a:lnTo>
                    <a:pt x="309880" y="26670"/>
                  </a:lnTo>
                  <a:lnTo>
                    <a:pt x="307340" y="26670"/>
                  </a:lnTo>
                  <a:lnTo>
                    <a:pt x="307340" y="27940"/>
                  </a:lnTo>
                  <a:lnTo>
                    <a:pt x="306070" y="27940"/>
                  </a:lnTo>
                  <a:lnTo>
                    <a:pt x="306070" y="29210"/>
                  </a:lnTo>
                  <a:lnTo>
                    <a:pt x="303530" y="29210"/>
                  </a:lnTo>
                  <a:lnTo>
                    <a:pt x="303530" y="30480"/>
                  </a:lnTo>
                  <a:lnTo>
                    <a:pt x="302260" y="30480"/>
                  </a:lnTo>
                  <a:lnTo>
                    <a:pt x="302260" y="31750"/>
                  </a:lnTo>
                  <a:lnTo>
                    <a:pt x="483870" y="31750"/>
                  </a:lnTo>
                  <a:lnTo>
                    <a:pt x="483870" y="30480"/>
                  </a:lnTo>
                  <a:lnTo>
                    <a:pt x="483870" y="29210"/>
                  </a:lnTo>
                  <a:lnTo>
                    <a:pt x="485140" y="29210"/>
                  </a:lnTo>
                  <a:lnTo>
                    <a:pt x="485140" y="27940"/>
                  </a:lnTo>
                  <a:lnTo>
                    <a:pt x="485140" y="26670"/>
                  </a:lnTo>
                  <a:lnTo>
                    <a:pt x="485140" y="25527"/>
                  </a:lnTo>
                  <a:close/>
                </a:path>
                <a:path w="491489" h="33019">
                  <a:moveTo>
                    <a:pt x="487680" y="12827"/>
                  </a:moveTo>
                  <a:lnTo>
                    <a:pt x="325120" y="12827"/>
                  </a:lnTo>
                  <a:lnTo>
                    <a:pt x="325120" y="13970"/>
                  </a:lnTo>
                  <a:lnTo>
                    <a:pt x="323850" y="13970"/>
                  </a:lnTo>
                  <a:lnTo>
                    <a:pt x="323850" y="15240"/>
                  </a:lnTo>
                  <a:lnTo>
                    <a:pt x="322580" y="15240"/>
                  </a:lnTo>
                  <a:lnTo>
                    <a:pt x="322580" y="16510"/>
                  </a:lnTo>
                  <a:lnTo>
                    <a:pt x="321310" y="16510"/>
                  </a:lnTo>
                  <a:lnTo>
                    <a:pt x="321310" y="17780"/>
                  </a:lnTo>
                  <a:lnTo>
                    <a:pt x="320040" y="17780"/>
                  </a:lnTo>
                  <a:lnTo>
                    <a:pt x="320040" y="19050"/>
                  </a:lnTo>
                  <a:lnTo>
                    <a:pt x="318770" y="19050"/>
                  </a:lnTo>
                  <a:lnTo>
                    <a:pt x="318770" y="20320"/>
                  </a:lnTo>
                  <a:lnTo>
                    <a:pt x="317500" y="20320"/>
                  </a:lnTo>
                  <a:lnTo>
                    <a:pt x="317500" y="21590"/>
                  </a:lnTo>
                  <a:lnTo>
                    <a:pt x="314960" y="21590"/>
                  </a:lnTo>
                  <a:lnTo>
                    <a:pt x="314960" y="22860"/>
                  </a:lnTo>
                  <a:lnTo>
                    <a:pt x="313690" y="22860"/>
                  </a:lnTo>
                  <a:lnTo>
                    <a:pt x="313690" y="24130"/>
                  </a:lnTo>
                  <a:lnTo>
                    <a:pt x="312420" y="24130"/>
                  </a:lnTo>
                  <a:lnTo>
                    <a:pt x="312420" y="25400"/>
                  </a:lnTo>
                  <a:lnTo>
                    <a:pt x="486397" y="25400"/>
                  </a:lnTo>
                  <a:lnTo>
                    <a:pt x="486397" y="24130"/>
                  </a:lnTo>
                  <a:lnTo>
                    <a:pt x="486410" y="22860"/>
                  </a:lnTo>
                  <a:lnTo>
                    <a:pt x="486410" y="21590"/>
                  </a:lnTo>
                  <a:lnTo>
                    <a:pt x="486410" y="20320"/>
                  </a:lnTo>
                  <a:lnTo>
                    <a:pt x="487680" y="20320"/>
                  </a:lnTo>
                  <a:lnTo>
                    <a:pt x="487680" y="13970"/>
                  </a:lnTo>
                  <a:lnTo>
                    <a:pt x="487680" y="12827"/>
                  </a:lnTo>
                  <a:close/>
                </a:path>
                <a:path w="491489" h="33019">
                  <a:moveTo>
                    <a:pt x="491490" y="0"/>
                  </a:moveTo>
                  <a:lnTo>
                    <a:pt x="337820" y="0"/>
                  </a:lnTo>
                  <a:lnTo>
                    <a:pt x="337820" y="127"/>
                  </a:lnTo>
                  <a:lnTo>
                    <a:pt x="336550" y="127"/>
                  </a:lnTo>
                  <a:lnTo>
                    <a:pt x="336550" y="1270"/>
                  </a:lnTo>
                  <a:lnTo>
                    <a:pt x="335280" y="1270"/>
                  </a:lnTo>
                  <a:lnTo>
                    <a:pt x="335280" y="2540"/>
                  </a:lnTo>
                  <a:lnTo>
                    <a:pt x="334010" y="2540"/>
                  </a:lnTo>
                  <a:lnTo>
                    <a:pt x="334010" y="3810"/>
                  </a:lnTo>
                  <a:lnTo>
                    <a:pt x="332740" y="3810"/>
                  </a:lnTo>
                  <a:lnTo>
                    <a:pt x="332740" y="5080"/>
                  </a:lnTo>
                  <a:lnTo>
                    <a:pt x="331470" y="5080"/>
                  </a:lnTo>
                  <a:lnTo>
                    <a:pt x="331470" y="6350"/>
                  </a:lnTo>
                  <a:lnTo>
                    <a:pt x="331470" y="7620"/>
                  </a:lnTo>
                  <a:lnTo>
                    <a:pt x="330200" y="7620"/>
                  </a:lnTo>
                  <a:lnTo>
                    <a:pt x="330200" y="8890"/>
                  </a:lnTo>
                  <a:lnTo>
                    <a:pt x="328930" y="8890"/>
                  </a:lnTo>
                  <a:lnTo>
                    <a:pt x="328930" y="10160"/>
                  </a:lnTo>
                  <a:lnTo>
                    <a:pt x="327660" y="10160"/>
                  </a:lnTo>
                  <a:lnTo>
                    <a:pt x="327660" y="11430"/>
                  </a:lnTo>
                  <a:lnTo>
                    <a:pt x="326390" y="11430"/>
                  </a:lnTo>
                  <a:lnTo>
                    <a:pt x="326390" y="12700"/>
                  </a:lnTo>
                  <a:lnTo>
                    <a:pt x="488950" y="12700"/>
                  </a:lnTo>
                  <a:lnTo>
                    <a:pt x="488950" y="11430"/>
                  </a:lnTo>
                  <a:lnTo>
                    <a:pt x="488950" y="10160"/>
                  </a:lnTo>
                  <a:lnTo>
                    <a:pt x="488950" y="8890"/>
                  </a:lnTo>
                  <a:lnTo>
                    <a:pt x="488950" y="7620"/>
                  </a:lnTo>
                  <a:lnTo>
                    <a:pt x="488937" y="6350"/>
                  </a:lnTo>
                  <a:lnTo>
                    <a:pt x="490220" y="6350"/>
                  </a:lnTo>
                  <a:lnTo>
                    <a:pt x="490220" y="5080"/>
                  </a:lnTo>
                  <a:lnTo>
                    <a:pt x="490220" y="3810"/>
                  </a:lnTo>
                  <a:lnTo>
                    <a:pt x="490220" y="2540"/>
                  </a:lnTo>
                  <a:lnTo>
                    <a:pt x="490220" y="1270"/>
                  </a:lnTo>
                  <a:lnTo>
                    <a:pt x="490220" y="127"/>
                  </a:lnTo>
                  <a:lnTo>
                    <a:pt x="491490" y="127"/>
                  </a:lnTo>
                  <a:lnTo>
                    <a:pt x="491490" y="0"/>
                  </a:lnTo>
                  <a:close/>
                </a:path>
              </a:pathLst>
            </a:custGeom>
            <a:solidFill>
              <a:srgbClr val="252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5223510" y="1753869"/>
              <a:ext cx="482600" cy="33020"/>
            </a:xfrm>
            <a:custGeom>
              <a:avLst/>
              <a:gdLst/>
              <a:ahLst/>
              <a:cxnLst/>
              <a:rect l="l" t="t" r="r" b="b"/>
              <a:pathLst>
                <a:path w="482600" h="33019">
                  <a:moveTo>
                    <a:pt x="123190" y="31877"/>
                  </a:moveTo>
                  <a:lnTo>
                    <a:pt x="0" y="31877"/>
                  </a:lnTo>
                  <a:lnTo>
                    <a:pt x="0" y="33020"/>
                  </a:lnTo>
                  <a:lnTo>
                    <a:pt x="123190" y="33020"/>
                  </a:lnTo>
                  <a:lnTo>
                    <a:pt x="123190" y="31877"/>
                  </a:lnTo>
                  <a:close/>
                </a:path>
                <a:path w="482600" h="33019">
                  <a:moveTo>
                    <a:pt x="123190" y="28067"/>
                  </a:moveTo>
                  <a:lnTo>
                    <a:pt x="0" y="28067"/>
                  </a:lnTo>
                  <a:lnTo>
                    <a:pt x="0" y="31750"/>
                  </a:lnTo>
                  <a:lnTo>
                    <a:pt x="123190" y="31750"/>
                  </a:lnTo>
                  <a:lnTo>
                    <a:pt x="123190" y="28067"/>
                  </a:lnTo>
                  <a:close/>
                </a:path>
                <a:path w="482600" h="33019">
                  <a:moveTo>
                    <a:pt x="123190" y="25527"/>
                  </a:moveTo>
                  <a:lnTo>
                    <a:pt x="0" y="25527"/>
                  </a:lnTo>
                  <a:lnTo>
                    <a:pt x="0" y="27940"/>
                  </a:lnTo>
                  <a:lnTo>
                    <a:pt x="123190" y="27940"/>
                  </a:lnTo>
                  <a:lnTo>
                    <a:pt x="123190" y="25527"/>
                  </a:lnTo>
                  <a:close/>
                </a:path>
                <a:path w="482600" h="33019">
                  <a:moveTo>
                    <a:pt x="123190" y="21717"/>
                  </a:moveTo>
                  <a:lnTo>
                    <a:pt x="0" y="21717"/>
                  </a:lnTo>
                  <a:lnTo>
                    <a:pt x="0" y="25400"/>
                  </a:lnTo>
                  <a:lnTo>
                    <a:pt x="123190" y="25400"/>
                  </a:lnTo>
                  <a:lnTo>
                    <a:pt x="123190" y="21717"/>
                  </a:lnTo>
                  <a:close/>
                </a:path>
                <a:path w="482600" h="33019">
                  <a:moveTo>
                    <a:pt x="123190" y="19177"/>
                  </a:moveTo>
                  <a:lnTo>
                    <a:pt x="0" y="19177"/>
                  </a:lnTo>
                  <a:lnTo>
                    <a:pt x="0" y="21590"/>
                  </a:lnTo>
                  <a:lnTo>
                    <a:pt x="123190" y="21590"/>
                  </a:lnTo>
                  <a:lnTo>
                    <a:pt x="123190" y="19177"/>
                  </a:lnTo>
                  <a:close/>
                </a:path>
                <a:path w="482600" h="33019">
                  <a:moveTo>
                    <a:pt x="123190" y="15367"/>
                  </a:moveTo>
                  <a:lnTo>
                    <a:pt x="0" y="15367"/>
                  </a:lnTo>
                  <a:lnTo>
                    <a:pt x="0" y="19050"/>
                  </a:lnTo>
                  <a:lnTo>
                    <a:pt x="123190" y="19050"/>
                  </a:lnTo>
                  <a:lnTo>
                    <a:pt x="123190" y="15367"/>
                  </a:lnTo>
                  <a:close/>
                </a:path>
                <a:path w="482600" h="33019">
                  <a:moveTo>
                    <a:pt x="123190" y="12827"/>
                  </a:moveTo>
                  <a:lnTo>
                    <a:pt x="0" y="12827"/>
                  </a:lnTo>
                  <a:lnTo>
                    <a:pt x="0" y="15240"/>
                  </a:lnTo>
                  <a:lnTo>
                    <a:pt x="123190" y="15240"/>
                  </a:lnTo>
                  <a:lnTo>
                    <a:pt x="123190" y="12827"/>
                  </a:lnTo>
                  <a:close/>
                </a:path>
                <a:path w="482600" h="33019">
                  <a:moveTo>
                    <a:pt x="123190" y="9017"/>
                  </a:moveTo>
                  <a:lnTo>
                    <a:pt x="0" y="9017"/>
                  </a:lnTo>
                  <a:lnTo>
                    <a:pt x="0" y="12700"/>
                  </a:lnTo>
                  <a:lnTo>
                    <a:pt x="123190" y="12700"/>
                  </a:lnTo>
                  <a:lnTo>
                    <a:pt x="123190" y="9017"/>
                  </a:lnTo>
                  <a:close/>
                </a:path>
                <a:path w="482600" h="33019">
                  <a:moveTo>
                    <a:pt x="123190" y="6477"/>
                  </a:moveTo>
                  <a:lnTo>
                    <a:pt x="0" y="6477"/>
                  </a:lnTo>
                  <a:lnTo>
                    <a:pt x="0" y="8890"/>
                  </a:lnTo>
                  <a:lnTo>
                    <a:pt x="123190" y="8890"/>
                  </a:lnTo>
                  <a:lnTo>
                    <a:pt x="123190" y="6477"/>
                  </a:lnTo>
                  <a:close/>
                </a:path>
                <a:path w="482600" h="33019">
                  <a:moveTo>
                    <a:pt x="123190" y="2667"/>
                  </a:moveTo>
                  <a:lnTo>
                    <a:pt x="0" y="2667"/>
                  </a:lnTo>
                  <a:lnTo>
                    <a:pt x="0" y="6350"/>
                  </a:lnTo>
                  <a:lnTo>
                    <a:pt x="123190" y="6350"/>
                  </a:lnTo>
                  <a:lnTo>
                    <a:pt x="123190" y="2667"/>
                  </a:lnTo>
                  <a:close/>
                </a:path>
                <a:path w="482600" h="33019">
                  <a:moveTo>
                    <a:pt x="123190" y="127"/>
                  </a:moveTo>
                  <a:lnTo>
                    <a:pt x="0" y="127"/>
                  </a:lnTo>
                  <a:lnTo>
                    <a:pt x="0" y="2540"/>
                  </a:lnTo>
                  <a:lnTo>
                    <a:pt x="123190" y="2540"/>
                  </a:lnTo>
                  <a:lnTo>
                    <a:pt x="123190" y="127"/>
                  </a:lnTo>
                  <a:close/>
                </a:path>
                <a:path w="482600" h="33019">
                  <a:moveTo>
                    <a:pt x="472440" y="26797"/>
                  </a:moveTo>
                  <a:lnTo>
                    <a:pt x="231140" y="26797"/>
                  </a:lnTo>
                  <a:lnTo>
                    <a:pt x="231140" y="27940"/>
                  </a:lnTo>
                  <a:lnTo>
                    <a:pt x="226060" y="27940"/>
                  </a:lnTo>
                  <a:lnTo>
                    <a:pt x="226060" y="29210"/>
                  </a:lnTo>
                  <a:lnTo>
                    <a:pt x="220980" y="29210"/>
                  </a:lnTo>
                  <a:lnTo>
                    <a:pt x="220980" y="30480"/>
                  </a:lnTo>
                  <a:lnTo>
                    <a:pt x="217170" y="30480"/>
                  </a:lnTo>
                  <a:lnTo>
                    <a:pt x="217170" y="31750"/>
                  </a:lnTo>
                  <a:lnTo>
                    <a:pt x="200660" y="31750"/>
                  </a:lnTo>
                  <a:lnTo>
                    <a:pt x="200660" y="33020"/>
                  </a:lnTo>
                  <a:lnTo>
                    <a:pt x="469900" y="33020"/>
                  </a:lnTo>
                  <a:lnTo>
                    <a:pt x="469900" y="31750"/>
                  </a:lnTo>
                  <a:lnTo>
                    <a:pt x="471170" y="31750"/>
                  </a:lnTo>
                  <a:lnTo>
                    <a:pt x="471170" y="30480"/>
                  </a:lnTo>
                  <a:lnTo>
                    <a:pt x="471170" y="29210"/>
                  </a:lnTo>
                  <a:lnTo>
                    <a:pt x="472440" y="29210"/>
                  </a:lnTo>
                  <a:lnTo>
                    <a:pt x="472440" y="27940"/>
                  </a:lnTo>
                  <a:lnTo>
                    <a:pt x="472440" y="26797"/>
                  </a:lnTo>
                  <a:close/>
                </a:path>
                <a:path w="482600" h="33019">
                  <a:moveTo>
                    <a:pt x="473710" y="24257"/>
                  </a:moveTo>
                  <a:lnTo>
                    <a:pt x="241300" y="24257"/>
                  </a:lnTo>
                  <a:lnTo>
                    <a:pt x="241300" y="25400"/>
                  </a:lnTo>
                  <a:lnTo>
                    <a:pt x="238760" y="25400"/>
                  </a:lnTo>
                  <a:lnTo>
                    <a:pt x="238760" y="26670"/>
                  </a:lnTo>
                  <a:lnTo>
                    <a:pt x="473710" y="26670"/>
                  </a:lnTo>
                  <a:lnTo>
                    <a:pt x="473710" y="25400"/>
                  </a:lnTo>
                  <a:lnTo>
                    <a:pt x="473710" y="24257"/>
                  </a:lnTo>
                  <a:close/>
                </a:path>
                <a:path w="482600" h="33019">
                  <a:moveTo>
                    <a:pt x="474980" y="20447"/>
                  </a:moveTo>
                  <a:lnTo>
                    <a:pt x="259080" y="20447"/>
                  </a:lnTo>
                  <a:lnTo>
                    <a:pt x="259080" y="21590"/>
                  </a:lnTo>
                  <a:lnTo>
                    <a:pt x="251460" y="21590"/>
                  </a:lnTo>
                  <a:lnTo>
                    <a:pt x="251460" y="22860"/>
                  </a:lnTo>
                  <a:lnTo>
                    <a:pt x="246380" y="22860"/>
                  </a:lnTo>
                  <a:lnTo>
                    <a:pt x="246380" y="24130"/>
                  </a:lnTo>
                  <a:lnTo>
                    <a:pt x="474980" y="24130"/>
                  </a:lnTo>
                  <a:lnTo>
                    <a:pt x="474980" y="22860"/>
                  </a:lnTo>
                  <a:lnTo>
                    <a:pt x="474980" y="21590"/>
                  </a:lnTo>
                  <a:lnTo>
                    <a:pt x="474980" y="20447"/>
                  </a:lnTo>
                  <a:close/>
                </a:path>
                <a:path w="482600" h="33019">
                  <a:moveTo>
                    <a:pt x="477520" y="14097"/>
                  </a:moveTo>
                  <a:lnTo>
                    <a:pt x="275590" y="14097"/>
                  </a:lnTo>
                  <a:lnTo>
                    <a:pt x="275590" y="15240"/>
                  </a:lnTo>
                  <a:lnTo>
                    <a:pt x="271780" y="15240"/>
                  </a:lnTo>
                  <a:lnTo>
                    <a:pt x="271780" y="16510"/>
                  </a:lnTo>
                  <a:lnTo>
                    <a:pt x="267970" y="16510"/>
                  </a:lnTo>
                  <a:lnTo>
                    <a:pt x="267970" y="17780"/>
                  </a:lnTo>
                  <a:lnTo>
                    <a:pt x="264160" y="17780"/>
                  </a:lnTo>
                  <a:lnTo>
                    <a:pt x="264160" y="19050"/>
                  </a:lnTo>
                  <a:lnTo>
                    <a:pt x="261620" y="19050"/>
                  </a:lnTo>
                  <a:lnTo>
                    <a:pt x="261620" y="20320"/>
                  </a:lnTo>
                  <a:lnTo>
                    <a:pt x="476237" y="20320"/>
                  </a:lnTo>
                  <a:lnTo>
                    <a:pt x="476237" y="19050"/>
                  </a:lnTo>
                  <a:lnTo>
                    <a:pt x="476250" y="17780"/>
                  </a:lnTo>
                  <a:lnTo>
                    <a:pt x="476237" y="16510"/>
                  </a:lnTo>
                  <a:lnTo>
                    <a:pt x="477520" y="16510"/>
                  </a:lnTo>
                  <a:lnTo>
                    <a:pt x="477520" y="15240"/>
                  </a:lnTo>
                  <a:lnTo>
                    <a:pt x="477520" y="14097"/>
                  </a:lnTo>
                  <a:close/>
                </a:path>
                <a:path w="482600" h="33019">
                  <a:moveTo>
                    <a:pt x="482600" y="0"/>
                  </a:moveTo>
                  <a:lnTo>
                    <a:pt x="298450" y="0"/>
                  </a:lnTo>
                  <a:lnTo>
                    <a:pt x="298450" y="1270"/>
                  </a:lnTo>
                  <a:lnTo>
                    <a:pt x="297180" y="1270"/>
                  </a:lnTo>
                  <a:lnTo>
                    <a:pt x="297180" y="2540"/>
                  </a:lnTo>
                  <a:lnTo>
                    <a:pt x="295910" y="2540"/>
                  </a:lnTo>
                  <a:lnTo>
                    <a:pt x="295910" y="3810"/>
                  </a:lnTo>
                  <a:lnTo>
                    <a:pt x="293370" y="3810"/>
                  </a:lnTo>
                  <a:lnTo>
                    <a:pt x="293370" y="5080"/>
                  </a:lnTo>
                  <a:lnTo>
                    <a:pt x="292100" y="5080"/>
                  </a:lnTo>
                  <a:lnTo>
                    <a:pt x="292100" y="6350"/>
                  </a:lnTo>
                  <a:lnTo>
                    <a:pt x="289560" y="6350"/>
                  </a:lnTo>
                  <a:lnTo>
                    <a:pt x="289560" y="7620"/>
                  </a:lnTo>
                  <a:lnTo>
                    <a:pt x="287020" y="7620"/>
                  </a:lnTo>
                  <a:lnTo>
                    <a:pt x="287020" y="8890"/>
                  </a:lnTo>
                  <a:lnTo>
                    <a:pt x="284480" y="8890"/>
                  </a:lnTo>
                  <a:lnTo>
                    <a:pt x="284480" y="10160"/>
                  </a:lnTo>
                  <a:lnTo>
                    <a:pt x="281940" y="10160"/>
                  </a:lnTo>
                  <a:lnTo>
                    <a:pt x="281940" y="11430"/>
                  </a:lnTo>
                  <a:lnTo>
                    <a:pt x="279400" y="11430"/>
                  </a:lnTo>
                  <a:lnTo>
                    <a:pt x="279400" y="12700"/>
                  </a:lnTo>
                  <a:lnTo>
                    <a:pt x="276860" y="12700"/>
                  </a:lnTo>
                  <a:lnTo>
                    <a:pt x="276860" y="13970"/>
                  </a:lnTo>
                  <a:lnTo>
                    <a:pt x="478790" y="13970"/>
                  </a:lnTo>
                  <a:lnTo>
                    <a:pt x="478790" y="12700"/>
                  </a:lnTo>
                  <a:lnTo>
                    <a:pt x="478790" y="11430"/>
                  </a:lnTo>
                  <a:lnTo>
                    <a:pt x="478790" y="10160"/>
                  </a:lnTo>
                  <a:lnTo>
                    <a:pt x="480047" y="10160"/>
                  </a:lnTo>
                  <a:lnTo>
                    <a:pt x="480047" y="8890"/>
                  </a:lnTo>
                  <a:lnTo>
                    <a:pt x="480047" y="7620"/>
                  </a:lnTo>
                  <a:lnTo>
                    <a:pt x="480060" y="6350"/>
                  </a:lnTo>
                  <a:lnTo>
                    <a:pt x="481330" y="6350"/>
                  </a:lnTo>
                  <a:lnTo>
                    <a:pt x="481330" y="5080"/>
                  </a:lnTo>
                  <a:lnTo>
                    <a:pt x="481330" y="3810"/>
                  </a:lnTo>
                  <a:lnTo>
                    <a:pt x="481330" y="2540"/>
                  </a:lnTo>
                  <a:lnTo>
                    <a:pt x="482600" y="2540"/>
                  </a:lnTo>
                  <a:lnTo>
                    <a:pt x="482600" y="1270"/>
                  </a:lnTo>
                  <a:lnTo>
                    <a:pt x="482600" y="0"/>
                  </a:lnTo>
                  <a:close/>
                </a:path>
              </a:pathLst>
            </a:custGeom>
            <a:solidFill>
              <a:srgbClr val="262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5223510" y="1786889"/>
              <a:ext cx="469900" cy="33020"/>
            </a:xfrm>
            <a:custGeom>
              <a:avLst/>
              <a:gdLst/>
              <a:ahLst/>
              <a:cxnLst/>
              <a:rect l="l" t="t" r="r" b="b"/>
              <a:pathLst>
                <a:path w="469900" h="33019">
                  <a:moveTo>
                    <a:pt x="469900" y="0"/>
                  </a:moveTo>
                  <a:lnTo>
                    <a:pt x="194310" y="0"/>
                  </a:lnTo>
                  <a:lnTo>
                    <a:pt x="194310" y="1270"/>
                  </a:lnTo>
                  <a:lnTo>
                    <a:pt x="175260" y="1270"/>
                  </a:lnTo>
                  <a:lnTo>
                    <a:pt x="175260" y="2540"/>
                  </a:lnTo>
                  <a:lnTo>
                    <a:pt x="168910" y="2540"/>
                  </a:lnTo>
                  <a:lnTo>
                    <a:pt x="168910" y="3810"/>
                  </a:lnTo>
                  <a:lnTo>
                    <a:pt x="123190" y="3810"/>
                  </a:lnTo>
                  <a:lnTo>
                    <a:pt x="123190" y="1270"/>
                  </a:lnTo>
                  <a:lnTo>
                    <a:pt x="1231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452120" y="33020"/>
                  </a:lnTo>
                  <a:lnTo>
                    <a:pt x="452120" y="31750"/>
                  </a:lnTo>
                  <a:lnTo>
                    <a:pt x="453390" y="31750"/>
                  </a:lnTo>
                  <a:lnTo>
                    <a:pt x="453390" y="29210"/>
                  </a:lnTo>
                  <a:lnTo>
                    <a:pt x="454660" y="29210"/>
                  </a:lnTo>
                  <a:lnTo>
                    <a:pt x="454660" y="27940"/>
                  </a:lnTo>
                  <a:lnTo>
                    <a:pt x="455930" y="27940"/>
                  </a:lnTo>
                  <a:lnTo>
                    <a:pt x="455930" y="25400"/>
                  </a:lnTo>
                  <a:lnTo>
                    <a:pt x="457200" y="25400"/>
                  </a:lnTo>
                  <a:lnTo>
                    <a:pt x="457200" y="22860"/>
                  </a:lnTo>
                  <a:lnTo>
                    <a:pt x="458470" y="22860"/>
                  </a:lnTo>
                  <a:lnTo>
                    <a:pt x="458470" y="20320"/>
                  </a:lnTo>
                  <a:lnTo>
                    <a:pt x="459740" y="20320"/>
                  </a:lnTo>
                  <a:lnTo>
                    <a:pt x="459740" y="17780"/>
                  </a:lnTo>
                  <a:lnTo>
                    <a:pt x="461010" y="17780"/>
                  </a:lnTo>
                  <a:lnTo>
                    <a:pt x="461010" y="15240"/>
                  </a:lnTo>
                  <a:lnTo>
                    <a:pt x="462280" y="15240"/>
                  </a:lnTo>
                  <a:lnTo>
                    <a:pt x="462280" y="12700"/>
                  </a:lnTo>
                  <a:lnTo>
                    <a:pt x="463550" y="12700"/>
                  </a:lnTo>
                  <a:lnTo>
                    <a:pt x="463550" y="10160"/>
                  </a:lnTo>
                  <a:lnTo>
                    <a:pt x="464820" y="10160"/>
                  </a:lnTo>
                  <a:lnTo>
                    <a:pt x="464820" y="8890"/>
                  </a:lnTo>
                  <a:lnTo>
                    <a:pt x="466090" y="8890"/>
                  </a:lnTo>
                  <a:lnTo>
                    <a:pt x="466090" y="6350"/>
                  </a:lnTo>
                  <a:lnTo>
                    <a:pt x="467360" y="6350"/>
                  </a:lnTo>
                  <a:lnTo>
                    <a:pt x="467360" y="3810"/>
                  </a:lnTo>
                  <a:lnTo>
                    <a:pt x="468630" y="3810"/>
                  </a:lnTo>
                  <a:lnTo>
                    <a:pt x="468630" y="2540"/>
                  </a:lnTo>
                  <a:lnTo>
                    <a:pt x="468630" y="1270"/>
                  </a:lnTo>
                  <a:lnTo>
                    <a:pt x="469900" y="1270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272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5223510" y="1819909"/>
              <a:ext cx="450850" cy="33020"/>
            </a:xfrm>
            <a:custGeom>
              <a:avLst/>
              <a:gdLst/>
              <a:ahLst/>
              <a:cxnLst/>
              <a:rect l="l" t="t" r="r" b="b"/>
              <a:pathLst>
                <a:path w="450850" h="33019">
                  <a:moveTo>
                    <a:pt x="427990" y="30480"/>
                  </a:moveTo>
                  <a:lnTo>
                    <a:pt x="0" y="30480"/>
                  </a:lnTo>
                  <a:lnTo>
                    <a:pt x="0" y="31750"/>
                  </a:lnTo>
                  <a:lnTo>
                    <a:pt x="0" y="33020"/>
                  </a:lnTo>
                  <a:lnTo>
                    <a:pt x="426720" y="33020"/>
                  </a:lnTo>
                  <a:lnTo>
                    <a:pt x="426720" y="31750"/>
                  </a:lnTo>
                  <a:lnTo>
                    <a:pt x="427990" y="31750"/>
                  </a:lnTo>
                  <a:lnTo>
                    <a:pt x="427990" y="30480"/>
                  </a:lnTo>
                  <a:close/>
                </a:path>
                <a:path w="450850" h="33019">
                  <a:moveTo>
                    <a:pt x="430530" y="26670"/>
                  </a:moveTo>
                  <a:lnTo>
                    <a:pt x="0" y="26670"/>
                  </a:lnTo>
                  <a:lnTo>
                    <a:pt x="0" y="29210"/>
                  </a:lnTo>
                  <a:lnTo>
                    <a:pt x="427990" y="29210"/>
                  </a:lnTo>
                  <a:lnTo>
                    <a:pt x="427990" y="30480"/>
                  </a:lnTo>
                  <a:lnTo>
                    <a:pt x="429260" y="30480"/>
                  </a:lnTo>
                  <a:lnTo>
                    <a:pt x="429260" y="29210"/>
                  </a:lnTo>
                  <a:lnTo>
                    <a:pt x="430530" y="29210"/>
                  </a:lnTo>
                  <a:lnTo>
                    <a:pt x="430530" y="26670"/>
                  </a:lnTo>
                  <a:close/>
                </a:path>
                <a:path w="450850" h="33019">
                  <a:moveTo>
                    <a:pt x="435610" y="20320"/>
                  </a:moveTo>
                  <a:lnTo>
                    <a:pt x="0" y="20320"/>
                  </a:lnTo>
                  <a:lnTo>
                    <a:pt x="0" y="22860"/>
                  </a:lnTo>
                  <a:lnTo>
                    <a:pt x="0" y="25400"/>
                  </a:lnTo>
                  <a:lnTo>
                    <a:pt x="431800" y="25400"/>
                  </a:lnTo>
                  <a:lnTo>
                    <a:pt x="431800" y="26670"/>
                  </a:lnTo>
                  <a:lnTo>
                    <a:pt x="433070" y="26670"/>
                  </a:lnTo>
                  <a:lnTo>
                    <a:pt x="433070" y="25400"/>
                  </a:lnTo>
                  <a:lnTo>
                    <a:pt x="434340" y="25400"/>
                  </a:lnTo>
                  <a:lnTo>
                    <a:pt x="434340" y="22860"/>
                  </a:lnTo>
                  <a:lnTo>
                    <a:pt x="435610" y="22860"/>
                  </a:lnTo>
                  <a:lnTo>
                    <a:pt x="435610" y="20320"/>
                  </a:lnTo>
                  <a:close/>
                </a:path>
                <a:path w="450850" h="33019">
                  <a:moveTo>
                    <a:pt x="443230" y="11430"/>
                  </a:moveTo>
                  <a:lnTo>
                    <a:pt x="0" y="1143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436880" y="19050"/>
                  </a:lnTo>
                  <a:lnTo>
                    <a:pt x="436880" y="20320"/>
                  </a:lnTo>
                  <a:lnTo>
                    <a:pt x="438150" y="20320"/>
                  </a:lnTo>
                  <a:lnTo>
                    <a:pt x="438150" y="19050"/>
                  </a:lnTo>
                  <a:lnTo>
                    <a:pt x="438150" y="17780"/>
                  </a:lnTo>
                  <a:lnTo>
                    <a:pt x="439420" y="17780"/>
                  </a:lnTo>
                  <a:lnTo>
                    <a:pt x="439420" y="16510"/>
                  </a:lnTo>
                  <a:lnTo>
                    <a:pt x="440690" y="16510"/>
                  </a:lnTo>
                  <a:lnTo>
                    <a:pt x="440690" y="13970"/>
                  </a:lnTo>
                  <a:lnTo>
                    <a:pt x="441960" y="13970"/>
                  </a:lnTo>
                  <a:lnTo>
                    <a:pt x="441960" y="12700"/>
                  </a:lnTo>
                  <a:lnTo>
                    <a:pt x="443230" y="12700"/>
                  </a:lnTo>
                  <a:lnTo>
                    <a:pt x="443230" y="11430"/>
                  </a:lnTo>
                  <a:close/>
                </a:path>
                <a:path w="450850" h="33019">
                  <a:moveTo>
                    <a:pt x="448310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43230" y="10160"/>
                  </a:lnTo>
                  <a:lnTo>
                    <a:pt x="443230" y="11430"/>
                  </a:lnTo>
                  <a:lnTo>
                    <a:pt x="444500" y="11430"/>
                  </a:lnTo>
                  <a:lnTo>
                    <a:pt x="444500" y="10160"/>
                  </a:lnTo>
                  <a:lnTo>
                    <a:pt x="445770" y="10160"/>
                  </a:lnTo>
                  <a:lnTo>
                    <a:pt x="445770" y="7620"/>
                  </a:lnTo>
                  <a:lnTo>
                    <a:pt x="447040" y="7620"/>
                  </a:lnTo>
                  <a:lnTo>
                    <a:pt x="447040" y="6350"/>
                  </a:lnTo>
                  <a:lnTo>
                    <a:pt x="448310" y="6350"/>
                  </a:lnTo>
                  <a:lnTo>
                    <a:pt x="448310" y="5080"/>
                  </a:lnTo>
                  <a:close/>
                </a:path>
                <a:path w="450850" h="33019">
                  <a:moveTo>
                    <a:pt x="44958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448310" y="3810"/>
                  </a:lnTo>
                  <a:lnTo>
                    <a:pt x="448310" y="5080"/>
                  </a:lnTo>
                  <a:lnTo>
                    <a:pt x="449580" y="5080"/>
                  </a:lnTo>
                  <a:lnTo>
                    <a:pt x="449580" y="3810"/>
                  </a:lnTo>
                  <a:lnTo>
                    <a:pt x="449580" y="2540"/>
                  </a:lnTo>
                  <a:close/>
                </a:path>
                <a:path w="450850" h="33019">
                  <a:moveTo>
                    <a:pt x="4508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450850" y="127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272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5223510" y="1852929"/>
              <a:ext cx="425450" cy="33020"/>
            </a:xfrm>
            <a:custGeom>
              <a:avLst/>
              <a:gdLst/>
              <a:ahLst/>
              <a:cxnLst/>
              <a:rect l="l" t="t" r="r" b="b"/>
              <a:pathLst>
                <a:path w="425450" h="33019">
                  <a:moveTo>
                    <a:pt x="389890" y="31750"/>
                  </a:moveTo>
                  <a:lnTo>
                    <a:pt x="0" y="31750"/>
                  </a:lnTo>
                  <a:lnTo>
                    <a:pt x="0" y="33020"/>
                  </a:lnTo>
                  <a:lnTo>
                    <a:pt x="389890" y="33020"/>
                  </a:lnTo>
                  <a:lnTo>
                    <a:pt x="389890" y="31750"/>
                  </a:lnTo>
                  <a:close/>
                </a:path>
                <a:path w="425450" h="33019">
                  <a:moveTo>
                    <a:pt x="394970" y="29210"/>
                  </a:moveTo>
                  <a:lnTo>
                    <a:pt x="0" y="29210"/>
                  </a:lnTo>
                  <a:lnTo>
                    <a:pt x="0" y="30480"/>
                  </a:lnTo>
                  <a:lnTo>
                    <a:pt x="392430" y="30480"/>
                  </a:lnTo>
                  <a:lnTo>
                    <a:pt x="392430" y="31750"/>
                  </a:lnTo>
                  <a:lnTo>
                    <a:pt x="393700" y="31750"/>
                  </a:lnTo>
                  <a:lnTo>
                    <a:pt x="393700" y="30480"/>
                  </a:lnTo>
                  <a:lnTo>
                    <a:pt x="394970" y="30480"/>
                  </a:lnTo>
                  <a:lnTo>
                    <a:pt x="394970" y="29210"/>
                  </a:lnTo>
                  <a:close/>
                </a:path>
                <a:path w="425450" h="33019">
                  <a:moveTo>
                    <a:pt x="398780" y="25400"/>
                  </a:moveTo>
                  <a:lnTo>
                    <a:pt x="0" y="25400"/>
                  </a:lnTo>
                  <a:lnTo>
                    <a:pt x="0" y="27940"/>
                  </a:lnTo>
                  <a:lnTo>
                    <a:pt x="394970" y="27940"/>
                  </a:lnTo>
                  <a:lnTo>
                    <a:pt x="394970" y="29210"/>
                  </a:lnTo>
                  <a:lnTo>
                    <a:pt x="397510" y="29210"/>
                  </a:lnTo>
                  <a:lnTo>
                    <a:pt x="397510" y="27940"/>
                  </a:lnTo>
                  <a:lnTo>
                    <a:pt x="398780" y="27940"/>
                  </a:lnTo>
                  <a:lnTo>
                    <a:pt x="398780" y="25400"/>
                  </a:lnTo>
                  <a:close/>
                </a:path>
                <a:path w="425450" h="33019">
                  <a:moveTo>
                    <a:pt x="403860" y="22860"/>
                  </a:moveTo>
                  <a:lnTo>
                    <a:pt x="0" y="22860"/>
                  </a:lnTo>
                  <a:lnTo>
                    <a:pt x="0" y="24130"/>
                  </a:lnTo>
                  <a:lnTo>
                    <a:pt x="400050" y="24130"/>
                  </a:lnTo>
                  <a:lnTo>
                    <a:pt x="400050" y="25400"/>
                  </a:lnTo>
                  <a:lnTo>
                    <a:pt x="402590" y="25400"/>
                  </a:lnTo>
                  <a:lnTo>
                    <a:pt x="402590" y="24130"/>
                  </a:lnTo>
                  <a:lnTo>
                    <a:pt x="403860" y="24130"/>
                  </a:lnTo>
                  <a:lnTo>
                    <a:pt x="403860" y="22860"/>
                  </a:lnTo>
                  <a:close/>
                </a:path>
                <a:path w="425450" h="33019">
                  <a:moveTo>
                    <a:pt x="406400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403860" y="21590"/>
                  </a:lnTo>
                  <a:lnTo>
                    <a:pt x="403860" y="22860"/>
                  </a:lnTo>
                  <a:lnTo>
                    <a:pt x="405130" y="22860"/>
                  </a:lnTo>
                  <a:lnTo>
                    <a:pt x="405130" y="21590"/>
                  </a:lnTo>
                  <a:lnTo>
                    <a:pt x="406400" y="21590"/>
                  </a:lnTo>
                  <a:lnTo>
                    <a:pt x="406400" y="19050"/>
                  </a:lnTo>
                  <a:close/>
                </a:path>
                <a:path w="425450" h="33019">
                  <a:moveTo>
                    <a:pt x="410210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407670" y="17780"/>
                  </a:lnTo>
                  <a:lnTo>
                    <a:pt x="407670" y="19050"/>
                  </a:lnTo>
                  <a:lnTo>
                    <a:pt x="408940" y="19050"/>
                  </a:lnTo>
                  <a:lnTo>
                    <a:pt x="408940" y="17780"/>
                  </a:lnTo>
                  <a:lnTo>
                    <a:pt x="410210" y="17780"/>
                  </a:lnTo>
                  <a:lnTo>
                    <a:pt x="410210" y="16510"/>
                  </a:lnTo>
                  <a:close/>
                </a:path>
                <a:path w="425450" h="33019">
                  <a:moveTo>
                    <a:pt x="412750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410210" y="15240"/>
                  </a:lnTo>
                  <a:lnTo>
                    <a:pt x="410210" y="16510"/>
                  </a:lnTo>
                  <a:lnTo>
                    <a:pt x="411480" y="16510"/>
                  </a:lnTo>
                  <a:lnTo>
                    <a:pt x="411480" y="15240"/>
                  </a:lnTo>
                  <a:lnTo>
                    <a:pt x="412750" y="15240"/>
                  </a:lnTo>
                  <a:lnTo>
                    <a:pt x="412750" y="12700"/>
                  </a:lnTo>
                  <a:close/>
                </a:path>
                <a:path w="425450" h="33019">
                  <a:moveTo>
                    <a:pt x="41656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414020" y="11430"/>
                  </a:lnTo>
                  <a:lnTo>
                    <a:pt x="414020" y="12700"/>
                  </a:lnTo>
                  <a:lnTo>
                    <a:pt x="415290" y="12700"/>
                  </a:lnTo>
                  <a:lnTo>
                    <a:pt x="415290" y="11430"/>
                  </a:lnTo>
                  <a:lnTo>
                    <a:pt x="416560" y="11430"/>
                  </a:lnTo>
                  <a:lnTo>
                    <a:pt x="416560" y="10160"/>
                  </a:lnTo>
                  <a:close/>
                </a:path>
                <a:path w="425450" h="33019">
                  <a:moveTo>
                    <a:pt x="419100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416560" y="8890"/>
                  </a:lnTo>
                  <a:lnTo>
                    <a:pt x="416560" y="10160"/>
                  </a:lnTo>
                  <a:lnTo>
                    <a:pt x="417830" y="10160"/>
                  </a:lnTo>
                  <a:lnTo>
                    <a:pt x="417830" y="8890"/>
                  </a:lnTo>
                  <a:lnTo>
                    <a:pt x="419100" y="8890"/>
                  </a:lnTo>
                  <a:lnTo>
                    <a:pt x="419100" y="6350"/>
                  </a:lnTo>
                  <a:close/>
                </a:path>
                <a:path w="425450" h="33019">
                  <a:moveTo>
                    <a:pt x="422910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420370" y="5080"/>
                  </a:lnTo>
                  <a:lnTo>
                    <a:pt x="420370" y="6350"/>
                  </a:lnTo>
                  <a:lnTo>
                    <a:pt x="421640" y="6350"/>
                  </a:lnTo>
                  <a:lnTo>
                    <a:pt x="421640" y="5080"/>
                  </a:lnTo>
                  <a:lnTo>
                    <a:pt x="422910" y="5080"/>
                  </a:lnTo>
                  <a:lnTo>
                    <a:pt x="422910" y="3810"/>
                  </a:lnTo>
                  <a:close/>
                </a:path>
                <a:path w="425450" h="33019">
                  <a:moveTo>
                    <a:pt x="42545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422910" y="2540"/>
                  </a:lnTo>
                  <a:lnTo>
                    <a:pt x="422910" y="3810"/>
                  </a:lnTo>
                  <a:lnTo>
                    <a:pt x="424180" y="3810"/>
                  </a:lnTo>
                  <a:lnTo>
                    <a:pt x="424180" y="2540"/>
                  </a:lnTo>
                  <a:lnTo>
                    <a:pt x="425450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282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223510" y="1885949"/>
              <a:ext cx="389890" cy="33020"/>
            </a:xfrm>
            <a:custGeom>
              <a:avLst/>
              <a:gdLst/>
              <a:ahLst/>
              <a:cxnLst/>
              <a:rect l="l" t="t" r="r" b="b"/>
              <a:pathLst>
                <a:path w="389889" h="33019">
                  <a:moveTo>
                    <a:pt x="345440" y="30480"/>
                  </a:moveTo>
                  <a:lnTo>
                    <a:pt x="0" y="30480"/>
                  </a:lnTo>
                  <a:lnTo>
                    <a:pt x="0" y="33020"/>
                  </a:lnTo>
                  <a:lnTo>
                    <a:pt x="345440" y="33020"/>
                  </a:lnTo>
                  <a:lnTo>
                    <a:pt x="345440" y="30480"/>
                  </a:lnTo>
                  <a:close/>
                </a:path>
                <a:path w="389889" h="33019">
                  <a:moveTo>
                    <a:pt x="353060" y="27940"/>
                  </a:moveTo>
                  <a:lnTo>
                    <a:pt x="0" y="27940"/>
                  </a:lnTo>
                  <a:lnTo>
                    <a:pt x="0" y="29210"/>
                  </a:lnTo>
                  <a:lnTo>
                    <a:pt x="347980" y="29210"/>
                  </a:lnTo>
                  <a:lnTo>
                    <a:pt x="347980" y="30480"/>
                  </a:lnTo>
                  <a:lnTo>
                    <a:pt x="350520" y="30480"/>
                  </a:lnTo>
                  <a:lnTo>
                    <a:pt x="350520" y="29210"/>
                  </a:lnTo>
                  <a:lnTo>
                    <a:pt x="353060" y="29210"/>
                  </a:lnTo>
                  <a:lnTo>
                    <a:pt x="353060" y="27940"/>
                  </a:lnTo>
                  <a:close/>
                </a:path>
                <a:path w="389889" h="33019">
                  <a:moveTo>
                    <a:pt x="356870" y="24130"/>
                  </a:moveTo>
                  <a:lnTo>
                    <a:pt x="0" y="24130"/>
                  </a:lnTo>
                  <a:lnTo>
                    <a:pt x="0" y="26670"/>
                  </a:lnTo>
                  <a:lnTo>
                    <a:pt x="353060" y="26670"/>
                  </a:lnTo>
                  <a:lnTo>
                    <a:pt x="353060" y="27940"/>
                  </a:lnTo>
                  <a:lnTo>
                    <a:pt x="354330" y="27940"/>
                  </a:lnTo>
                  <a:lnTo>
                    <a:pt x="354330" y="26670"/>
                  </a:lnTo>
                  <a:lnTo>
                    <a:pt x="356870" y="26670"/>
                  </a:lnTo>
                  <a:lnTo>
                    <a:pt x="356870" y="24130"/>
                  </a:lnTo>
                  <a:close/>
                </a:path>
                <a:path w="389889" h="33019">
                  <a:moveTo>
                    <a:pt x="363220" y="21590"/>
                  </a:moveTo>
                  <a:lnTo>
                    <a:pt x="0" y="21590"/>
                  </a:lnTo>
                  <a:lnTo>
                    <a:pt x="0" y="22860"/>
                  </a:lnTo>
                  <a:lnTo>
                    <a:pt x="358140" y="22860"/>
                  </a:lnTo>
                  <a:lnTo>
                    <a:pt x="358140" y="24130"/>
                  </a:lnTo>
                  <a:lnTo>
                    <a:pt x="360680" y="24130"/>
                  </a:lnTo>
                  <a:lnTo>
                    <a:pt x="360680" y="22860"/>
                  </a:lnTo>
                  <a:lnTo>
                    <a:pt x="363220" y="22860"/>
                  </a:lnTo>
                  <a:lnTo>
                    <a:pt x="363220" y="21590"/>
                  </a:lnTo>
                  <a:close/>
                </a:path>
                <a:path w="389889" h="33019">
                  <a:moveTo>
                    <a:pt x="367030" y="17780"/>
                  </a:moveTo>
                  <a:lnTo>
                    <a:pt x="0" y="17780"/>
                  </a:lnTo>
                  <a:lnTo>
                    <a:pt x="0" y="20320"/>
                  </a:lnTo>
                  <a:lnTo>
                    <a:pt x="363220" y="20320"/>
                  </a:lnTo>
                  <a:lnTo>
                    <a:pt x="363220" y="21590"/>
                  </a:lnTo>
                  <a:lnTo>
                    <a:pt x="364490" y="21590"/>
                  </a:lnTo>
                  <a:lnTo>
                    <a:pt x="364490" y="20320"/>
                  </a:lnTo>
                  <a:lnTo>
                    <a:pt x="367030" y="20320"/>
                  </a:lnTo>
                  <a:lnTo>
                    <a:pt x="367030" y="17780"/>
                  </a:lnTo>
                  <a:close/>
                </a:path>
                <a:path w="389889" h="33019">
                  <a:moveTo>
                    <a:pt x="372110" y="15240"/>
                  </a:moveTo>
                  <a:lnTo>
                    <a:pt x="0" y="15240"/>
                  </a:lnTo>
                  <a:lnTo>
                    <a:pt x="0" y="16510"/>
                  </a:lnTo>
                  <a:lnTo>
                    <a:pt x="368300" y="16510"/>
                  </a:lnTo>
                  <a:lnTo>
                    <a:pt x="368300" y="17780"/>
                  </a:lnTo>
                  <a:lnTo>
                    <a:pt x="370840" y="17780"/>
                  </a:lnTo>
                  <a:lnTo>
                    <a:pt x="370840" y="16510"/>
                  </a:lnTo>
                  <a:lnTo>
                    <a:pt x="372110" y="16510"/>
                  </a:lnTo>
                  <a:lnTo>
                    <a:pt x="372110" y="15240"/>
                  </a:lnTo>
                  <a:close/>
                </a:path>
                <a:path w="389889" h="33019">
                  <a:moveTo>
                    <a:pt x="374650" y="11430"/>
                  </a:moveTo>
                  <a:lnTo>
                    <a:pt x="0" y="11430"/>
                  </a:lnTo>
                  <a:lnTo>
                    <a:pt x="0" y="13970"/>
                  </a:lnTo>
                  <a:lnTo>
                    <a:pt x="372110" y="13970"/>
                  </a:lnTo>
                  <a:lnTo>
                    <a:pt x="372110" y="15240"/>
                  </a:lnTo>
                  <a:lnTo>
                    <a:pt x="373380" y="15240"/>
                  </a:lnTo>
                  <a:lnTo>
                    <a:pt x="373380" y="13970"/>
                  </a:lnTo>
                  <a:lnTo>
                    <a:pt x="374650" y="13970"/>
                  </a:lnTo>
                  <a:lnTo>
                    <a:pt x="374650" y="11430"/>
                  </a:lnTo>
                  <a:close/>
                </a:path>
                <a:path w="389889" h="33019">
                  <a:moveTo>
                    <a:pt x="37973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377190" y="10160"/>
                  </a:lnTo>
                  <a:lnTo>
                    <a:pt x="377190" y="11430"/>
                  </a:lnTo>
                  <a:lnTo>
                    <a:pt x="378460" y="11430"/>
                  </a:lnTo>
                  <a:lnTo>
                    <a:pt x="378460" y="10160"/>
                  </a:lnTo>
                  <a:lnTo>
                    <a:pt x="379730" y="10160"/>
                  </a:lnTo>
                  <a:lnTo>
                    <a:pt x="379730" y="8890"/>
                  </a:lnTo>
                  <a:close/>
                </a:path>
                <a:path w="389889" h="33019">
                  <a:moveTo>
                    <a:pt x="38227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379730" y="7620"/>
                  </a:lnTo>
                  <a:lnTo>
                    <a:pt x="379730" y="8890"/>
                  </a:lnTo>
                  <a:lnTo>
                    <a:pt x="381000" y="8890"/>
                  </a:lnTo>
                  <a:lnTo>
                    <a:pt x="381000" y="7620"/>
                  </a:lnTo>
                  <a:lnTo>
                    <a:pt x="382270" y="7620"/>
                  </a:lnTo>
                  <a:lnTo>
                    <a:pt x="382270" y="5080"/>
                  </a:lnTo>
                  <a:close/>
                </a:path>
                <a:path w="389889" h="33019">
                  <a:moveTo>
                    <a:pt x="38735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384810" y="3810"/>
                  </a:lnTo>
                  <a:lnTo>
                    <a:pt x="384810" y="5080"/>
                  </a:lnTo>
                  <a:lnTo>
                    <a:pt x="386080" y="5080"/>
                  </a:lnTo>
                  <a:lnTo>
                    <a:pt x="386080" y="3810"/>
                  </a:lnTo>
                  <a:lnTo>
                    <a:pt x="387350" y="3810"/>
                  </a:lnTo>
                  <a:lnTo>
                    <a:pt x="387350" y="2540"/>
                  </a:lnTo>
                  <a:close/>
                </a:path>
                <a:path w="389889" h="33019">
                  <a:moveTo>
                    <a:pt x="3898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87350" y="1270"/>
                  </a:lnTo>
                  <a:lnTo>
                    <a:pt x="387350" y="2540"/>
                  </a:lnTo>
                  <a:lnTo>
                    <a:pt x="388620" y="2540"/>
                  </a:lnTo>
                  <a:lnTo>
                    <a:pt x="388620" y="1270"/>
                  </a:lnTo>
                  <a:lnTo>
                    <a:pt x="389890" y="1270"/>
                  </a:lnTo>
                  <a:lnTo>
                    <a:pt x="389890" y="0"/>
                  </a:lnTo>
                  <a:close/>
                </a:path>
              </a:pathLst>
            </a:custGeom>
            <a:solidFill>
              <a:srgbClr val="282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223510" y="1918969"/>
              <a:ext cx="365760" cy="33020"/>
            </a:xfrm>
            <a:custGeom>
              <a:avLst/>
              <a:gdLst/>
              <a:ahLst/>
              <a:cxnLst/>
              <a:rect l="l" t="t" r="r" b="b"/>
              <a:pathLst>
                <a:path w="365760" h="33019">
                  <a:moveTo>
                    <a:pt x="334010" y="3810"/>
                  </a:moveTo>
                  <a:lnTo>
                    <a:pt x="0" y="3810"/>
                  </a:lnTo>
                  <a:lnTo>
                    <a:pt x="0" y="6350"/>
                  </a:lnTo>
                  <a:lnTo>
                    <a:pt x="334010" y="6350"/>
                  </a:lnTo>
                  <a:lnTo>
                    <a:pt x="334010" y="3810"/>
                  </a:lnTo>
                  <a:close/>
                </a:path>
                <a:path w="365760" h="33019">
                  <a:moveTo>
                    <a:pt x="336550" y="6350"/>
                  </a:moveTo>
                  <a:lnTo>
                    <a:pt x="335280" y="6350"/>
                  </a:lnTo>
                  <a:lnTo>
                    <a:pt x="33528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336550" y="8890"/>
                  </a:lnTo>
                  <a:lnTo>
                    <a:pt x="336550" y="7620"/>
                  </a:lnTo>
                  <a:lnTo>
                    <a:pt x="336550" y="6350"/>
                  </a:lnTo>
                  <a:close/>
                </a:path>
                <a:path w="365760" h="33019">
                  <a:moveTo>
                    <a:pt x="341630" y="10160"/>
                  </a:moveTo>
                  <a:lnTo>
                    <a:pt x="339090" y="10160"/>
                  </a:lnTo>
                  <a:lnTo>
                    <a:pt x="339090" y="8890"/>
                  </a:lnTo>
                  <a:lnTo>
                    <a:pt x="337820" y="8890"/>
                  </a:lnTo>
                  <a:lnTo>
                    <a:pt x="337820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341630" y="12700"/>
                  </a:lnTo>
                  <a:lnTo>
                    <a:pt x="341630" y="10160"/>
                  </a:lnTo>
                  <a:close/>
                </a:path>
                <a:path w="365760" h="33019">
                  <a:moveTo>
                    <a:pt x="341630" y="1270"/>
                  </a:moveTo>
                  <a:lnTo>
                    <a:pt x="0" y="1270"/>
                  </a:lnTo>
                  <a:lnTo>
                    <a:pt x="0" y="2540"/>
                  </a:lnTo>
                  <a:lnTo>
                    <a:pt x="336550" y="2540"/>
                  </a:lnTo>
                  <a:lnTo>
                    <a:pt x="336550" y="3810"/>
                  </a:lnTo>
                  <a:lnTo>
                    <a:pt x="339090" y="3810"/>
                  </a:lnTo>
                  <a:lnTo>
                    <a:pt x="339090" y="2540"/>
                  </a:lnTo>
                  <a:lnTo>
                    <a:pt x="341630" y="2540"/>
                  </a:lnTo>
                  <a:lnTo>
                    <a:pt x="341630" y="1270"/>
                  </a:lnTo>
                  <a:close/>
                </a:path>
                <a:path w="365760" h="33019">
                  <a:moveTo>
                    <a:pt x="344170" y="12700"/>
                  </a:moveTo>
                  <a:lnTo>
                    <a:pt x="342900" y="12700"/>
                  </a:lnTo>
                  <a:lnTo>
                    <a:pt x="342900" y="13970"/>
                  </a:lnTo>
                  <a:lnTo>
                    <a:pt x="0" y="13970"/>
                  </a:lnTo>
                  <a:lnTo>
                    <a:pt x="0" y="15240"/>
                  </a:lnTo>
                  <a:lnTo>
                    <a:pt x="344170" y="15240"/>
                  </a:lnTo>
                  <a:lnTo>
                    <a:pt x="344170" y="13970"/>
                  </a:lnTo>
                  <a:lnTo>
                    <a:pt x="344170" y="12700"/>
                  </a:lnTo>
                  <a:close/>
                </a:path>
                <a:path w="365760" h="33019">
                  <a:moveTo>
                    <a:pt x="344170" y="0"/>
                  </a:moveTo>
                  <a:lnTo>
                    <a:pt x="341630" y="0"/>
                  </a:lnTo>
                  <a:lnTo>
                    <a:pt x="341630" y="1270"/>
                  </a:lnTo>
                  <a:lnTo>
                    <a:pt x="344170" y="1270"/>
                  </a:lnTo>
                  <a:lnTo>
                    <a:pt x="344170" y="0"/>
                  </a:lnTo>
                  <a:close/>
                </a:path>
                <a:path w="365760" h="33019">
                  <a:moveTo>
                    <a:pt x="347980" y="16510"/>
                  </a:moveTo>
                  <a:lnTo>
                    <a:pt x="346710" y="16510"/>
                  </a:lnTo>
                  <a:lnTo>
                    <a:pt x="346710" y="15240"/>
                  </a:lnTo>
                  <a:lnTo>
                    <a:pt x="345440" y="15240"/>
                  </a:lnTo>
                  <a:lnTo>
                    <a:pt x="345440" y="16510"/>
                  </a:lnTo>
                  <a:lnTo>
                    <a:pt x="0" y="16510"/>
                  </a:lnTo>
                  <a:lnTo>
                    <a:pt x="0" y="19050"/>
                  </a:lnTo>
                  <a:lnTo>
                    <a:pt x="347980" y="19050"/>
                  </a:lnTo>
                  <a:lnTo>
                    <a:pt x="347980" y="16510"/>
                  </a:lnTo>
                  <a:close/>
                </a:path>
                <a:path w="365760" h="33019">
                  <a:moveTo>
                    <a:pt x="350520" y="19050"/>
                  </a:moveTo>
                  <a:lnTo>
                    <a:pt x="349250" y="19050"/>
                  </a:lnTo>
                  <a:lnTo>
                    <a:pt x="349250" y="2032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350520" y="21590"/>
                  </a:lnTo>
                  <a:lnTo>
                    <a:pt x="350520" y="20320"/>
                  </a:lnTo>
                  <a:lnTo>
                    <a:pt x="350520" y="19050"/>
                  </a:lnTo>
                  <a:close/>
                </a:path>
                <a:path w="365760" h="33019">
                  <a:moveTo>
                    <a:pt x="355600" y="22860"/>
                  </a:moveTo>
                  <a:lnTo>
                    <a:pt x="354330" y="22860"/>
                  </a:lnTo>
                  <a:lnTo>
                    <a:pt x="354330" y="21590"/>
                  </a:lnTo>
                  <a:lnTo>
                    <a:pt x="353060" y="21590"/>
                  </a:lnTo>
                  <a:lnTo>
                    <a:pt x="353060" y="22860"/>
                  </a:lnTo>
                  <a:lnTo>
                    <a:pt x="0" y="22860"/>
                  </a:lnTo>
                  <a:lnTo>
                    <a:pt x="0" y="25400"/>
                  </a:lnTo>
                  <a:lnTo>
                    <a:pt x="355600" y="25400"/>
                  </a:lnTo>
                  <a:lnTo>
                    <a:pt x="355600" y="22860"/>
                  </a:lnTo>
                  <a:close/>
                </a:path>
                <a:path w="365760" h="33019">
                  <a:moveTo>
                    <a:pt x="358140" y="25400"/>
                  </a:moveTo>
                  <a:lnTo>
                    <a:pt x="356870" y="25400"/>
                  </a:lnTo>
                  <a:lnTo>
                    <a:pt x="356870" y="26670"/>
                  </a:lnTo>
                  <a:lnTo>
                    <a:pt x="0" y="26670"/>
                  </a:lnTo>
                  <a:lnTo>
                    <a:pt x="0" y="27940"/>
                  </a:lnTo>
                  <a:lnTo>
                    <a:pt x="358140" y="27940"/>
                  </a:lnTo>
                  <a:lnTo>
                    <a:pt x="358140" y="26670"/>
                  </a:lnTo>
                  <a:lnTo>
                    <a:pt x="358140" y="25400"/>
                  </a:lnTo>
                  <a:close/>
                </a:path>
                <a:path w="365760" h="33019">
                  <a:moveTo>
                    <a:pt x="361950" y="29210"/>
                  </a:moveTo>
                  <a:lnTo>
                    <a:pt x="360680" y="29210"/>
                  </a:lnTo>
                  <a:lnTo>
                    <a:pt x="360680" y="27940"/>
                  </a:lnTo>
                  <a:lnTo>
                    <a:pt x="359410" y="27940"/>
                  </a:lnTo>
                  <a:lnTo>
                    <a:pt x="359410" y="29210"/>
                  </a:lnTo>
                  <a:lnTo>
                    <a:pt x="0" y="29210"/>
                  </a:lnTo>
                  <a:lnTo>
                    <a:pt x="0" y="31750"/>
                  </a:lnTo>
                  <a:lnTo>
                    <a:pt x="361950" y="31750"/>
                  </a:lnTo>
                  <a:lnTo>
                    <a:pt x="361950" y="29210"/>
                  </a:lnTo>
                  <a:close/>
                </a:path>
                <a:path w="365760" h="33019">
                  <a:moveTo>
                    <a:pt x="365760" y="31750"/>
                  </a:moveTo>
                  <a:lnTo>
                    <a:pt x="364490" y="31750"/>
                  </a:lnTo>
                  <a:lnTo>
                    <a:pt x="364490" y="33020"/>
                  </a:lnTo>
                  <a:lnTo>
                    <a:pt x="365760" y="33020"/>
                  </a:lnTo>
                  <a:lnTo>
                    <a:pt x="365760" y="31750"/>
                  </a:lnTo>
                  <a:close/>
                </a:path>
              </a:pathLst>
            </a:custGeom>
            <a:solidFill>
              <a:srgbClr val="292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5222240" y="1951989"/>
              <a:ext cx="402590" cy="33020"/>
            </a:xfrm>
            <a:custGeom>
              <a:avLst/>
              <a:gdLst/>
              <a:ahLst/>
              <a:cxnLst/>
              <a:rect l="l" t="t" r="r" b="b"/>
              <a:pathLst>
                <a:path w="402589" h="33019">
                  <a:moveTo>
                    <a:pt x="36703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367030" y="1270"/>
                  </a:lnTo>
                  <a:lnTo>
                    <a:pt x="367030" y="0"/>
                  </a:lnTo>
                  <a:close/>
                </a:path>
                <a:path w="402589" h="33019">
                  <a:moveTo>
                    <a:pt x="370840" y="2540"/>
                  </a:moveTo>
                  <a:lnTo>
                    <a:pt x="369570" y="2540"/>
                  </a:lnTo>
                  <a:lnTo>
                    <a:pt x="369570" y="1270"/>
                  </a:lnTo>
                  <a:lnTo>
                    <a:pt x="368300" y="1270"/>
                  </a:lnTo>
                  <a:lnTo>
                    <a:pt x="36830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370840" y="5080"/>
                  </a:lnTo>
                  <a:lnTo>
                    <a:pt x="370840" y="2540"/>
                  </a:lnTo>
                  <a:close/>
                </a:path>
                <a:path w="402589" h="33019">
                  <a:moveTo>
                    <a:pt x="373380" y="5080"/>
                  </a:moveTo>
                  <a:lnTo>
                    <a:pt x="372110" y="5080"/>
                  </a:lnTo>
                  <a:lnTo>
                    <a:pt x="37211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373380" y="7620"/>
                  </a:lnTo>
                  <a:lnTo>
                    <a:pt x="373380" y="6350"/>
                  </a:lnTo>
                  <a:lnTo>
                    <a:pt x="373380" y="5080"/>
                  </a:lnTo>
                  <a:close/>
                </a:path>
                <a:path w="402589" h="33019">
                  <a:moveTo>
                    <a:pt x="378460" y="8890"/>
                  </a:moveTo>
                  <a:lnTo>
                    <a:pt x="377190" y="8890"/>
                  </a:lnTo>
                  <a:lnTo>
                    <a:pt x="377190" y="7620"/>
                  </a:lnTo>
                  <a:lnTo>
                    <a:pt x="375920" y="7620"/>
                  </a:lnTo>
                  <a:lnTo>
                    <a:pt x="375920" y="8890"/>
                  </a:lnTo>
                  <a:lnTo>
                    <a:pt x="1270" y="8890"/>
                  </a:lnTo>
                  <a:lnTo>
                    <a:pt x="1270" y="11430"/>
                  </a:lnTo>
                  <a:lnTo>
                    <a:pt x="378460" y="11430"/>
                  </a:lnTo>
                  <a:lnTo>
                    <a:pt x="378460" y="8890"/>
                  </a:lnTo>
                  <a:close/>
                </a:path>
                <a:path w="402589" h="33019">
                  <a:moveTo>
                    <a:pt x="381000" y="11430"/>
                  </a:moveTo>
                  <a:lnTo>
                    <a:pt x="379730" y="11430"/>
                  </a:lnTo>
                  <a:lnTo>
                    <a:pt x="379730" y="12700"/>
                  </a:lnTo>
                  <a:lnTo>
                    <a:pt x="1270" y="12700"/>
                  </a:lnTo>
                  <a:lnTo>
                    <a:pt x="1270" y="13970"/>
                  </a:lnTo>
                  <a:lnTo>
                    <a:pt x="381000" y="13970"/>
                  </a:lnTo>
                  <a:lnTo>
                    <a:pt x="381000" y="12700"/>
                  </a:lnTo>
                  <a:lnTo>
                    <a:pt x="381000" y="11430"/>
                  </a:lnTo>
                  <a:close/>
                </a:path>
                <a:path w="402589" h="33019">
                  <a:moveTo>
                    <a:pt x="384810" y="15240"/>
                  </a:moveTo>
                  <a:lnTo>
                    <a:pt x="383540" y="15240"/>
                  </a:lnTo>
                  <a:lnTo>
                    <a:pt x="383540" y="13970"/>
                  </a:lnTo>
                  <a:lnTo>
                    <a:pt x="382270" y="13970"/>
                  </a:lnTo>
                  <a:lnTo>
                    <a:pt x="382270" y="15240"/>
                  </a:lnTo>
                  <a:lnTo>
                    <a:pt x="1270" y="15240"/>
                  </a:lnTo>
                  <a:lnTo>
                    <a:pt x="1270" y="17780"/>
                  </a:lnTo>
                  <a:lnTo>
                    <a:pt x="384810" y="17780"/>
                  </a:lnTo>
                  <a:lnTo>
                    <a:pt x="384810" y="15240"/>
                  </a:lnTo>
                  <a:close/>
                </a:path>
                <a:path w="402589" h="33019">
                  <a:moveTo>
                    <a:pt x="388620" y="17780"/>
                  </a:moveTo>
                  <a:lnTo>
                    <a:pt x="387350" y="17780"/>
                  </a:lnTo>
                  <a:lnTo>
                    <a:pt x="387350" y="19050"/>
                  </a:lnTo>
                  <a:lnTo>
                    <a:pt x="1270" y="19050"/>
                  </a:lnTo>
                  <a:lnTo>
                    <a:pt x="1270" y="20320"/>
                  </a:lnTo>
                  <a:lnTo>
                    <a:pt x="388620" y="20320"/>
                  </a:lnTo>
                  <a:lnTo>
                    <a:pt x="388620" y="19050"/>
                  </a:lnTo>
                  <a:lnTo>
                    <a:pt x="388620" y="17780"/>
                  </a:lnTo>
                  <a:close/>
                </a:path>
                <a:path w="402589" h="33019">
                  <a:moveTo>
                    <a:pt x="392430" y="21590"/>
                  </a:moveTo>
                  <a:lnTo>
                    <a:pt x="391160" y="21590"/>
                  </a:lnTo>
                  <a:lnTo>
                    <a:pt x="391160" y="20320"/>
                  </a:lnTo>
                  <a:lnTo>
                    <a:pt x="389890" y="20320"/>
                  </a:lnTo>
                  <a:lnTo>
                    <a:pt x="389890" y="21590"/>
                  </a:lnTo>
                  <a:lnTo>
                    <a:pt x="1270" y="21590"/>
                  </a:lnTo>
                  <a:lnTo>
                    <a:pt x="1270" y="24130"/>
                  </a:lnTo>
                  <a:lnTo>
                    <a:pt x="392430" y="24130"/>
                  </a:lnTo>
                  <a:lnTo>
                    <a:pt x="392430" y="21590"/>
                  </a:lnTo>
                  <a:close/>
                </a:path>
                <a:path w="402589" h="33019">
                  <a:moveTo>
                    <a:pt x="394970" y="24130"/>
                  </a:moveTo>
                  <a:lnTo>
                    <a:pt x="393700" y="24130"/>
                  </a:lnTo>
                  <a:lnTo>
                    <a:pt x="393700" y="25400"/>
                  </a:lnTo>
                  <a:lnTo>
                    <a:pt x="0" y="25400"/>
                  </a:lnTo>
                  <a:lnTo>
                    <a:pt x="0" y="26670"/>
                  </a:lnTo>
                  <a:lnTo>
                    <a:pt x="394970" y="26670"/>
                  </a:lnTo>
                  <a:lnTo>
                    <a:pt x="394970" y="25400"/>
                  </a:lnTo>
                  <a:lnTo>
                    <a:pt x="394970" y="24130"/>
                  </a:lnTo>
                  <a:close/>
                </a:path>
                <a:path w="402589" h="33019">
                  <a:moveTo>
                    <a:pt x="400050" y="27940"/>
                  </a:moveTo>
                  <a:lnTo>
                    <a:pt x="397510" y="27940"/>
                  </a:lnTo>
                  <a:lnTo>
                    <a:pt x="397510" y="26670"/>
                  </a:lnTo>
                  <a:lnTo>
                    <a:pt x="396240" y="26670"/>
                  </a:lnTo>
                  <a:lnTo>
                    <a:pt x="396240" y="27940"/>
                  </a:lnTo>
                  <a:lnTo>
                    <a:pt x="0" y="27940"/>
                  </a:lnTo>
                  <a:lnTo>
                    <a:pt x="0" y="30480"/>
                  </a:lnTo>
                  <a:lnTo>
                    <a:pt x="400050" y="30480"/>
                  </a:lnTo>
                  <a:lnTo>
                    <a:pt x="400050" y="27940"/>
                  </a:lnTo>
                  <a:close/>
                </a:path>
                <a:path w="402589" h="33019">
                  <a:moveTo>
                    <a:pt x="402590" y="30480"/>
                  </a:moveTo>
                  <a:lnTo>
                    <a:pt x="401320" y="30480"/>
                  </a:lnTo>
                  <a:lnTo>
                    <a:pt x="401320" y="31750"/>
                  </a:lnTo>
                  <a:lnTo>
                    <a:pt x="0" y="31750"/>
                  </a:lnTo>
                  <a:lnTo>
                    <a:pt x="0" y="33020"/>
                  </a:lnTo>
                  <a:lnTo>
                    <a:pt x="402590" y="33020"/>
                  </a:lnTo>
                  <a:lnTo>
                    <a:pt x="402590" y="31750"/>
                  </a:lnTo>
                  <a:lnTo>
                    <a:pt x="402590" y="30480"/>
                  </a:lnTo>
                  <a:close/>
                </a:path>
              </a:pathLst>
            </a:custGeom>
            <a:solidFill>
              <a:srgbClr val="29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5222240" y="1985009"/>
              <a:ext cx="436880" cy="33020"/>
            </a:xfrm>
            <a:custGeom>
              <a:avLst/>
              <a:gdLst/>
              <a:ahLst/>
              <a:cxnLst/>
              <a:rect l="l" t="t" r="r" b="b"/>
              <a:pathLst>
                <a:path w="436879" h="33019">
                  <a:moveTo>
                    <a:pt x="121920" y="24130"/>
                  </a:moveTo>
                  <a:lnTo>
                    <a:pt x="0" y="24130"/>
                  </a:lnTo>
                  <a:lnTo>
                    <a:pt x="0" y="25400"/>
                  </a:lnTo>
                  <a:lnTo>
                    <a:pt x="121920" y="25400"/>
                  </a:lnTo>
                  <a:lnTo>
                    <a:pt x="121920" y="24130"/>
                  </a:lnTo>
                  <a:close/>
                </a:path>
                <a:path w="436879" h="33019">
                  <a:moveTo>
                    <a:pt x="121920" y="20320"/>
                  </a:moveTo>
                  <a:lnTo>
                    <a:pt x="0" y="20320"/>
                  </a:lnTo>
                  <a:lnTo>
                    <a:pt x="0" y="22860"/>
                  </a:lnTo>
                  <a:lnTo>
                    <a:pt x="121920" y="22860"/>
                  </a:lnTo>
                  <a:lnTo>
                    <a:pt x="121920" y="20320"/>
                  </a:lnTo>
                  <a:close/>
                </a:path>
                <a:path w="436879" h="33019">
                  <a:moveTo>
                    <a:pt x="121920" y="17780"/>
                  </a:moveTo>
                  <a:lnTo>
                    <a:pt x="0" y="17780"/>
                  </a:lnTo>
                  <a:lnTo>
                    <a:pt x="0" y="19050"/>
                  </a:lnTo>
                  <a:lnTo>
                    <a:pt x="121920" y="19050"/>
                  </a:lnTo>
                  <a:lnTo>
                    <a:pt x="121920" y="17780"/>
                  </a:lnTo>
                  <a:close/>
                </a:path>
                <a:path w="436879" h="33019">
                  <a:moveTo>
                    <a:pt x="121920" y="13970"/>
                  </a:moveTo>
                  <a:lnTo>
                    <a:pt x="0" y="13970"/>
                  </a:lnTo>
                  <a:lnTo>
                    <a:pt x="0" y="16510"/>
                  </a:lnTo>
                  <a:lnTo>
                    <a:pt x="121920" y="16510"/>
                  </a:lnTo>
                  <a:lnTo>
                    <a:pt x="121920" y="13970"/>
                  </a:lnTo>
                  <a:close/>
                </a:path>
                <a:path w="436879" h="33019">
                  <a:moveTo>
                    <a:pt x="121920" y="11430"/>
                  </a:moveTo>
                  <a:lnTo>
                    <a:pt x="0" y="11430"/>
                  </a:lnTo>
                  <a:lnTo>
                    <a:pt x="0" y="12700"/>
                  </a:lnTo>
                  <a:lnTo>
                    <a:pt x="121920" y="12700"/>
                  </a:lnTo>
                  <a:lnTo>
                    <a:pt x="121920" y="11430"/>
                  </a:lnTo>
                  <a:close/>
                </a:path>
                <a:path w="436879" h="33019">
                  <a:moveTo>
                    <a:pt x="121920" y="7620"/>
                  </a:moveTo>
                  <a:lnTo>
                    <a:pt x="0" y="7620"/>
                  </a:lnTo>
                  <a:lnTo>
                    <a:pt x="0" y="10160"/>
                  </a:lnTo>
                  <a:lnTo>
                    <a:pt x="121920" y="10160"/>
                  </a:lnTo>
                  <a:lnTo>
                    <a:pt x="121920" y="7620"/>
                  </a:lnTo>
                  <a:close/>
                </a:path>
                <a:path w="436879" h="33019">
                  <a:moveTo>
                    <a:pt x="121920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121920" y="6350"/>
                  </a:lnTo>
                  <a:lnTo>
                    <a:pt x="121920" y="5080"/>
                  </a:lnTo>
                  <a:close/>
                </a:path>
                <a:path w="436879" h="33019">
                  <a:moveTo>
                    <a:pt x="121920" y="1270"/>
                  </a:moveTo>
                  <a:lnTo>
                    <a:pt x="0" y="1270"/>
                  </a:lnTo>
                  <a:lnTo>
                    <a:pt x="0" y="3810"/>
                  </a:lnTo>
                  <a:lnTo>
                    <a:pt x="121920" y="3810"/>
                  </a:lnTo>
                  <a:lnTo>
                    <a:pt x="121920" y="1270"/>
                  </a:lnTo>
                  <a:close/>
                </a:path>
                <a:path w="436879" h="33019">
                  <a:moveTo>
                    <a:pt x="123190" y="30480"/>
                  </a:moveTo>
                  <a:lnTo>
                    <a:pt x="0" y="30480"/>
                  </a:lnTo>
                  <a:lnTo>
                    <a:pt x="0" y="31750"/>
                  </a:lnTo>
                  <a:lnTo>
                    <a:pt x="123190" y="31750"/>
                  </a:lnTo>
                  <a:lnTo>
                    <a:pt x="123190" y="30480"/>
                  </a:lnTo>
                  <a:close/>
                </a:path>
                <a:path w="436879" h="33019">
                  <a:moveTo>
                    <a:pt x="123190" y="26670"/>
                  </a:moveTo>
                  <a:lnTo>
                    <a:pt x="0" y="26670"/>
                  </a:lnTo>
                  <a:lnTo>
                    <a:pt x="0" y="29210"/>
                  </a:lnTo>
                  <a:lnTo>
                    <a:pt x="123190" y="29210"/>
                  </a:lnTo>
                  <a:lnTo>
                    <a:pt x="123190" y="26670"/>
                  </a:lnTo>
                  <a:close/>
                </a:path>
                <a:path w="436879" h="33019">
                  <a:moveTo>
                    <a:pt x="127000" y="0"/>
                  </a:moveTo>
                  <a:lnTo>
                    <a:pt x="124460" y="0"/>
                  </a:lnTo>
                  <a:lnTo>
                    <a:pt x="124460" y="1270"/>
                  </a:lnTo>
                  <a:lnTo>
                    <a:pt x="127000" y="1270"/>
                  </a:lnTo>
                  <a:lnTo>
                    <a:pt x="127000" y="0"/>
                  </a:lnTo>
                  <a:close/>
                </a:path>
                <a:path w="436879" h="33019">
                  <a:moveTo>
                    <a:pt x="406400" y="1270"/>
                  </a:moveTo>
                  <a:lnTo>
                    <a:pt x="405117" y="1270"/>
                  </a:lnTo>
                  <a:lnTo>
                    <a:pt x="405117" y="0"/>
                  </a:lnTo>
                  <a:lnTo>
                    <a:pt x="403860" y="0"/>
                  </a:lnTo>
                  <a:lnTo>
                    <a:pt x="403860" y="1270"/>
                  </a:lnTo>
                  <a:lnTo>
                    <a:pt x="129540" y="1270"/>
                  </a:lnTo>
                  <a:lnTo>
                    <a:pt x="129540" y="3810"/>
                  </a:lnTo>
                  <a:lnTo>
                    <a:pt x="132080" y="3810"/>
                  </a:lnTo>
                  <a:lnTo>
                    <a:pt x="132080" y="5080"/>
                  </a:lnTo>
                  <a:lnTo>
                    <a:pt x="134620" y="5080"/>
                  </a:lnTo>
                  <a:lnTo>
                    <a:pt x="134620" y="3810"/>
                  </a:lnTo>
                  <a:lnTo>
                    <a:pt x="406400" y="3810"/>
                  </a:lnTo>
                  <a:lnTo>
                    <a:pt x="406400" y="1270"/>
                  </a:lnTo>
                  <a:close/>
                </a:path>
                <a:path w="436879" h="33019">
                  <a:moveTo>
                    <a:pt x="408940" y="3810"/>
                  </a:moveTo>
                  <a:lnTo>
                    <a:pt x="407670" y="3810"/>
                  </a:lnTo>
                  <a:lnTo>
                    <a:pt x="407670" y="5080"/>
                  </a:lnTo>
                  <a:lnTo>
                    <a:pt x="134620" y="5080"/>
                  </a:lnTo>
                  <a:lnTo>
                    <a:pt x="134620" y="6350"/>
                  </a:lnTo>
                  <a:lnTo>
                    <a:pt x="137160" y="6350"/>
                  </a:lnTo>
                  <a:lnTo>
                    <a:pt x="137160" y="7620"/>
                  </a:lnTo>
                  <a:lnTo>
                    <a:pt x="139700" y="7620"/>
                  </a:lnTo>
                  <a:lnTo>
                    <a:pt x="139700" y="6350"/>
                  </a:lnTo>
                  <a:lnTo>
                    <a:pt x="408940" y="6350"/>
                  </a:lnTo>
                  <a:lnTo>
                    <a:pt x="408940" y="5080"/>
                  </a:lnTo>
                  <a:lnTo>
                    <a:pt x="408940" y="3810"/>
                  </a:lnTo>
                  <a:close/>
                </a:path>
                <a:path w="436879" h="33019">
                  <a:moveTo>
                    <a:pt x="414007" y="7620"/>
                  </a:moveTo>
                  <a:lnTo>
                    <a:pt x="412750" y="7620"/>
                  </a:lnTo>
                  <a:lnTo>
                    <a:pt x="412750" y="6350"/>
                  </a:lnTo>
                  <a:lnTo>
                    <a:pt x="410210" y="6350"/>
                  </a:lnTo>
                  <a:lnTo>
                    <a:pt x="410210" y="7620"/>
                  </a:lnTo>
                  <a:lnTo>
                    <a:pt x="142240" y="7620"/>
                  </a:lnTo>
                  <a:lnTo>
                    <a:pt x="142240" y="10160"/>
                  </a:lnTo>
                  <a:lnTo>
                    <a:pt x="144780" y="10160"/>
                  </a:lnTo>
                  <a:lnTo>
                    <a:pt x="144780" y="11430"/>
                  </a:lnTo>
                  <a:lnTo>
                    <a:pt x="147320" y="11430"/>
                  </a:lnTo>
                  <a:lnTo>
                    <a:pt x="147320" y="10160"/>
                  </a:lnTo>
                  <a:lnTo>
                    <a:pt x="414007" y="10160"/>
                  </a:lnTo>
                  <a:lnTo>
                    <a:pt x="414007" y="7620"/>
                  </a:lnTo>
                  <a:close/>
                </a:path>
                <a:path w="436879" h="33019">
                  <a:moveTo>
                    <a:pt x="416560" y="10160"/>
                  </a:moveTo>
                  <a:lnTo>
                    <a:pt x="415290" y="10160"/>
                  </a:lnTo>
                  <a:lnTo>
                    <a:pt x="415290" y="11430"/>
                  </a:lnTo>
                  <a:lnTo>
                    <a:pt x="147320" y="11430"/>
                  </a:lnTo>
                  <a:lnTo>
                    <a:pt x="147320" y="12700"/>
                  </a:lnTo>
                  <a:lnTo>
                    <a:pt x="149860" y="12700"/>
                  </a:lnTo>
                  <a:lnTo>
                    <a:pt x="149860" y="13970"/>
                  </a:lnTo>
                  <a:lnTo>
                    <a:pt x="152400" y="13970"/>
                  </a:lnTo>
                  <a:lnTo>
                    <a:pt x="152400" y="12700"/>
                  </a:lnTo>
                  <a:lnTo>
                    <a:pt x="416560" y="12700"/>
                  </a:lnTo>
                  <a:lnTo>
                    <a:pt x="416560" y="11430"/>
                  </a:lnTo>
                  <a:lnTo>
                    <a:pt x="416560" y="10160"/>
                  </a:lnTo>
                  <a:close/>
                </a:path>
                <a:path w="436879" h="33019">
                  <a:moveTo>
                    <a:pt x="420357" y="13970"/>
                  </a:moveTo>
                  <a:lnTo>
                    <a:pt x="419100" y="13970"/>
                  </a:lnTo>
                  <a:lnTo>
                    <a:pt x="419100" y="12700"/>
                  </a:lnTo>
                  <a:lnTo>
                    <a:pt x="417830" y="12700"/>
                  </a:lnTo>
                  <a:lnTo>
                    <a:pt x="417830" y="13970"/>
                  </a:lnTo>
                  <a:lnTo>
                    <a:pt x="154940" y="13970"/>
                  </a:lnTo>
                  <a:lnTo>
                    <a:pt x="154940" y="16510"/>
                  </a:lnTo>
                  <a:lnTo>
                    <a:pt x="157480" y="16510"/>
                  </a:lnTo>
                  <a:lnTo>
                    <a:pt x="157480" y="17780"/>
                  </a:lnTo>
                  <a:lnTo>
                    <a:pt x="160020" y="17780"/>
                  </a:lnTo>
                  <a:lnTo>
                    <a:pt x="160020" y="16510"/>
                  </a:lnTo>
                  <a:lnTo>
                    <a:pt x="420357" y="16510"/>
                  </a:lnTo>
                  <a:lnTo>
                    <a:pt x="420357" y="13970"/>
                  </a:lnTo>
                  <a:close/>
                </a:path>
                <a:path w="436879" h="33019">
                  <a:moveTo>
                    <a:pt x="422910" y="16510"/>
                  </a:moveTo>
                  <a:lnTo>
                    <a:pt x="421640" y="16510"/>
                  </a:lnTo>
                  <a:lnTo>
                    <a:pt x="421640" y="17780"/>
                  </a:lnTo>
                  <a:lnTo>
                    <a:pt x="160020" y="17780"/>
                  </a:lnTo>
                  <a:lnTo>
                    <a:pt x="160020" y="19050"/>
                  </a:lnTo>
                  <a:lnTo>
                    <a:pt x="161290" y="19050"/>
                  </a:lnTo>
                  <a:lnTo>
                    <a:pt x="161290" y="20320"/>
                  </a:lnTo>
                  <a:lnTo>
                    <a:pt x="163830" y="20320"/>
                  </a:lnTo>
                  <a:lnTo>
                    <a:pt x="163830" y="19050"/>
                  </a:lnTo>
                  <a:lnTo>
                    <a:pt x="422910" y="19050"/>
                  </a:lnTo>
                  <a:lnTo>
                    <a:pt x="422910" y="17780"/>
                  </a:lnTo>
                  <a:lnTo>
                    <a:pt x="422910" y="16510"/>
                  </a:lnTo>
                  <a:close/>
                </a:path>
                <a:path w="436879" h="33019">
                  <a:moveTo>
                    <a:pt x="426720" y="20320"/>
                  </a:moveTo>
                  <a:lnTo>
                    <a:pt x="425450" y="20320"/>
                  </a:lnTo>
                  <a:lnTo>
                    <a:pt x="425450" y="19050"/>
                  </a:lnTo>
                  <a:lnTo>
                    <a:pt x="424167" y="19050"/>
                  </a:lnTo>
                  <a:lnTo>
                    <a:pt x="424167" y="20320"/>
                  </a:lnTo>
                  <a:lnTo>
                    <a:pt x="166370" y="20320"/>
                  </a:lnTo>
                  <a:lnTo>
                    <a:pt x="166370" y="22860"/>
                  </a:lnTo>
                  <a:lnTo>
                    <a:pt x="168910" y="22860"/>
                  </a:lnTo>
                  <a:lnTo>
                    <a:pt x="168910" y="24130"/>
                  </a:lnTo>
                  <a:lnTo>
                    <a:pt x="170180" y="24130"/>
                  </a:lnTo>
                  <a:lnTo>
                    <a:pt x="170180" y="22860"/>
                  </a:lnTo>
                  <a:lnTo>
                    <a:pt x="426720" y="22860"/>
                  </a:lnTo>
                  <a:lnTo>
                    <a:pt x="426720" y="20320"/>
                  </a:lnTo>
                  <a:close/>
                </a:path>
                <a:path w="436879" h="33019">
                  <a:moveTo>
                    <a:pt x="429260" y="22860"/>
                  </a:moveTo>
                  <a:lnTo>
                    <a:pt x="427990" y="22860"/>
                  </a:lnTo>
                  <a:lnTo>
                    <a:pt x="427990" y="24130"/>
                  </a:lnTo>
                  <a:lnTo>
                    <a:pt x="170180" y="24130"/>
                  </a:lnTo>
                  <a:lnTo>
                    <a:pt x="170180" y="25400"/>
                  </a:lnTo>
                  <a:lnTo>
                    <a:pt x="172720" y="25400"/>
                  </a:lnTo>
                  <a:lnTo>
                    <a:pt x="172720" y="26670"/>
                  </a:lnTo>
                  <a:lnTo>
                    <a:pt x="175260" y="26670"/>
                  </a:lnTo>
                  <a:lnTo>
                    <a:pt x="175260" y="25400"/>
                  </a:lnTo>
                  <a:lnTo>
                    <a:pt x="429260" y="25400"/>
                  </a:lnTo>
                  <a:lnTo>
                    <a:pt x="429260" y="24130"/>
                  </a:lnTo>
                  <a:lnTo>
                    <a:pt x="429260" y="22860"/>
                  </a:lnTo>
                  <a:close/>
                </a:path>
                <a:path w="436879" h="33019">
                  <a:moveTo>
                    <a:pt x="431800" y="26670"/>
                  </a:moveTo>
                  <a:lnTo>
                    <a:pt x="430530" y="26670"/>
                  </a:lnTo>
                  <a:lnTo>
                    <a:pt x="430530" y="25400"/>
                  </a:lnTo>
                  <a:lnTo>
                    <a:pt x="429260" y="25400"/>
                  </a:lnTo>
                  <a:lnTo>
                    <a:pt x="429260" y="26670"/>
                  </a:lnTo>
                  <a:lnTo>
                    <a:pt x="176530" y="26670"/>
                  </a:lnTo>
                  <a:lnTo>
                    <a:pt x="176530" y="29210"/>
                  </a:lnTo>
                  <a:lnTo>
                    <a:pt x="179070" y="29210"/>
                  </a:lnTo>
                  <a:lnTo>
                    <a:pt x="179070" y="30480"/>
                  </a:lnTo>
                  <a:lnTo>
                    <a:pt x="181610" y="30480"/>
                  </a:lnTo>
                  <a:lnTo>
                    <a:pt x="181610" y="29210"/>
                  </a:lnTo>
                  <a:lnTo>
                    <a:pt x="431800" y="29210"/>
                  </a:lnTo>
                  <a:lnTo>
                    <a:pt x="431800" y="26670"/>
                  </a:lnTo>
                  <a:close/>
                </a:path>
                <a:path w="436879" h="33019">
                  <a:moveTo>
                    <a:pt x="434340" y="29210"/>
                  </a:moveTo>
                  <a:lnTo>
                    <a:pt x="433070" y="29210"/>
                  </a:lnTo>
                  <a:lnTo>
                    <a:pt x="433070" y="30480"/>
                  </a:lnTo>
                  <a:lnTo>
                    <a:pt x="181610" y="30480"/>
                  </a:lnTo>
                  <a:lnTo>
                    <a:pt x="181610" y="31750"/>
                  </a:lnTo>
                  <a:lnTo>
                    <a:pt x="184150" y="31750"/>
                  </a:lnTo>
                  <a:lnTo>
                    <a:pt x="184150" y="33020"/>
                  </a:lnTo>
                  <a:lnTo>
                    <a:pt x="185420" y="33020"/>
                  </a:lnTo>
                  <a:lnTo>
                    <a:pt x="185420" y="31750"/>
                  </a:lnTo>
                  <a:lnTo>
                    <a:pt x="434340" y="31750"/>
                  </a:lnTo>
                  <a:lnTo>
                    <a:pt x="434340" y="30480"/>
                  </a:lnTo>
                  <a:lnTo>
                    <a:pt x="434340" y="29210"/>
                  </a:lnTo>
                  <a:close/>
                </a:path>
                <a:path w="436879" h="33019">
                  <a:moveTo>
                    <a:pt x="436880" y="31750"/>
                  </a:moveTo>
                  <a:lnTo>
                    <a:pt x="435610" y="31750"/>
                  </a:lnTo>
                  <a:lnTo>
                    <a:pt x="435610" y="33020"/>
                  </a:lnTo>
                  <a:lnTo>
                    <a:pt x="436880" y="33020"/>
                  </a:lnTo>
                  <a:lnTo>
                    <a:pt x="436880" y="31750"/>
                  </a:lnTo>
                  <a:close/>
                </a:path>
              </a:pathLst>
            </a:custGeom>
            <a:solidFill>
              <a:srgbClr val="2A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5222240" y="2018029"/>
              <a:ext cx="466090" cy="33020"/>
            </a:xfrm>
            <a:custGeom>
              <a:avLst/>
              <a:gdLst/>
              <a:ahLst/>
              <a:cxnLst/>
              <a:rect l="l" t="t" r="r" b="b"/>
              <a:pathLst>
                <a:path w="466089" h="33019">
                  <a:moveTo>
                    <a:pt x="123190" y="31750"/>
                  </a:moveTo>
                  <a:lnTo>
                    <a:pt x="0" y="31750"/>
                  </a:lnTo>
                  <a:lnTo>
                    <a:pt x="0" y="33020"/>
                  </a:lnTo>
                  <a:lnTo>
                    <a:pt x="123190" y="33020"/>
                  </a:lnTo>
                  <a:lnTo>
                    <a:pt x="123190" y="31750"/>
                  </a:lnTo>
                  <a:close/>
                </a:path>
                <a:path w="466089" h="33019">
                  <a:moveTo>
                    <a:pt x="123190" y="29210"/>
                  </a:moveTo>
                  <a:lnTo>
                    <a:pt x="0" y="29210"/>
                  </a:lnTo>
                  <a:lnTo>
                    <a:pt x="0" y="30480"/>
                  </a:lnTo>
                  <a:lnTo>
                    <a:pt x="123190" y="30480"/>
                  </a:lnTo>
                  <a:lnTo>
                    <a:pt x="123190" y="29210"/>
                  </a:lnTo>
                  <a:close/>
                </a:path>
                <a:path w="466089" h="33019">
                  <a:moveTo>
                    <a:pt x="123190" y="25400"/>
                  </a:moveTo>
                  <a:lnTo>
                    <a:pt x="0" y="25400"/>
                  </a:lnTo>
                  <a:lnTo>
                    <a:pt x="0" y="27940"/>
                  </a:lnTo>
                  <a:lnTo>
                    <a:pt x="123190" y="27940"/>
                  </a:lnTo>
                  <a:lnTo>
                    <a:pt x="123190" y="25400"/>
                  </a:lnTo>
                  <a:close/>
                </a:path>
                <a:path w="466089" h="33019">
                  <a:moveTo>
                    <a:pt x="123190" y="22860"/>
                  </a:moveTo>
                  <a:lnTo>
                    <a:pt x="0" y="22860"/>
                  </a:lnTo>
                  <a:lnTo>
                    <a:pt x="0" y="24130"/>
                  </a:lnTo>
                  <a:lnTo>
                    <a:pt x="123190" y="24130"/>
                  </a:lnTo>
                  <a:lnTo>
                    <a:pt x="123190" y="22860"/>
                  </a:lnTo>
                  <a:close/>
                </a:path>
                <a:path w="466089" h="33019">
                  <a:moveTo>
                    <a:pt x="123190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123190" y="21590"/>
                  </a:lnTo>
                  <a:lnTo>
                    <a:pt x="123190" y="19050"/>
                  </a:lnTo>
                  <a:close/>
                </a:path>
                <a:path w="466089" h="33019">
                  <a:moveTo>
                    <a:pt x="123190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123190" y="17780"/>
                  </a:lnTo>
                  <a:lnTo>
                    <a:pt x="123190" y="16510"/>
                  </a:lnTo>
                  <a:close/>
                </a:path>
                <a:path w="466089" h="33019">
                  <a:moveTo>
                    <a:pt x="123190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123190" y="15240"/>
                  </a:lnTo>
                  <a:lnTo>
                    <a:pt x="123190" y="12700"/>
                  </a:lnTo>
                  <a:close/>
                </a:path>
                <a:path w="466089" h="33019">
                  <a:moveTo>
                    <a:pt x="12319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23190" y="11430"/>
                  </a:lnTo>
                  <a:lnTo>
                    <a:pt x="123190" y="10160"/>
                  </a:lnTo>
                  <a:close/>
                </a:path>
                <a:path w="466089" h="33019">
                  <a:moveTo>
                    <a:pt x="123190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123190" y="8890"/>
                  </a:lnTo>
                  <a:lnTo>
                    <a:pt x="123190" y="6350"/>
                  </a:lnTo>
                  <a:close/>
                </a:path>
                <a:path w="466089" h="33019">
                  <a:moveTo>
                    <a:pt x="123190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3190" y="5080"/>
                  </a:lnTo>
                  <a:lnTo>
                    <a:pt x="123190" y="3810"/>
                  </a:lnTo>
                  <a:close/>
                </a:path>
                <a:path w="466089" h="33019">
                  <a:moveTo>
                    <a:pt x="1231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3190" y="2540"/>
                  </a:lnTo>
                  <a:lnTo>
                    <a:pt x="123190" y="0"/>
                  </a:lnTo>
                  <a:close/>
                </a:path>
                <a:path w="466089" h="33019">
                  <a:moveTo>
                    <a:pt x="438150" y="0"/>
                  </a:moveTo>
                  <a:lnTo>
                    <a:pt x="187960" y="0"/>
                  </a:lnTo>
                  <a:lnTo>
                    <a:pt x="187960" y="2540"/>
                  </a:lnTo>
                  <a:lnTo>
                    <a:pt x="190500" y="2540"/>
                  </a:lnTo>
                  <a:lnTo>
                    <a:pt x="190500" y="3810"/>
                  </a:lnTo>
                  <a:lnTo>
                    <a:pt x="191770" y="3810"/>
                  </a:lnTo>
                  <a:lnTo>
                    <a:pt x="191770" y="2540"/>
                  </a:lnTo>
                  <a:lnTo>
                    <a:pt x="438150" y="2540"/>
                  </a:lnTo>
                  <a:lnTo>
                    <a:pt x="438150" y="0"/>
                  </a:lnTo>
                  <a:close/>
                </a:path>
                <a:path w="466089" h="33019">
                  <a:moveTo>
                    <a:pt x="440690" y="2540"/>
                  </a:moveTo>
                  <a:lnTo>
                    <a:pt x="439420" y="2540"/>
                  </a:lnTo>
                  <a:lnTo>
                    <a:pt x="439420" y="3810"/>
                  </a:lnTo>
                  <a:lnTo>
                    <a:pt x="191770" y="3810"/>
                  </a:lnTo>
                  <a:lnTo>
                    <a:pt x="191770" y="5080"/>
                  </a:lnTo>
                  <a:lnTo>
                    <a:pt x="194310" y="5080"/>
                  </a:lnTo>
                  <a:lnTo>
                    <a:pt x="194310" y="6350"/>
                  </a:lnTo>
                  <a:lnTo>
                    <a:pt x="196850" y="6350"/>
                  </a:lnTo>
                  <a:lnTo>
                    <a:pt x="196850" y="5080"/>
                  </a:lnTo>
                  <a:lnTo>
                    <a:pt x="440690" y="5080"/>
                  </a:lnTo>
                  <a:lnTo>
                    <a:pt x="440690" y="3810"/>
                  </a:lnTo>
                  <a:lnTo>
                    <a:pt x="440690" y="2540"/>
                  </a:lnTo>
                  <a:close/>
                </a:path>
                <a:path w="466089" h="33019">
                  <a:moveTo>
                    <a:pt x="444500" y="6350"/>
                  </a:moveTo>
                  <a:lnTo>
                    <a:pt x="443217" y="6350"/>
                  </a:lnTo>
                  <a:lnTo>
                    <a:pt x="443217" y="5080"/>
                  </a:lnTo>
                  <a:lnTo>
                    <a:pt x="441960" y="5080"/>
                  </a:lnTo>
                  <a:lnTo>
                    <a:pt x="441960" y="6350"/>
                  </a:lnTo>
                  <a:lnTo>
                    <a:pt x="199390" y="6350"/>
                  </a:lnTo>
                  <a:lnTo>
                    <a:pt x="199390" y="8890"/>
                  </a:lnTo>
                  <a:lnTo>
                    <a:pt x="200660" y="8890"/>
                  </a:lnTo>
                  <a:lnTo>
                    <a:pt x="200660" y="10160"/>
                  </a:lnTo>
                  <a:lnTo>
                    <a:pt x="203200" y="10160"/>
                  </a:lnTo>
                  <a:lnTo>
                    <a:pt x="203200" y="8890"/>
                  </a:lnTo>
                  <a:lnTo>
                    <a:pt x="444500" y="8890"/>
                  </a:lnTo>
                  <a:lnTo>
                    <a:pt x="444500" y="6350"/>
                  </a:lnTo>
                  <a:close/>
                </a:path>
                <a:path w="466089" h="33019">
                  <a:moveTo>
                    <a:pt x="445770" y="10160"/>
                  </a:moveTo>
                  <a:lnTo>
                    <a:pt x="203200" y="10160"/>
                  </a:lnTo>
                  <a:lnTo>
                    <a:pt x="203200" y="11430"/>
                  </a:lnTo>
                  <a:lnTo>
                    <a:pt x="204470" y="11430"/>
                  </a:lnTo>
                  <a:lnTo>
                    <a:pt x="204470" y="12700"/>
                  </a:lnTo>
                  <a:lnTo>
                    <a:pt x="207010" y="12700"/>
                  </a:lnTo>
                  <a:lnTo>
                    <a:pt x="207010" y="11430"/>
                  </a:lnTo>
                  <a:lnTo>
                    <a:pt x="445770" y="11430"/>
                  </a:lnTo>
                  <a:lnTo>
                    <a:pt x="445770" y="10160"/>
                  </a:lnTo>
                  <a:close/>
                </a:path>
                <a:path w="466089" h="33019">
                  <a:moveTo>
                    <a:pt x="449580" y="12700"/>
                  </a:moveTo>
                  <a:lnTo>
                    <a:pt x="448310" y="12700"/>
                  </a:lnTo>
                  <a:lnTo>
                    <a:pt x="448310" y="11430"/>
                  </a:lnTo>
                  <a:lnTo>
                    <a:pt x="447040" y="11430"/>
                  </a:lnTo>
                  <a:lnTo>
                    <a:pt x="447040" y="12700"/>
                  </a:lnTo>
                  <a:lnTo>
                    <a:pt x="208280" y="12700"/>
                  </a:lnTo>
                  <a:lnTo>
                    <a:pt x="208280" y="15240"/>
                  </a:lnTo>
                  <a:lnTo>
                    <a:pt x="210820" y="15240"/>
                  </a:lnTo>
                  <a:lnTo>
                    <a:pt x="210820" y="16510"/>
                  </a:lnTo>
                  <a:lnTo>
                    <a:pt x="212090" y="16510"/>
                  </a:lnTo>
                  <a:lnTo>
                    <a:pt x="212090" y="15240"/>
                  </a:lnTo>
                  <a:lnTo>
                    <a:pt x="449580" y="15240"/>
                  </a:lnTo>
                  <a:lnTo>
                    <a:pt x="449580" y="12700"/>
                  </a:lnTo>
                  <a:close/>
                </a:path>
                <a:path w="466089" h="33019">
                  <a:moveTo>
                    <a:pt x="452107" y="15240"/>
                  </a:moveTo>
                  <a:lnTo>
                    <a:pt x="450850" y="15240"/>
                  </a:lnTo>
                  <a:lnTo>
                    <a:pt x="450850" y="16510"/>
                  </a:lnTo>
                  <a:lnTo>
                    <a:pt x="212090" y="16510"/>
                  </a:lnTo>
                  <a:lnTo>
                    <a:pt x="212090" y="17780"/>
                  </a:lnTo>
                  <a:lnTo>
                    <a:pt x="214630" y="17780"/>
                  </a:lnTo>
                  <a:lnTo>
                    <a:pt x="214630" y="19050"/>
                  </a:lnTo>
                  <a:lnTo>
                    <a:pt x="215900" y="19050"/>
                  </a:lnTo>
                  <a:lnTo>
                    <a:pt x="215900" y="17780"/>
                  </a:lnTo>
                  <a:lnTo>
                    <a:pt x="452107" y="17780"/>
                  </a:lnTo>
                  <a:lnTo>
                    <a:pt x="452107" y="16510"/>
                  </a:lnTo>
                  <a:lnTo>
                    <a:pt x="452107" y="15240"/>
                  </a:lnTo>
                  <a:close/>
                </a:path>
                <a:path w="466089" h="33019">
                  <a:moveTo>
                    <a:pt x="455917" y="19050"/>
                  </a:moveTo>
                  <a:lnTo>
                    <a:pt x="454660" y="19050"/>
                  </a:lnTo>
                  <a:lnTo>
                    <a:pt x="454660" y="17780"/>
                  </a:lnTo>
                  <a:lnTo>
                    <a:pt x="453390" y="17780"/>
                  </a:lnTo>
                  <a:lnTo>
                    <a:pt x="453390" y="19050"/>
                  </a:lnTo>
                  <a:lnTo>
                    <a:pt x="218440" y="19050"/>
                  </a:lnTo>
                  <a:lnTo>
                    <a:pt x="218440" y="21590"/>
                  </a:lnTo>
                  <a:lnTo>
                    <a:pt x="219710" y="21590"/>
                  </a:lnTo>
                  <a:lnTo>
                    <a:pt x="219710" y="22860"/>
                  </a:lnTo>
                  <a:lnTo>
                    <a:pt x="220980" y="22860"/>
                  </a:lnTo>
                  <a:lnTo>
                    <a:pt x="220980" y="21590"/>
                  </a:lnTo>
                  <a:lnTo>
                    <a:pt x="455917" y="21590"/>
                  </a:lnTo>
                  <a:lnTo>
                    <a:pt x="455917" y="19050"/>
                  </a:lnTo>
                  <a:close/>
                </a:path>
                <a:path w="466089" h="33019">
                  <a:moveTo>
                    <a:pt x="457200" y="22860"/>
                  </a:moveTo>
                  <a:lnTo>
                    <a:pt x="220980" y="22860"/>
                  </a:lnTo>
                  <a:lnTo>
                    <a:pt x="220980" y="24130"/>
                  </a:lnTo>
                  <a:lnTo>
                    <a:pt x="223520" y="24130"/>
                  </a:lnTo>
                  <a:lnTo>
                    <a:pt x="223520" y="25400"/>
                  </a:lnTo>
                  <a:lnTo>
                    <a:pt x="224790" y="25400"/>
                  </a:lnTo>
                  <a:lnTo>
                    <a:pt x="224790" y="24130"/>
                  </a:lnTo>
                  <a:lnTo>
                    <a:pt x="457200" y="24130"/>
                  </a:lnTo>
                  <a:lnTo>
                    <a:pt x="457200" y="22860"/>
                  </a:lnTo>
                  <a:close/>
                </a:path>
                <a:path w="466089" h="33019">
                  <a:moveTo>
                    <a:pt x="461010" y="25400"/>
                  </a:moveTo>
                  <a:lnTo>
                    <a:pt x="459740" y="25400"/>
                  </a:lnTo>
                  <a:lnTo>
                    <a:pt x="459740" y="24130"/>
                  </a:lnTo>
                  <a:lnTo>
                    <a:pt x="458470" y="24130"/>
                  </a:lnTo>
                  <a:lnTo>
                    <a:pt x="458470" y="25400"/>
                  </a:lnTo>
                  <a:lnTo>
                    <a:pt x="227330" y="25400"/>
                  </a:lnTo>
                  <a:lnTo>
                    <a:pt x="227330" y="27940"/>
                  </a:lnTo>
                  <a:lnTo>
                    <a:pt x="228600" y="27940"/>
                  </a:lnTo>
                  <a:lnTo>
                    <a:pt x="228600" y="29210"/>
                  </a:lnTo>
                  <a:lnTo>
                    <a:pt x="231140" y="29210"/>
                  </a:lnTo>
                  <a:lnTo>
                    <a:pt x="231140" y="27940"/>
                  </a:lnTo>
                  <a:lnTo>
                    <a:pt x="461010" y="27940"/>
                  </a:lnTo>
                  <a:lnTo>
                    <a:pt x="461010" y="25400"/>
                  </a:lnTo>
                  <a:close/>
                </a:path>
                <a:path w="466089" h="33019">
                  <a:moveTo>
                    <a:pt x="463550" y="27940"/>
                  </a:moveTo>
                  <a:lnTo>
                    <a:pt x="462267" y="27940"/>
                  </a:lnTo>
                  <a:lnTo>
                    <a:pt x="462267" y="29210"/>
                  </a:lnTo>
                  <a:lnTo>
                    <a:pt x="231140" y="29210"/>
                  </a:lnTo>
                  <a:lnTo>
                    <a:pt x="231140" y="30480"/>
                  </a:lnTo>
                  <a:lnTo>
                    <a:pt x="232410" y="30480"/>
                  </a:lnTo>
                  <a:lnTo>
                    <a:pt x="232410" y="31750"/>
                  </a:lnTo>
                  <a:lnTo>
                    <a:pt x="234950" y="31750"/>
                  </a:lnTo>
                  <a:lnTo>
                    <a:pt x="234950" y="30480"/>
                  </a:lnTo>
                  <a:lnTo>
                    <a:pt x="463550" y="30480"/>
                  </a:lnTo>
                  <a:lnTo>
                    <a:pt x="463550" y="29210"/>
                  </a:lnTo>
                  <a:lnTo>
                    <a:pt x="463550" y="27940"/>
                  </a:lnTo>
                  <a:close/>
                </a:path>
                <a:path w="466089" h="33019">
                  <a:moveTo>
                    <a:pt x="466090" y="31750"/>
                  </a:moveTo>
                  <a:lnTo>
                    <a:pt x="236220" y="31750"/>
                  </a:lnTo>
                  <a:lnTo>
                    <a:pt x="236220" y="33020"/>
                  </a:lnTo>
                  <a:lnTo>
                    <a:pt x="466090" y="33020"/>
                  </a:lnTo>
                  <a:lnTo>
                    <a:pt x="466090" y="31750"/>
                  </a:lnTo>
                  <a:close/>
                </a:path>
              </a:pathLst>
            </a:custGeom>
            <a:solidFill>
              <a:srgbClr val="2A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5222240" y="2051049"/>
              <a:ext cx="490220" cy="33020"/>
            </a:xfrm>
            <a:custGeom>
              <a:avLst/>
              <a:gdLst/>
              <a:ahLst/>
              <a:cxnLst/>
              <a:rect l="l" t="t" r="r" b="b"/>
              <a:pathLst>
                <a:path w="490220" h="33019">
                  <a:moveTo>
                    <a:pt x="12319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8890"/>
                  </a:lnTo>
                  <a:close/>
                </a:path>
                <a:path w="490220" h="33019">
                  <a:moveTo>
                    <a:pt x="12319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123190" y="7620"/>
                  </a:lnTo>
                  <a:lnTo>
                    <a:pt x="123190" y="5080"/>
                  </a:lnTo>
                  <a:close/>
                </a:path>
                <a:path w="490220" h="33019">
                  <a:moveTo>
                    <a:pt x="12319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123190" y="3810"/>
                  </a:lnTo>
                  <a:lnTo>
                    <a:pt x="123190" y="2540"/>
                  </a:lnTo>
                  <a:close/>
                </a:path>
                <a:path w="490220" h="33019">
                  <a:moveTo>
                    <a:pt x="1231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3190" y="1270"/>
                  </a:lnTo>
                  <a:lnTo>
                    <a:pt x="123190" y="0"/>
                  </a:lnTo>
                  <a:close/>
                </a:path>
                <a:path w="490220" h="33019">
                  <a:moveTo>
                    <a:pt x="124460" y="30480"/>
                  </a:moveTo>
                  <a:lnTo>
                    <a:pt x="0" y="30480"/>
                  </a:lnTo>
                  <a:lnTo>
                    <a:pt x="0" y="33020"/>
                  </a:lnTo>
                  <a:lnTo>
                    <a:pt x="124460" y="33020"/>
                  </a:lnTo>
                  <a:lnTo>
                    <a:pt x="124460" y="30480"/>
                  </a:lnTo>
                  <a:close/>
                </a:path>
                <a:path w="490220" h="33019">
                  <a:moveTo>
                    <a:pt x="124460" y="27940"/>
                  </a:moveTo>
                  <a:lnTo>
                    <a:pt x="0" y="27940"/>
                  </a:lnTo>
                  <a:lnTo>
                    <a:pt x="0" y="29210"/>
                  </a:lnTo>
                  <a:lnTo>
                    <a:pt x="124460" y="29210"/>
                  </a:lnTo>
                  <a:lnTo>
                    <a:pt x="124460" y="27940"/>
                  </a:lnTo>
                  <a:close/>
                </a:path>
                <a:path w="490220" h="33019">
                  <a:moveTo>
                    <a:pt x="124460" y="24130"/>
                  </a:moveTo>
                  <a:lnTo>
                    <a:pt x="0" y="24130"/>
                  </a:lnTo>
                  <a:lnTo>
                    <a:pt x="0" y="26670"/>
                  </a:lnTo>
                  <a:lnTo>
                    <a:pt x="124460" y="26670"/>
                  </a:lnTo>
                  <a:lnTo>
                    <a:pt x="124460" y="24130"/>
                  </a:lnTo>
                  <a:close/>
                </a:path>
                <a:path w="490220" h="33019">
                  <a:moveTo>
                    <a:pt x="124460" y="21590"/>
                  </a:moveTo>
                  <a:lnTo>
                    <a:pt x="0" y="21590"/>
                  </a:lnTo>
                  <a:lnTo>
                    <a:pt x="0" y="22860"/>
                  </a:lnTo>
                  <a:lnTo>
                    <a:pt x="124460" y="22860"/>
                  </a:lnTo>
                  <a:lnTo>
                    <a:pt x="124460" y="21590"/>
                  </a:lnTo>
                  <a:close/>
                </a:path>
                <a:path w="490220" h="33019">
                  <a:moveTo>
                    <a:pt x="124460" y="17780"/>
                  </a:moveTo>
                  <a:lnTo>
                    <a:pt x="0" y="17780"/>
                  </a:lnTo>
                  <a:lnTo>
                    <a:pt x="0" y="20320"/>
                  </a:lnTo>
                  <a:lnTo>
                    <a:pt x="124460" y="20320"/>
                  </a:lnTo>
                  <a:lnTo>
                    <a:pt x="124460" y="17780"/>
                  </a:lnTo>
                  <a:close/>
                </a:path>
                <a:path w="490220" h="33019">
                  <a:moveTo>
                    <a:pt x="124460" y="15240"/>
                  </a:moveTo>
                  <a:lnTo>
                    <a:pt x="0" y="15240"/>
                  </a:lnTo>
                  <a:lnTo>
                    <a:pt x="0" y="16510"/>
                  </a:lnTo>
                  <a:lnTo>
                    <a:pt x="124460" y="16510"/>
                  </a:lnTo>
                  <a:lnTo>
                    <a:pt x="124460" y="15240"/>
                  </a:lnTo>
                  <a:close/>
                </a:path>
                <a:path w="490220" h="33019">
                  <a:moveTo>
                    <a:pt x="124460" y="11430"/>
                  </a:moveTo>
                  <a:lnTo>
                    <a:pt x="0" y="11430"/>
                  </a:lnTo>
                  <a:lnTo>
                    <a:pt x="0" y="13970"/>
                  </a:lnTo>
                  <a:lnTo>
                    <a:pt x="124460" y="13970"/>
                  </a:lnTo>
                  <a:lnTo>
                    <a:pt x="124460" y="11430"/>
                  </a:lnTo>
                  <a:close/>
                </a:path>
                <a:path w="490220" h="33019">
                  <a:moveTo>
                    <a:pt x="466090" y="0"/>
                  </a:moveTo>
                  <a:lnTo>
                    <a:pt x="236220" y="0"/>
                  </a:lnTo>
                  <a:lnTo>
                    <a:pt x="236220" y="1270"/>
                  </a:lnTo>
                  <a:lnTo>
                    <a:pt x="238760" y="1270"/>
                  </a:lnTo>
                  <a:lnTo>
                    <a:pt x="238760" y="2540"/>
                  </a:lnTo>
                  <a:lnTo>
                    <a:pt x="240030" y="2540"/>
                  </a:lnTo>
                  <a:lnTo>
                    <a:pt x="240030" y="1270"/>
                  </a:lnTo>
                  <a:lnTo>
                    <a:pt x="466090" y="1270"/>
                  </a:lnTo>
                  <a:lnTo>
                    <a:pt x="466090" y="0"/>
                  </a:lnTo>
                  <a:close/>
                </a:path>
                <a:path w="490220" h="33019">
                  <a:moveTo>
                    <a:pt x="468630" y="1270"/>
                  </a:moveTo>
                  <a:lnTo>
                    <a:pt x="467360" y="1270"/>
                  </a:lnTo>
                  <a:lnTo>
                    <a:pt x="467360" y="2540"/>
                  </a:lnTo>
                  <a:lnTo>
                    <a:pt x="240030" y="2540"/>
                  </a:lnTo>
                  <a:lnTo>
                    <a:pt x="240030" y="3810"/>
                  </a:lnTo>
                  <a:lnTo>
                    <a:pt x="241300" y="3810"/>
                  </a:lnTo>
                  <a:lnTo>
                    <a:pt x="241300" y="5080"/>
                  </a:lnTo>
                  <a:lnTo>
                    <a:pt x="243840" y="5080"/>
                  </a:lnTo>
                  <a:lnTo>
                    <a:pt x="243840" y="3810"/>
                  </a:lnTo>
                  <a:lnTo>
                    <a:pt x="468630" y="3810"/>
                  </a:lnTo>
                  <a:lnTo>
                    <a:pt x="468630" y="2540"/>
                  </a:lnTo>
                  <a:lnTo>
                    <a:pt x="468630" y="1270"/>
                  </a:lnTo>
                  <a:close/>
                </a:path>
                <a:path w="490220" h="33019">
                  <a:moveTo>
                    <a:pt x="471170" y="5080"/>
                  </a:moveTo>
                  <a:lnTo>
                    <a:pt x="469900" y="5080"/>
                  </a:lnTo>
                  <a:lnTo>
                    <a:pt x="469900" y="3810"/>
                  </a:lnTo>
                  <a:lnTo>
                    <a:pt x="468630" y="3810"/>
                  </a:lnTo>
                  <a:lnTo>
                    <a:pt x="468617" y="5080"/>
                  </a:lnTo>
                  <a:lnTo>
                    <a:pt x="245110" y="5080"/>
                  </a:lnTo>
                  <a:lnTo>
                    <a:pt x="245110" y="7620"/>
                  </a:lnTo>
                  <a:lnTo>
                    <a:pt x="246380" y="7620"/>
                  </a:lnTo>
                  <a:lnTo>
                    <a:pt x="246380" y="8890"/>
                  </a:lnTo>
                  <a:lnTo>
                    <a:pt x="247650" y="8890"/>
                  </a:lnTo>
                  <a:lnTo>
                    <a:pt x="247650" y="7620"/>
                  </a:lnTo>
                  <a:lnTo>
                    <a:pt x="471170" y="7620"/>
                  </a:lnTo>
                  <a:lnTo>
                    <a:pt x="471170" y="5080"/>
                  </a:lnTo>
                  <a:close/>
                </a:path>
                <a:path w="490220" h="33019">
                  <a:moveTo>
                    <a:pt x="472440" y="8890"/>
                  </a:moveTo>
                  <a:lnTo>
                    <a:pt x="247650" y="8890"/>
                  </a:lnTo>
                  <a:lnTo>
                    <a:pt x="247650" y="10160"/>
                  </a:lnTo>
                  <a:lnTo>
                    <a:pt x="250190" y="10160"/>
                  </a:lnTo>
                  <a:lnTo>
                    <a:pt x="250190" y="11430"/>
                  </a:lnTo>
                  <a:lnTo>
                    <a:pt x="251460" y="11430"/>
                  </a:lnTo>
                  <a:lnTo>
                    <a:pt x="251460" y="10160"/>
                  </a:lnTo>
                  <a:lnTo>
                    <a:pt x="472440" y="10160"/>
                  </a:lnTo>
                  <a:lnTo>
                    <a:pt x="472440" y="8890"/>
                  </a:lnTo>
                  <a:close/>
                </a:path>
                <a:path w="490220" h="33019">
                  <a:moveTo>
                    <a:pt x="476250" y="11430"/>
                  </a:moveTo>
                  <a:lnTo>
                    <a:pt x="474980" y="11430"/>
                  </a:lnTo>
                  <a:lnTo>
                    <a:pt x="474980" y="10160"/>
                  </a:lnTo>
                  <a:lnTo>
                    <a:pt x="473710" y="10160"/>
                  </a:lnTo>
                  <a:lnTo>
                    <a:pt x="473710" y="11430"/>
                  </a:lnTo>
                  <a:lnTo>
                    <a:pt x="252730" y="11430"/>
                  </a:lnTo>
                  <a:lnTo>
                    <a:pt x="252730" y="13970"/>
                  </a:lnTo>
                  <a:lnTo>
                    <a:pt x="254000" y="13970"/>
                  </a:lnTo>
                  <a:lnTo>
                    <a:pt x="254000" y="15240"/>
                  </a:lnTo>
                  <a:lnTo>
                    <a:pt x="256540" y="15240"/>
                  </a:lnTo>
                  <a:lnTo>
                    <a:pt x="256540" y="13970"/>
                  </a:lnTo>
                  <a:lnTo>
                    <a:pt x="476250" y="13970"/>
                  </a:lnTo>
                  <a:lnTo>
                    <a:pt x="476250" y="11430"/>
                  </a:lnTo>
                  <a:close/>
                </a:path>
                <a:path w="490220" h="33019">
                  <a:moveTo>
                    <a:pt x="477507" y="13970"/>
                  </a:moveTo>
                  <a:lnTo>
                    <a:pt x="476250" y="13970"/>
                  </a:lnTo>
                  <a:lnTo>
                    <a:pt x="476250" y="15240"/>
                  </a:lnTo>
                  <a:lnTo>
                    <a:pt x="256540" y="15240"/>
                  </a:lnTo>
                  <a:lnTo>
                    <a:pt x="256540" y="16510"/>
                  </a:lnTo>
                  <a:lnTo>
                    <a:pt x="257810" y="16510"/>
                  </a:lnTo>
                  <a:lnTo>
                    <a:pt x="257810" y="17780"/>
                  </a:lnTo>
                  <a:lnTo>
                    <a:pt x="259080" y="17780"/>
                  </a:lnTo>
                  <a:lnTo>
                    <a:pt x="259080" y="16510"/>
                  </a:lnTo>
                  <a:lnTo>
                    <a:pt x="477507" y="16510"/>
                  </a:lnTo>
                  <a:lnTo>
                    <a:pt x="477507" y="15240"/>
                  </a:lnTo>
                  <a:lnTo>
                    <a:pt x="477507" y="13970"/>
                  </a:lnTo>
                  <a:close/>
                </a:path>
                <a:path w="490220" h="33019">
                  <a:moveTo>
                    <a:pt x="480060" y="16510"/>
                  </a:moveTo>
                  <a:lnTo>
                    <a:pt x="478790" y="16510"/>
                  </a:lnTo>
                  <a:lnTo>
                    <a:pt x="478790" y="17780"/>
                  </a:lnTo>
                  <a:lnTo>
                    <a:pt x="260350" y="17780"/>
                  </a:lnTo>
                  <a:lnTo>
                    <a:pt x="260350" y="20320"/>
                  </a:lnTo>
                  <a:lnTo>
                    <a:pt x="262890" y="20320"/>
                  </a:lnTo>
                  <a:lnTo>
                    <a:pt x="262890" y="21590"/>
                  </a:lnTo>
                  <a:lnTo>
                    <a:pt x="264160" y="21590"/>
                  </a:lnTo>
                  <a:lnTo>
                    <a:pt x="264160" y="20320"/>
                  </a:lnTo>
                  <a:lnTo>
                    <a:pt x="480060" y="20320"/>
                  </a:lnTo>
                  <a:lnTo>
                    <a:pt x="480060" y="17780"/>
                  </a:lnTo>
                  <a:lnTo>
                    <a:pt x="480060" y="16510"/>
                  </a:lnTo>
                  <a:close/>
                </a:path>
                <a:path w="490220" h="33019">
                  <a:moveTo>
                    <a:pt x="482600" y="20320"/>
                  </a:moveTo>
                  <a:lnTo>
                    <a:pt x="481317" y="20320"/>
                  </a:lnTo>
                  <a:lnTo>
                    <a:pt x="481317" y="21590"/>
                  </a:lnTo>
                  <a:lnTo>
                    <a:pt x="264160" y="21590"/>
                  </a:lnTo>
                  <a:lnTo>
                    <a:pt x="264160" y="22860"/>
                  </a:lnTo>
                  <a:lnTo>
                    <a:pt x="265430" y="22860"/>
                  </a:lnTo>
                  <a:lnTo>
                    <a:pt x="265430" y="24130"/>
                  </a:lnTo>
                  <a:lnTo>
                    <a:pt x="266700" y="24130"/>
                  </a:lnTo>
                  <a:lnTo>
                    <a:pt x="266700" y="22860"/>
                  </a:lnTo>
                  <a:lnTo>
                    <a:pt x="482600" y="22860"/>
                  </a:lnTo>
                  <a:lnTo>
                    <a:pt x="482600" y="21590"/>
                  </a:lnTo>
                  <a:lnTo>
                    <a:pt x="482600" y="20320"/>
                  </a:lnTo>
                  <a:close/>
                </a:path>
                <a:path w="490220" h="33019">
                  <a:moveTo>
                    <a:pt x="485140" y="24130"/>
                  </a:moveTo>
                  <a:lnTo>
                    <a:pt x="269240" y="24130"/>
                  </a:lnTo>
                  <a:lnTo>
                    <a:pt x="269240" y="26670"/>
                  </a:lnTo>
                  <a:lnTo>
                    <a:pt x="270510" y="26670"/>
                  </a:lnTo>
                  <a:lnTo>
                    <a:pt x="270510" y="27940"/>
                  </a:lnTo>
                  <a:lnTo>
                    <a:pt x="271780" y="27940"/>
                  </a:lnTo>
                  <a:lnTo>
                    <a:pt x="271780" y="26670"/>
                  </a:lnTo>
                  <a:lnTo>
                    <a:pt x="485140" y="26670"/>
                  </a:lnTo>
                  <a:lnTo>
                    <a:pt x="485140" y="24130"/>
                  </a:lnTo>
                  <a:close/>
                </a:path>
                <a:path w="490220" h="33019">
                  <a:moveTo>
                    <a:pt x="487680" y="26670"/>
                  </a:moveTo>
                  <a:lnTo>
                    <a:pt x="486410" y="26670"/>
                  </a:lnTo>
                  <a:lnTo>
                    <a:pt x="486410" y="27940"/>
                  </a:lnTo>
                  <a:lnTo>
                    <a:pt x="271780" y="27940"/>
                  </a:lnTo>
                  <a:lnTo>
                    <a:pt x="271780" y="29210"/>
                  </a:lnTo>
                  <a:lnTo>
                    <a:pt x="273050" y="29210"/>
                  </a:lnTo>
                  <a:lnTo>
                    <a:pt x="273050" y="30480"/>
                  </a:lnTo>
                  <a:lnTo>
                    <a:pt x="275590" y="30480"/>
                  </a:lnTo>
                  <a:lnTo>
                    <a:pt x="275590" y="29210"/>
                  </a:lnTo>
                  <a:lnTo>
                    <a:pt x="487680" y="29210"/>
                  </a:lnTo>
                  <a:lnTo>
                    <a:pt x="487680" y="27940"/>
                  </a:lnTo>
                  <a:lnTo>
                    <a:pt x="487680" y="26670"/>
                  </a:lnTo>
                  <a:close/>
                </a:path>
                <a:path w="490220" h="33019">
                  <a:moveTo>
                    <a:pt x="490220" y="30480"/>
                  </a:moveTo>
                  <a:lnTo>
                    <a:pt x="276860" y="30480"/>
                  </a:lnTo>
                  <a:lnTo>
                    <a:pt x="276860" y="33020"/>
                  </a:lnTo>
                  <a:lnTo>
                    <a:pt x="490220" y="33020"/>
                  </a:lnTo>
                  <a:lnTo>
                    <a:pt x="490220" y="30480"/>
                  </a:lnTo>
                  <a:close/>
                </a:path>
              </a:pathLst>
            </a:custGeom>
            <a:solidFill>
              <a:srgbClr val="2B2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5222240" y="2084069"/>
              <a:ext cx="511809" cy="33020"/>
            </a:xfrm>
            <a:custGeom>
              <a:avLst/>
              <a:gdLst/>
              <a:ahLst/>
              <a:cxnLst/>
              <a:rect l="l" t="t" r="r" b="b"/>
              <a:pathLst>
                <a:path w="511810" h="33019">
                  <a:moveTo>
                    <a:pt x="124460" y="29210"/>
                  </a:moveTo>
                  <a:lnTo>
                    <a:pt x="0" y="29210"/>
                  </a:lnTo>
                  <a:lnTo>
                    <a:pt x="0" y="31750"/>
                  </a:lnTo>
                  <a:lnTo>
                    <a:pt x="124460" y="31750"/>
                  </a:lnTo>
                  <a:lnTo>
                    <a:pt x="124460" y="29210"/>
                  </a:lnTo>
                  <a:close/>
                </a:path>
                <a:path w="511810" h="33019">
                  <a:moveTo>
                    <a:pt x="124460" y="26670"/>
                  </a:moveTo>
                  <a:lnTo>
                    <a:pt x="0" y="26670"/>
                  </a:lnTo>
                  <a:lnTo>
                    <a:pt x="0" y="27940"/>
                  </a:lnTo>
                  <a:lnTo>
                    <a:pt x="124460" y="27940"/>
                  </a:lnTo>
                  <a:lnTo>
                    <a:pt x="124460" y="26670"/>
                  </a:lnTo>
                  <a:close/>
                </a:path>
                <a:path w="511810" h="33019">
                  <a:moveTo>
                    <a:pt x="124460" y="22860"/>
                  </a:moveTo>
                  <a:lnTo>
                    <a:pt x="0" y="22860"/>
                  </a:lnTo>
                  <a:lnTo>
                    <a:pt x="0" y="25400"/>
                  </a:lnTo>
                  <a:lnTo>
                    <a:pt x="124460" y="25400"/>
                  </a:lnTo>
                  <a:lnTo>
                    <a:pt x="124460" y="22860"/>
                  </a:lnTo>
                  <a:close/>
                </a:path>
                <a:path w="511810" h="33019">
                  <a:moveTo>
                    <a:pt x="124460" y="20320"/>
                  </a:moveTo>
                  <a:lnTo>
                    <a:pt x="0" y="20320"/>
                  </a:lnTo>
                  <a:lnTo>
                    <a:pt x="0" y="21590"/>
                  </a:lnTo>
                  <a:lnTo>
                    <a:pt x="124460" y="21590"/>
                  </a:lnTo>
                  <a:lnTo>
                    <a:pt x="124460" y="20320"/>
                  </a:lnTo>
                  <a:close/>
                </a:path>
                <a:path w="511810" h="33019">
                  <a:moveTo>
                    <a:pt x="124460" y="16510"/>
                  </a:moveTo>
                  <a:lnTo>
                    <a:pt x="0" y="16510"/>
                  </a:lnTo>
                  <a:lnTo>
                    <a:pt x="0" y="19050"/>
                  </a:lnTo>
                  <a:lnTo>
                    <a:pt x="124460" y="19050"/>
                  </a:lnTo>
                  <a:lnTo>
                    <a:pt x="124460" y="16510"/>
                  </a:lnTo>
                  <a:close/>
                </a:path>
                <a:path w="511810" h="33019">
                  <a:moveTo>
                    <a:pt x="124460" y="13970"/>
                  </a:moveTo>
                  <a:lnTo>
                    <a:pt x="0" y="13970"/>
                  </a:lnTo>
                  <a:lnTo>
                    <a:pt x="0" y="15240"/>
                  </a:lnTo>
                  <a:lnTo>
                    <a:pt x="124460" y="15240"/>
                  </a:lnTo>
                  <a:lnTo>
                    <a:pt x="124460" y="13970"/>
                  </a:lnTo>
                  <a:close/>
                </a:path>
                <a:path w="511810" h="33019">
                  <a:moveTo>
                    <a:pt x="124460" y="10160"/>
                  </a:moveTo>
                  <a:lnTo>
                    <a:pt x="0" y="10160"/>
                  </a:lnTo>
                  <a:lnTo>
                    <a:pt x="0" y="12700"/>
                  </a:lnTo>
                  <a:lnTo>
                    <a:pt x="124460" y="12700"/>
                  </a:lnTo>
                  <a:lnTo>
                    <a:pt x="124460" y="10160"/>
                  </a:lnTo>
                  <a:close/>
                </a:path>
                <a:path w="511810" h="33019">
                  <a:moveTo>
                    <a:pt x="124460" y="7620"/>
                  </a:moveTo>
                  <a:lnTo>
                    <a:pt x="0" y="7620"/>
                  </a:lnTo>
                  <a:lnTo>
                    <a:pt x="0" y="8890"/>
                  </a:lnTo>
                  <a:lnTo>
                    <a:pt x="124460" y="8890"/>
                  </a:lnTo>
                  <a:lnTo>
                    <a:pt x="124460" y="7620"/>
                  </a:lnTo>
                  <a:close/>
                </a:path>
                <a:path w="511810" h="33019">
                  <a:moveTo>
                    <a:pt x="124460" y="3810"/>
                  </a:moveTo>
                  <a:lnTo>
                    <a:pt x="0" y="3810"/>
                  </a:lnTo>
                  <a:lnTo>
                    <a:pt x="0" y="6350"/>
                  </a:lnTo>
                  <a:lnTo>
                    <a:pt x="124460" y="6350"/>
                  </a:lnTo>
                  <a:lnTo>
                    <a:pt x="124460" y="3810"/>
                  </a:lnTo>
                  <a:close/>
                </a:path>
                <a:path w="511810" h="33019">
                  <a:moveTo>
                    <a:pt x="124460" y="1270"/>
                  </a:moveTo>
                  <a:lnTo>
                    <a:pt x="0" y="1270"/>
                  </a:lnTo>
                  <a:lnTo>
                    <a:pt x="0" y="2540"/>
                  </a:lnTo>
                  <a:lnTo>
                    <a:pt x="124460" y="2540"/>
                  </a:lnTo>
                  <a:lnTo>
                    <a:pt x="124460" y="1270"/>
                  </a:lnTo>
                  <a:close/>
                </a:path>
                <a:path w="511810" h="33019">
                  <a:moveTo>
                    <a:pt x="279400" y="0"/>
                  </a:moveTo>
                  <a:lnTo>
                    <a:pt x="278130" y="0"/>
                  </a:lnTo>
                  <a:lnTo>
                    <a:pt x="278130" y="1270"/>
                  </a:lnTo>
                  <a:lnTo>
                    <a:pt x="279400" y="1270"/>
                  </a:lnTo>
                  <a:lnTo>
                    <a:pt x="279400" y="0"/>
                  </a:lnTo>
                  <a:close/>
                </a:path>
                <a:path w="511810" h="33019">
                  <a:moveTo>
                    <a:pt x="492760" y="0"/>
                  </a:moveTo>
                  <a:lnTo>
                    <a:pt x="491490" y="0"/>
                  </a:lnTo>
                  <a:lnTo>
                    <a:pt x="491490" y="1270"/>
                  </a:lnTo>
                  <a:lnTo>
                    <a:pt x="279400" y="1270"/>
                  </a:lnTo>
                  <a:lnTo>
                    <a:pt x="279400" y="2540"/>
                  </a:lnTo>
                  <a:lnTo>
                    <a:pt x="280670" y="2540"/>
                  </a:lnTo>
                  <a:lnTo>
                    <a:pt x="280670" y="3810"/>
                  </a:lnTo>
                  <a:lnTo>
                    <a:pt x="281940" y="3810"/>
                  </a:lnTo>
                  <a:lnTo>
                    <a:pt x="281940" y="2540"/>
                  </a:lnTo>
                  <a:lnTo>
                    <a:pt x="492760" y="2540"/>
                  </a:lnTo>
                  <a:lnTo>
                    <a:pt x="492760" y="1270"/>
                  </a:lnTo>
                  <a:lnTo>
                    <a:pt x="492760" y="0"/>
                  </a:lnTo>
                  <a:close/>
                </a:path>
                <a:path w="511810" h="33019">
                  <a:moveTo>
                    <a:pt x="495300" y="3810"/>
                  </a:moveTo>
                  <a:lnTo>
                    <a:pt x="494017" y="3810"/>
                  </a:lnTo>
                  <a:lnTo>
                    <a:pt x="494017" y="2540"/>
                  </a:lnTo>
                  <a:lnTo>
                    <a:pt x="492760" y="2540"/>
                  </a:lnTo>
                  <a:lnTo>
                    <a:pt x="492760" y="3810"/>
                  </a:lnTo>
                  <a:lnTo>
                    <a:pt x="284480" y="3810"/>
                  </a:lnTo>
                  <a:lnTo>
                    <a:pt x="284480" y="6350"/>
                  </a:lnTo>
                  <a:lnTo>
                    <a:pt x="285750" y="6350"/>
                  </a:lnTo>
                  <a:lnTo>
                    <a:pt x="285750" y="7620"/>
                  </a:lnTo>
                  <a:lnTo>
                    <a:pt x="287020" y="7620"/>
                  </a:lnTo>
                  <a:lnTo>
                    <a:pt x="287020" y="6350"/>
                  </a:lnTo>
                  <a:lnTo>
                    <a:pt x="495300" y="6350"/>
                  </a:lnTo>
                  <a:lnTo>
                    <a:pt x="495300" y="3810"/>
                  </a:lnTo>
                  <a:close/>
                </a:path>
                <a:path w="511810" h="33019">
                  <a:moveTo>
                    <a:pt x="497840" y="6350"/>
                  </a:moveTo>
                  <a:lnTo>
                    <a:pt x="496570" y="6350"/>
                  </a:lnTo>
                  <a:lnTo>
                    <a:pt x="496570" y="7620"/>
                  </a:lnTo>
                  <a:lnTo>
                    <a:pt x="287020" y="7620"/>
                  </a:lnTo>
                  <a:lnTo>
                    <a:pt x="287020" y="8890"/>
                  </a:lnTo>
                  <a:lnTo>
                    <a:pt x="288290" y="8890"/>
                  </a:lnTo>
                  <a:lnTo>
                    <a:pt x="288290" y="10160"/>
                  </a:lnTo>
                  <a:lnTo>
                    <a:pt x="289560" y="10160"/>
                  </a:lnTo>
                  <a:lnTo>
                    <a:pt x="289560" y="8890"/>
                  </a:lnTo>
                  <a:lnTo>
                    <a:pt x="497840" y="8890"/>
                  </a:lnTo>
                  <a:lnTo>
                    <a:pt x="497840" y="7620"/>
                  </a:lnTo>
                  <a:lnTo>
                    <a:pt x="497840" y="6350"/>
                  </a:lnTo>
                  <a:close/>
                </a:path>
                <a:path w="511810" h="33019">
                  <a:moveTo>
                    <a:pt x="500380" y="10160"/>
                  </a:moveTo>
                  <a:lnTo>
                    <a:pt x="499110" y="10160"/>
                  </a:lnTo>
                  <a:lnTo>
                    <a:pt x="499110" y="8890"/>
                  </a:lnTo>
                  <a:lnTo>
                    <a:pt x="497840" y="8890"/>
                  </a:lnTo>
                  <a:lnTo>
                    <a:pt x="497840" y="10160"/>
                  </a:lnTo>
                  <a:lnTo>
                    <a:pt x="290830" y="10160"/>
                  </a:lnTo>
                  <a:lnTo>
                    <a:pt x="290830" y="12700"/>
                  </a:lnTo>
                  <a:lnTo>
                    <a:pt x="292100" y="12700"/>
                  </a:lnTo>
                  <a:lnTo>
                    <a:pt x="292100" y="13970"/>
                  </a:lnTo>
                  <a:lnTo>
                    <a:pt x="293370" y="13970"/>
                  </a:lnTo>
                  <a:lnTo>
                    <a:pt x="293370" y="12700"/>
                  </a:lnTo>
                  <a:lnTo>
                    <a:pt x="500380" y="12700"/>
                  </a:lnTo>
                  <a:lnTo>
                    <a:pt x="500380" y="10160"/>
                  </a:lnTo>
                  <a:close/>
                </a:path>
                <a:path w="511810" h="33019">
                  <a:moveTo>
                    <a:pt x="501650" y="13970"/>
                  </a:moveTo>
                  <a:lnTo>
                    <a:pt x="293370" y="13970"/>
                  </a:lnTo>
                  <a:lnTo>
                    <a:pt x="293370" y="15240"/>
                  </a:lnTo>
                  <a:lnTo>
                    <a:pt x="294640" y="15240"/>
                  </a:lnTo>
                  <a:lnTo>
                    <a:pt x="294640" y="16510"/>
                  </a:lnTo>
                  <a:lnTo>
                    <a:pt x="297180" y="16510"/>
                  </a:lnTo>
                  <a:lnTo>
                    <a:pt x="297180" y="15240"/>
                  </a:lnTo>
                  <a:lnTo>
                    <a:pt x="501650" y="15240"/>
                  </a:lnTo>
                  <a:lnTo>
                    <a:pt x="501650" y="13970"/>
                  </a:lnTo>
                  <a:close/>
                </a:path>
                <a:path w="511810" h="33019">
                  <a:moveTo>
                    <a:pt x="504190" y="16510"/>
                  </a:moveTo>
                  <a:lnTo>
                    <a:pt x="298450" y="16510"/>
                  </a:lnTo>
                  <a:lnTo>
                    <a:pt x="298450" y="19050"/>
                  </a:lnTo>
                  <a:lnTo>
                    <a:pt x="299720" y="19050"/>
                  </a:lnTo>
                  <a:lnTo>
                    <a:pt x="299720" y="20320"/>
                  </a:lnTo>
                  <a:lnTo>
                    <a:pt x="300990" y="20320"/>
                  </a:lnTo>
                  <a:lnTo>
                    <a:pt x="300990" y="19050"/>
                  </a:lnTo>
                  <a:lnTo>
                    <a:pt x="504190" y="19050"/>
                  </a:lnTo>
                  <a:lnTo>
                    <a:pt x="504190" y="16510"/>
                  </a:lnTo>
                  <a:close/>
                </a:path>
                <a:path w="511810" h="33019">
                  <a:moveTo>
                    <a:pt x="505460" y="20320"/>
                  </a:moveTo>
                  <a:lnTo>
                    <a:pt x="300990" y="20320"/>
                  </a:lnTo>
                  <a:lnTo>
                    <a:pt x="300990" y="21590"/>
                  </a:lnTo>
                  <a:lnTo>
                    <a:pt x="302260" y="21590"/>
                  </a:lnTo>
                  <a:lnTo>
                    <a:pt x="302260" y="22860"/>
                  </a:lnTo>
                  <a:lnTo>
                    <a:pt x="303530" y="22860"/>
                  </a:lnTo>
                  <a:lnTo>
                    <a:pt x="303530" y="21590"/>
                  </a:lnTo>
                  <a:lnTo>
                    <a:pt x="505460" y="21590"/>
                  </a:lnTo>
                  <a:lnTo>
                    <a:pt x="505460" y="20320"/>
                  </a:lnTo>
                  <a:close/>
                </a:path>
                <a:path w="511810" h="33019">
                  <a:moveTo>
                    <a:pt x="508000" y="22860"/>
                  </a:moveTo>
                  <a:lnTo>
                    <a:pt x="304800" y="22860"/>
                  </a:lnTo>
                  <a:lnTo>
                    <a:pt x="304800" y="25400"/>
                  </a:lnTo>
                  <a:lnTo>
                    <a:pt x="306070" y="25400"/>
                  </a:lnTo>
                  <a:lnTo>
                    <a:pt x="306070" y="26670"/>
                  </a:lnTo>
                  <a:lnTo>
                    <a:pt x="307340" y="26670"/>
                  </a:lnTo>
                  <a:lnTo>
                    <a:pt x="307340" y="25400"/>
                  </a:lnTo>
                  <a:lnTo>
                    <a:pt x="508000" y="25400"/>
                  </a:lnTo>
                  <a:lnTo>
                    <a:pt x="508000" y="22860"/>
                  </a:lnTo>
                  <a:close/>
                </a:path>
                <a:path w="511810" h="33019">
                  <a:moveTo>
                    <a:pt x="509257" y="26670"/>
                  </a:moveTo>
                  <a:lnTo>
                    <a:pt x="307340" y="26670"/>
                  </a:lnTo>
                  <a:lnTo>
                    <a:pt x="307340" y="27940"/>
                  </a:lnTo>
                  <a:lnTo>
                    <a:pt x="309880" y="27940"/>
                  </a:lnTo>
                  <a:lnTo>
                    <a:pt x="309880" y="29210"/>
                  </a:lnTo>
                  <a:lnTo>
                    <a:pt x="311150" y="29210"/>
                  </a:lnTo>
                  <a:lnTo>
                    <a:pt x="311150" y="27940"/>
                  </a:lnTo>
                  <a:lnTo>
                    <a:pt x="509257" y="27940"/>
                  </a:lnTo>
                  <a:lnTo>
                    <a:pt x="509257" y="26670"/>
                  </a:lnTo>
                  <a:close/>
                </a:path>
                <a:path w="511810" h="33019">
                  <a:moveTo>
                    <a:pt x="511810" y="29210"/>
                  </a:moveTo>
                  <a:lnTo>
                    <a:pt x="312420" y="29210"/>
                  </a:lnTo>
                  <a:lnTo>
                    <a:pt x="312420" y="31750"/>
                  </a:lnTo>
                  <a:lnTo>
                    <a:pt x="313690" y="31750"/>
                  </a:lnTo>
                  <a:lnTo>
                    <a:pt x="313690" y="33020"/>
                  </a:lnTo>
                  <a:lnTo>
                    <a:pt x="314960" y="33020"/>
                  </a:lnTo>
                  <a:lnTo>
                    <a:pt x="314960" y="31750"/>
                  </a:lnTo>
                  <a:lnTo>
                    <a:pt x="511810" y="31750"/>
                  </a:lnTo>
                  <a:lnTo>
                    <a:pt x="511810" y="29210"/>
                  </a:lnTo>
                  <a:close/>
                </a:path>
              </a:pathLst>
            </a:custGeom>
            <a:solidFill>
              <a:srgbClr val="2C2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5220970" y="2117089"/>
              <a:ext cx="528320" cy="33020"/>
            </a:xfrm>
            <a:custGeom>
              <a:avLst/>
              <a:gdLst/>
              <a:ahLst/>
              <a:cxnLst/>
              <a:rect l="l" t="t" r="r" b="b"/>
              <a:pathLst>
                <a:path w="528320" h="33019">
                  <a:moveTo>
                    <a:pt x="126987" y="2540"/>
                  </a:moveTo>
                  <a:lnTo>
                    <a:pt x="1270" y="2540"/>
                  </a:lnTo>
                  <a:lnTo>
                    <a:pt x="1270" y="5080"/>
                  </a:lnTo>
                  <a:lnTo>
                    <a:pt x="126987" y="5080"/>
                  </a:lnTo>
                  <a:lnTo>
                    <a:pt x="126987" y="2540"/>
                  </a:lnTo>
                  <a:close/>
                </a:path>
                <a:path w="528320" h="33019">
                  <a:moveTo>
                    <a:pt x="126987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126987" y="1270"/>
                  </a:lnTo>
                  <a:lnTo>
                    <a:pt x="126987" y="0"/>
                  </a:lnTo>
                  <a:close/>
                </a:path>
                <a:path w="528320" h="33019">
                  <a:moveTo>
                    <a:pt x="127000" y="31750"/>
                  </a:moveTo>
                  <a:lnTo>
                    <a:pt x="0" y="31750"/>
                  </a:lnTo>
                  <a:lnTo>
                    <a:pt x="0" y="33020"/>
                  </a:lnTo>
                  <a:lnTo>
                    <a:pt x="127000" y="33020"/>
                  </a:lnTo>
                  <a:lnTo>
                    <a:pt x="127000" y="31750"/>
                  </a:lnTo>
                  <a:close/>
                </a:path>
                <a:path w="528320" h="33019">
                  <a:moveTo>
                    <a:pt x="127000" y="27940"/>
                  </a:moveTo>
                  <a:lnTo>
                    <a:pt x="0" y="27940"/>
                  </a:lnTo>
                  <a:lnTo>
                    <a:pt x="0" y="30480"/>
                  </a:lnTo>
                  <a:lnTo>
                    <a:pt x="127000" y="30480"/>
                  </a:lnTo>
                  <a:lnTo>
                    <a:pt x="127000" y="27940"/>
                  </a:lnTo>
                  <a:close/>
                </a:path>
                <a:path w="528320" h="33019">
                  <a:moveTo>
                    <a:pt x="127000" y="25400"/>
                  </a:moveTo>
                  <a:lnTo>
                    <a:pt x="0" y="25400"/>
                  </a:lnTo>
                  <a:lnTo>
                    <a:pt x="0" y="26670"/>
                  </a:lnTo>
                  <a:lnTo>
                    <a:pt x="127000" y="26670"/>
                  </a:lnTo>
                  <a:lnTo>
                    <a:pt x="127000" y="25400"/>
                  </a:lnTo>
                  <a:close/>
                </a:path>
                <a:path w="528320" h="33019">
                  <a:moveTo>
                    <a:pt x="127000" y="21590"/>
                  </a:moveTo>
                  <a:lnTo>
                    <a:pt x="0" y="21590"/>
                  </a:lnTo>
                  <a:lnTo>
                    <a:pt x="0" y="24130"/>
                  </a:lnTo>
                  <a:lnTo>
                    <a:pt x="127000" y="24130"/>
                  </a:lnTo>
                  <a:lnTo>
                    <a:pt x="127000" y="21590"/>
                  </a:lnTo>
                  <a:close/>
                </a:path>
                <a:path w="528320" h="33019">
                  <a:moveTo>
                    <a:pt x="127000" y="19050"/>
                  </a:moveTo>
                  <a:lnTo>
                    <a:pt x="0" y="19050"/>
                  </a:lnTo>
                  <a:lnTo>
                    <a:pt x="0" y="20320"/>
                  </a:lnTo>
                  <a:lnTo>
                    <a:pt x="127000" y="20320"/>
                  </a:lnTo>
                  <a:lnTo>
                    <a:pt x="127000" y="19050"/>
                  </a:lnTo>
                  <a:close/>
                </a:path>
                <a:path w="528320" h="33019">
                  <a:moveTo>
                    <a:pt x="127000" y="15240"/>
                  </a:moveTo>
                  <a:lnTo>
                    <a:pt x="0" y="15240"/>
                  </a:lnTo>
                  <a:lnTo>
                    <a:pt x="0" y="17780"/>
                  </a:lnTo>
                  <a:lnTo>
                    <a:pt x="127000" y="17780"/>
                  </a:lnTo>
                  <a:lnTo>
                    <a:pt x="127000" y="15240"/>
                  </a:lnTo>
                  <a:close/>
                </a:path>
                <a:path w="528320" h="33019">
                  <a:moveTo>
                    <a:pt x="127000" y="12700"/>
                  </a:moveTo>
                  <a:lnTo>
                    <a:pt x="0" y="12700"/>
                  </a:lnTo>
                  <a:lnTo>
                    <a:pt x="0" y="13970"/>
                  </a:lnTo>
                  <a:lnTo>
                    <a:pt x="127000" y="13970"/>
                  </a:lnTo>
                  <a:lnTo>
                    <a:pt x="127000" y="12700"/>
                  </a:lnTo>
                  <a:close/>
                </a:path>
                <a:path w="528320" h="33019">
                  <a:moveTo>
                    <a:pt x="127000" y="8890"/>
                  </a:moveTo>
                  <a:lnTo>
                    <a:pt x="0" y="8890"/>
                  </a:lnTo>
                  <a:lnTo>
                    <a:pt x="0" y="11430"/>
                  </a:lnTo>
                  <a:lnTo>
                    <a:pt x="127000" y="11430"/>
                  </a:lnTo>
                  <a:lnTo>
                    <a:pt x="127000" y="8890"/>
                  </a:lnTo>
                  <a:close/>
                </a:path>
                <a:path w="528320" h="33019">
                  <a:moveTo>
                    <a:pt x="12700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127000" y="7620"/>
                  </a:lnTo>
                  <a:lnTo>
                    <a:pt x="127000" y="6350"/>
                  </a:lnTo>
                  <a:close/>
                </a:path>
                <a:path w="528320" h="33019">
                  <a:moveTo>
                    <a:pt x="514350" y="0"/>
                  </a:moveTo>
                  <a:lnTo>
                    <a:pt x="316230" y="0"/>
                  </a:lnTo>
                  <a:lnTo>
                    <a:pt x="316230" y="1270"/>
                  </a:lnTo>
                  <a:lnTo>
                    <a:pt x="317500" y="1270"/>
                  </a:lnTo>
                  <a:lnTo>
                    <a:pt x="317500" y="2540"/>
                  </a:lnTo>
                  <a:lnTo>
                    <a:pt x="318770" y="2540"/>
                  </a:lnTo>
                  <a:lnTo>
                    <a:pt x="318770" y="1270"/>
                  </a:lnTo>
                  <a:lnTo>
                    <a:pt x="514350" y="1270"/>
                  </a:lnTo>
                  <a:lnTo>
                    <a:pt x="514350" y="0"/>
                  </a:lnTo>
                  <a:close/>
                </a:path>
                <a:path w="528320" h="33019">
                  <a:moveTo>
                    <a:pt x="516890" y="2540"/>
                  </a:moveTo>
                  <a:lnTo>
                    <a:pt x="320040" y="2540"/>
                  </a:lnTo>
                  <a:lnTo>
                    <a:pt x="320040" y="5080"/>
                  </a:lnTo>
                  <a:lnTo>
                    <a:pt x="321310" y="5080"/>
                  </a:lnTo>
                  <a:lnTo>
                    <a:pt x="321310" y="6350"/>
                  </a:lnTo>
                  <a:lnTo>
                    <a:pt x="322580" y="6350"/>
                  </a:lnTo>
                  <a:lnTo>
                    <a:pt x="322580" y="5080"/>
                  </a:lnTo>
                  <a:lnTo>
                    <a:pt x="516890" y="5080"/>
                  </a:lnTo>
                  <a:lnTo>
                    <a:pt x="516890" y="2540"/>
                  </a:lnTo>
                  <a:close/>
                </a:path>
                <a:path w="528320" h="33019">
                  <a:moveTo>
                    <a:pt x="518160" y="6350"/>
                  </a:moveTo>
                  <a:lnTo>
                    <a:pt x="322580" y="6350"/>
                  </a:lnTo>
                  <a:lnTo>
                    <a:pt x="322580" y="7620"/>
                  </a:lnTo>
                  <a:lnTo>
                    <a:pt x="323850" y="7620"/>
                  </a:lnTo>
                  <a:lnTo>
                    <a:pt x="323850" y="8890"/>
                  </a:lnTo>
                  <a:lnTo>
                    <a:pt x="325120" y="8890"/>
                  </a:lnTo>
                  <a:lnTo>
                    <a:pt x="325120" y="7620"/>
                  </a:lnTo>
                  <a:lnTo>
                    <a:pt x="518160" y="7620"/>
                  </a:lnTo>
                  <a:lnTo>
                    <a:pt x="518160" y="6350"/>
                  </a:lnTo>
                  <a:close/>
                </a:path>
                <a:path w="528320" h="33019">
                  <a:moveTo>
                    <a:pt x="520700" y="8890"/>
                  </a:moveTo>
                  <a:lnTo>
                    <a:pt x="326390" y="8890"/>
                  </a:lnTo>
                  <a:lnTo>
                    <a:pt x="326390" y="11430"/>
                  </a:lnTo>
                  <a:lnTo>
                    <a:pt x="327660" y="11430"/>
                  </a:lnTo>
                  <a:lnTo>
                    <a:pt x="327660" y="12700"/>
                  </a:lnTo>
                  <a:lnTo>
                    <a:pt x="328930" y="12700"/>
                  </a:lnTo>
                  <a:lnTo>
                    <a:pt x="328930" y="11430"/>
                  </a:lnTo>
                  <a:lnTo>
                    <a:pt x="520700" y="11430"/>
                  </a:lnTo>
                  <a:lnTo>
                    <a:pt x="520700" y="8890"/>
                  </a:lnTo>
                  <a:close/>
                </a:path>
                <a:path w="528320" h="33019">
                  <a:moveTo>
                    <a:pt x="521970" y="12700"/>
                  </a:moveTo>
                  <a:lnTo>
                    <a:pt x="328930" y="12700"/>
                  </a:lnTo>
                  <a:lnTo>
                    <a:pt x="328930" y="13970"/>
                  </a:lnTo>
                  <a:lnTo>
                    <a:pt x="330200" y="13970"/>
                  </a:lnTo>
                  <a:lnTo>
                    <a:pt x="330200" y="15240"/>
                  </a:lnTo>
                  <a:lnTo>
                    <a:pt x="331470" y="15240"/>
                  </a:lnTo>
                  <a:lnTo>
                    <a:pt x="331470" y="13970"/>
                  </a:lnTo>
                  <a:lnTo>
                    <a:pt x="521970" y="13970"/>
                  </a:lnTo>
                  <a:lnTo>
                    <a:pt x="521970" y="12700"/>
                  </a:lnTo>
                  <a:close/>
                </a:path>
                <a:path w="528320" h="33019">
                  <a:moveTo>
                    <a:pt x="524510" y="15240"/>
                  </a:moveTo>
                  <a:lnTo>
                    <a:pt x="332740" y="15240"/>
                  </a:lnTo>
                  <a:lnTo>
                    <a:pt x="332740" y="17780"/>
                  </a:lnTo>
                  <a:lnTo>
                    <a:pt x="524510" y="17780"/>
                  </a:lnTo>
                  <a:lnTo>
                    <a:pt x="524510" y="15240"/>
                  </a:lnTo>
                  <a:close/>
                </a:path>
                <a:path w="528320" h="33019">
                  <a:moveTo>
                    <a:pt x="525780" y="17780"/>
                  </a:moveTo>
                  <a:lnTo>
                    <a:pt x="524510" y="17780"/>
                  </a:lnTo>
                  <a:lnTo>
                    <a:pt x="524510" y="19050"/>
                  </a:lnTo>
                  <a:lnTo>
                    <a:pt x="334010" y="19050"/>
                  </a:lnTo>
                  <a:lnTo>
                    <a:pt x="334010" y="20320"/>
                  </a:lnTo>
                  <a:lnTo>
                    <a:pt x="335280" y="20320"/>
                  </a:lnTo>
                  <a:lnTo>
                    <a:pt x="335280" y="21590"/>
                  </a:lnTo>
                  <a:lnTo>
                    <a:pt x="336550" y="21590"/>
                  </a:lnTo>
                  <a:lnTo>
                    <a:pt x="336550" y="20320"/>
                  </a:lnTo>
                  <a:lnTo>
                    <a:pt x="525780" y="20320"/>
                  </a:lnTo>
                  <a:lnTo>
                    <a:pt x="525780" y="19050"/>
                  </a:lnTo>
                  <a:lnTo>
                    <a:pt x="525780" y="17780"/>
                  </a:lnTo>
                  <a:close/>
                </a:path>
                <a:path w="528320" h="33019">
                  <a:moveTo>
                    <a:pt x="527037" y="21590"/>
                  </a:moveTo>
                  <a:lnTo>
                    <a:pt x="337820" y="21590"/>
                  </a:lnTo>
                  <a:lnTo>
                    <a:pt x="337820" y="24130"/>
                  </a:lnTo>
                  <a:lnTo>
                    <a:pt x="339090" y="24130"/>
                  </a:lnTo>
                  <a:lnTo>
                    <a:pt x="339090" y="25400"/>
                  </a:lnTo>
                  <a:lnTo>
                    <a:pt x="340360" y="25400"/>
                  </a:lnTo>
                  <a:lnTo>
                    <a:pt x="340360" y="24130"/>
                  </a:lnTo>
                  <a:lnTo>
                    <a:pt x="527037" y="24130"/>
                  </a:lnTo>
                  <a:lnTo>
                    <a:pt x="527037" y="21590"/>
                  </a:lnTo>
                  <a:close/>
                </a:path>
                <a:path w="528320" h="33019">
                  <a:moveTo>
                    <a:pt x="527050" y="25400"/>
                  </a:moveTo>
                  <a:lnTo>
                    <a:pt x="340360" y="25400"/>
                  </a:lnTo>
                  <a:lnTo>
                    <a:pt x="340360" y="26670"/>
                  </a:lnTo>
                  <a:lnTo>
                    <a:pt x="341630" y="26670"/>
                  </a:lnTo>
                  <a:lnTo>
                    <a:pt x="341630" y="27940"/>
                  </a:lnTo>
                  <a:lnTo>
                    <a:pt x="342900" y="27940"/>
                  </a:lnTo>
                  <a:lnTo>
                    <a:pt x="342900" y="26670"/>
                  </a:lnTo>
                  <a:lnTo>
                    <a:pt x="527050" y="26670"/>
                  </a:lnTo>
                  <a:lnTo>
                    <a:pt x="527050" y="25400"/>
                  </a:lnTo>
                  <a:close/>
                </a:path>
                <a:path w="528320" h="33019">
                  <a:moveTo>
                    <a:pt x="528320" y="31750"/>
                  </a:moveTo>
                  <a:lnTo>
                    <a:pt x="346710" y="31750"/>
                  </a:lnTo>
                  <a:lnTo>
                    <a:pt x="346710" y="33020"/>
                  </a:lnTo>
                  <a:lnTo>
                    <a:pt x="528320" y="33020"/>
                  </a:lnTo>
                  <a:lnTo>
                    <a:pt x="528320" y="31750"/>
                  </a:lnTo>
                  <a:close/>
                </a:path>
                <a:path w="528320" h="33019">
                  <a:moveTo>
                    <a:pt x="528320" y="26670"/>
                  </a:moveTo>
                  <a:lnTo>
                    <a:pt x="527050" y="26670"/>
                  </a:lnTo>
                  <a:lnTo>
                    <a:pt x="527050" y="27940"/>
                  </a:lnTo>
                  <a:lnTo>
                    <a:pt x="344170" y="27940"/>
                  </a:lnTo>
                  <a:lnTo>
                    <a:pt x="344170" y="30480"/>
                  </a:lnTo>
                  <a:lnTo>
                    <a:pt x="345440" y="30480"/>
                  </a:lnTo>
                  <a:lnTo>
                    <a:pt x="345440" y="31750"/>
                  </a:lnTo>
                  <a:lnTo>
                    <a:pt x="346710" y="31750"/>
                  </a:lnTo>
                  <a:lnTo>
                    <a:pt x="346710" y="30480"/>
                  </a:lnTo>
                  <a:lnTo>
                    <a:pt x="528320" y="30480"/>
                  </a:lnTo>
                  <a:lnTo>
                    <a:pt x="528320" y="27940"/>
                  </a:lnTo>
                  <a:lnTo>
                    <a:pt x="528320" y="26670"/>
                  </a:lnTo>
                  <a:close/>
                </a:path>
              </a:pathLst>
            </a:custGeom>
            <a:solidFill>
              <a:srgbClr val="2C2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5220970" y="2150109"/>
              <a:ext cx="532130" cy="33020"/>
            </a:xfrm>
            <a:custGeom>
              <a:avLst/>
              <a:gdLst/>
              <a:ahLst/>
              <a:cxnLst/>
              <a:rect l="l" t="t" r="r" b="b"/>
              <a:pathLst>
                <a:path w="532129" h="33019">
                  <a:moveTo>
                    <a:pt x="127000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127000" y="6350"/>
                  </a:lnTo>
                  <a:lnTo>
                    <a:pt x="127000" y="5080"/>
                  </a:lnTo>
                  <a:close/>
                </a:path>
                <a:path w="532129" h="33019">
                  <a:moveTo>
                    <a:pt x="127000" y="1270"/>
                  </a:moveTo>
                  <a:lnTo>
                    <a:pt x="0" y="1270"/>
                  </a:lnTo>
                  <a:lnTo>
                    <a:pt x="0" y="3810"/>
                  </a:lnTo>
                  <a:lnTo>
                    <a:pt x="127000" y="3810"/>
                  </a:lnTo>
                  <a:lnTo>
                    <a:pt x="127000" y="1270"/>
                  </a:lnTo>
                  <a:close/>
                </a:path>
                <a:path w="532129" h="33019">
                  <a:moveTo>
                    <a:pt x="128270" y="17780"/>
                  </a:moveTo>
                  <a:lnTo>
                    <a:pt x="127000" y="17780"/>
                  </a:lnTo>
                  <a:lnTo>
                    <a:pt x="127000" y="7620"/>
                  </a:lnTo>
                  <a:lnTo>
                    <a:pt x="0" y="7620"/>
                  </a:lnTo>
                  <a:lnTo>
                    <a:pt x="0" y="17780"/>
                  </a:lnTo>
                  <a:lnTo>
                    <a:pt x="0" y="33020"/>
                  </a:lnTo>
                  <a:lnTo>
                    <a:pt x="128270" y="33020"/>
                  </a:lnTo>
                  <a:lnTo>
                    <a:pt x="128270" y="17780"/>
                  </a:lnTo>
                  <a:close/>
                </a:path>
                <a:path w="532129" h="33019">
                  <a:moveTo>
                    <a:pt x="349250" y="0"/>
                  </a:moveTo>
                  <a:lnTo>
                    <a:pt x="347980" y="0"/>
                  </a:lnTo>
                  <a:lnTo>
                    <a:pt x="347980" y="1270"/>
                  </a:lnTo>
                  <a:lnTo>
                    <a:pt x="349250" y="1270"/>
                  </a:lnTo>
                  <a:lnTo>
                    <a:pt x="349250" y="0"/>
                  </a:lnTo>
                  <a:close/>
                </a:path>
                <a:path w="532129" h="33019">
                  <a:moveTo>
                    <a:pt x="529590" y="1270"/>
                  </a:moveTo>
                  <a:lnTo>
                    <a:pt x="350520" y="1270"/>
                  </a:lnTo>
                  <a:lnTo>
                    <a:pt x="350520" y="3810"/>
                  </a:lnTo>
                  <a:lnTo>
                    <a:pt x="351790" y="3810"/>
                  </a:lnTo>
                  <a:lnTo>
                    <a:pt x="351790" y="5080"/>
                  </a:lnTo>
                  <a:lnTo>
                    <a:pt x="353060" y="5080"/>
                  </a:lnTo>
                  <a:lnTo>
                    <a:pt x="353060" y="3810"/>
                  </a:lnTo>
                  <a:lnTo>
                    <a:pt x="529590" y="3810"/>
                  </a:lnTo>
                  <a:lnTo>
                    <a:pt x="529590" y="1270"/>
                  </a:lnTo>
                  <a:close/>
                </a:path>
                <a:path w="532129" h="33019">
                  <a:moveTo>
                    <a:pt x="530860" y="5080"/>
                  </a:moveTo>
                  <a:lnTo>
                    <a:pt x="353060" y="5080"/>
                  </a:lnTo>
                  <a:lnTo>
                    <a:pt x="353060" y="6350"/>
                  </a:lnTo>
                  <a:lnTo>
                    <a:pt x="354330" y="6350"/>
                  </a:lnTo>
                  <a:lnTo>
                    <a:pt x="354330" y="7620"/>
                  </a:lnTo>
                  <a:lnTo>
                    <a:pt x="355600" y="7620"/>
                  </a:lnTo>
                  <a:lnTo>
                    <a:pt x="355600" y="6350"/>
                  </a:lnTo>
                  <a:lnTo>
                    <a:pt x="530860" y="6350"/>
                  </a:lnTo>
                  <a:lnTo>
                    <a:pt x="530860" y="5080"/>
                  </a:lnTo>
                  <a:close/>
                </a:path>
                <a:path w="532129" h="33019">
                  <a:moveTo>
                    <a:pt x="532130" y="7620"/>
                  </a:moveTo>
                  <a:lnTo>
                    <a:pt x="356870" y="7620"/>
                  </a:lnTo>
                  <a:lnTo>
                    <a:pt x="356870" y="10160"/>
                  </a:lnTo>
                  <a:lnTo>
                    <a:pt x="358140" y="10160"/>
                  </a:lnTo>
                  <a:lnTo>
                    <a:pt x="358140" y="11430"/>
                  </a:lnTo>
                  <a:lnTo>
                    <a:pt x="359410" y="11430"/>
                  </a:lnTo>
                  <a:lnTo>
                    <a:pt x="359410" y="12700"/>
                  </a:lnTo>
                  <a:lnTo>
                    <a:pt x="360680" y="12700"/>
                  </a:lnTo>
                  <a:lnTo>
                    <a:pt x="360680" y="13970"/>
                  </a:lnTo>
                  <a:lnTo>
                    <a:pt x="361950" y="13970"/>
                  </a:lnTo>
                  <a:lnTo>
                    <a:pt x="361950" y="15240"/>
                  </a:lnTo>
                  <a:lnTo>
                    <a:pt x="363220" y="15240"/>
                  </a:lnTo>
                  <a:lnTo>
                    <a:pt x="363220" y="16510"/>
                  </a:lnTo>
                  <a:lnTo>
                    <a:pt x="364490" y="16510"/>
                  </a:lnTo>
                  <a:lnTo>
                    <a:pt x="364490" y="17780"/>
                  </a:lnTo>
                  <a:lnTo>
                    <a:pt x="365760" y="17780"/>
                  </a:lnTo>
                  <a:lnTo>
                    <a:pt x="365760" y="20320"/>
                  </a:lnTo>
                  <a:lnTo>
                    <a:pt x="367030" y="20320"/>
                  </a:lnTo>
                  <a:lnTo>
                    <a:pt x="367030" y="21590"/>
                  </a:lnTo>
                  <a:lnTo>
                    <a:pt x="368300" y="21590"/>
                  </a:lnTo>
                  <a:lnTo>
                    <a:pt x="368300" y="22860"/>
                  </a:lnTo>
                  <a:lnTo>
                    <a:pt x="369570" y="22860"/>
                  </a:lnTo>
                  <a:lnTo>
                    <a:pt x="369570" y="24130"/>
                  </a:lnTo>
                  <a:lnTo>
                    <a:pt x="370840" y="24130"/>
                  </a:lnTo>
                  <a:lnTo>
                    <a:pt x="370840" y="25400"/>
                  </a:lnTo>
                  <a:lnTo>
                    <a:pt x="372110" y="25400"/>
                  </a:lnTo>
                  <a:lnTo>
                    <a:pt x="372110" y="26670"/>
                  </a:lnTo>
                  <a:lnTo>
                    <a:pt x="373380" y="26670"/>
                  </a:lnTo>
                  <a:lnTo>
                    <a:pt x="373380" y="27940"/>
                  </a:lnTo>
                  <a:lnTo>
                    <a:pt x="374650" y="27940"/>
                  </a:lnTo>
                  <a:lnTo>
                    <a:pt x="374650" y="30480"/>
                  </a:lnTo>
                  <a:lnTo>
                    <a:pt x="375920" y="30480"/>
                  </a:lnTo>
                  <a:lnTo>
                    <a:pt x="375920" y="31750"/>
                  </a:lnTo>
                  <a:lnTo>
                    <a:pt x="377190" y="31750"/>
                  </a:lnTo>
                  <a:lnTo>
                    <a:pt x="377190" y="33020"/>
                  </a:lnTo>
                  <a:lnTo>
                    <a:pt x="532130" y="33020"/>
                  </a:lnTo>
                  <a:lnTo>
                    <a:pt x="532130" y="31750"/>
                  </a:lnTo>
                  <a:lnTo>
                    <a:pt x="532130" y="30480"/>
                  </a:lnTo>
                  <a:lnTo>
                    <a:pt x="532130" y="10160"/>
                  </a:lnTo>
                  <a:lnTo>
                    <a:pt x="532130" y="7620"/>
                  </a:lnTo>
                  <a:close/>
                </a:path>
              </a:pathLst>
            </a:custGeom>
            <a:solidFill>
              <a:srgbClr val="2D2D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5220970" y="2183129"/>
              <a:ext cx="532130" cy="33020"/>
            </a:xfrm>
            <a:custGeom>
              <a:avLst/>
              <a:gdLst/>
              <a:ahLst/>
              <a:cxnLst/>
              <a:rect l="l" t="t" r="r" b="b"/>
              <a:pathLst>
                <a:path w="532129" h="33019">
                  <a:moveTo>
                    <a:pt x="128270" y="19177"/>
                  </a:moveTo>
                  <a:lnTo>
                    <a:pt x="0" y="19177"/>
                  </a:lnTo>
                  <a:lnTo>
                    <a:pt x="0" y="21590"/>
                  </a:lnTo>
                  <a:lnTo>
                    <a:pt x="0" y="22860"/>
                  </a:lnTo>
                  <a:lnTo>
                    <a:pt x="0" y="24130"/>
                  </a:lnTo>
                  <a:lnTo>
                    <a:pt x="1270" y="24130"/>
                  </a:lnTo>
                  <a:lnTo>
                    <a:pt x="1270" y="27940"/>
                  </a:lnTo>
                  <a:lnTo>
                    <a:pt x="1270" y="29210"/>
                  </a:lnTo>
                  <a:lnTo>
                    <a:pt x="1270" y="30480"/>
                  </a:lnTo>
                  <a:lnTo>
                    <a:pt x="2540" y="30480"/>
                  </a:lnTo>
                  <a:lnTo>
                    <a:pt x="2540" y="33020"/>
                  </a:lnTo>
                  <a:lnTo>
                    <a:pt x="125730" y="33020"/>
                  </a:lnTo>
                  <a:lnTo>
                    <a:pt x="125730" y="30480"/>
                  </a:lnTo>
                  <a:lnTo>
                    <a:pt x="125730" y="29210"/>
                  </a:lnTo>
                  <a:lnTo>
                    <a:pt x="126987" y="29210"/>
                  </a:lnTo>
                  <a:lnTo>
                    <a:pt x="126987" y="27940"/>
                  </a:lnTo>
                  <a:lnTo>
                    <a:pt x="126987" y="24130"/>
                  </a:lnTo>
                  <a:lnTo>
                    <a:pt x="127000" y="22860"/>
                  </a:lnTo>
                  <a:lnTo>
                    <a:pt x="128270" y="22860"/>
                  </a:lnTo>
                  <a:lnTo>
                    <a:pt x="128270" y="21590"/>
                  </a:lnTo>
                  <a:lnTo>
                    <a:pt x="128270" y="19177"/>
                  </a:lnTo>
                  <a:close/>
                </a:path>
                <a:path w="532129" h="33019">
                  <a:moveTo>
                    <a:pt x="12827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28270" y="19050"/>
                  </a:lnTo>
                  <a:lnTo>
                    <a:pt x="128270" y="0"/>
                  </a:lnTo>
                  <a:close/>
                </a:path>
                <a:path w="532129" h="33019">
                  <a:moveTo>
                    <a:pt x="532130" y="0"/>
                  </a:moveTo>
                  <a:lnTo>
                    <a:pt x="378460" y="0"/>
                  </a:lnTo>
                  <a:lnTo>
                    <a:pt x="378460" y="1270"/>
                  </a:lnTo>
                  <a:lnTo>
                    <a:pt x="379730" y="1270"/>
                  </a:lnTo>
                  <a:lnTo>
                    <a:pt x="379730" y="2540"/>
                  </a:lnTo>
                  <a:lnTo>
                    <a:pt x="381000" y="2540"/>
                  </a:lnTo>
                  <a:lnTo>
                    <a:pt x="381000" y="3810"/>
                  </a:lnTo>
                  <a:lnTo>
                    <a:pt x="382270" y="3810"/>
                  </a:lnTo>
                  <a:lnTo>
                    <a:pt x="382270" y="5080"/>
                  </a:lnTo>
                  <a:lnTo>
                    <a:pt x="383540" y="5080"/>
                  </a:lnTo>
                  <a:lnTo>
                    <a:pt x="383540" y="7620"/>
                  </a:lnTo>
                  <a:lnTo>
                    <a:pt x="384810" y="7620"/>
                  </a:lnTo>
                  <a:lnTo>
                    <a:pt x="384810" y="8890"/>
                  </a:lnTo>
                  <a:lnTo>
                    <a:pt x="386080" y="8890"/>
                  </a:lnTo>
                  <a:lnTo>
                    <a:pt x="386080" y="10160"/>
                  </a:lnTo>
                  <a:lnTo>
                    <a:pt x="387350" y="10160"/>
                  </a:lnTo>
                  <a:lnTo>
                    <a:pt x="387350" y="11430"/>
                  </a:lnTo>
                  <a:lnTo>
                    <a:pt x="388620" y="11430"/>
                  </a:lnTo>
                  <a:lnTo>
                    <a:pt x="388620" y="12700"/>
                  </a:lnTo>
                  <a:lnTo>
                    <a:pt x="389890" y="12700"/>
                  </a:lnTo>
                  <a:lnTo>
                    <a:pt x="389890" y="13970"/>
                  </a:lnTo>
                  <a:lnTo>
                    <a:pt x="391160" y="13970"/>
                  </a:lnTo>
                  <a:lnTo>
                    <a:pt x="391160" y="16510"/>
                  </a:lnTo>
                  <a:lnTo>
                    <a:pt x="392430" y="16510"/>
                  </a:lnTo>
                  <a:lnTo>
                    <a:pt x="392430" y="17780"/>
                  </a:lnTo>
                  <a:lnTo>
                    <a:pt x="393700" y="17780"/>
                  </a:lnTo>
                  <a:lnTo>
                    <a:pt x="393700" y="19050"/>
                  </a:lnTo>
                  <a:lnTo>
                    <a:pt x="394970" y="19050"/>
                  </a:lnTo>
                  <a:lnTo>
                    <a:pt x="394970" y="21590"/>
                  </a:lnTo>
                  <a:lnTo>
                    <a:pt x="396240" y="21590"/>
                  </a:lnTo>
                  <a:lnTo>
                    <a:pt x="396240" y="22860"/>
                  </a:lnTo>
                  <a:lnTo>
                    <a:pt x="397510" y="22860"/>
                  </a:lnTo>
                  <a:lnTo>
                    <a:pt x="397510" y="24130"/>
                  </a:lnTo>
                  <a:lnTo>
                    <a:pt x="398780" y="24130"/>
                  </a:lnTo>
                  <a:lnTo>
                    <a:pt x="398780" y="26670"/>
                  </a:lnTo>
                  <a:lnTo>
                    <a:pt x="400050" y="26670"/>
                  </a:lnTo>
                  <a:lnTo>
                    <a:pt x="400050" y="27940"/>
                  </a:lnTo>
                  <a:lnTo>
                    <a:pt x="401320" y="27940"/>
                  </a:lnTo>
                  <a:lnTo>
                    <a:pt x="401320" y="29210"/>
                  </a:lnTo>
                  <a:lnTo>
                    <a:pt x="402590" y="29210"/>
                  </a:lnTo>
                  <a:lnTo>
                    <a:pt x="402590" y="30480"/>
                  </a:lnTo>
                  <a:lnTo>
                    <a:pt x="403860" y="30480"/>
                  </a:lnTo>
                  <a:lnTo>
                    <a:pt x="403860" y="33020"/>
                  </a:lnTo>
                  <a:lnTo>
                    <a:pt x="527050" y="33020"/>
                  </a:lnTo>
                  <a:lnTo>
                    <a:pt x="527037" y="30480"/>
                  </a:lnTo>
                  <a:lnTo>
                    <a:pt x="528320" y="30480"/>
                  </a:lnTo>
                  <a:lnTo>
                    <a:pt x="528320" y="29210"/>
                  </a:lnTo>
                  <a:lnTo>
                    <a:pt x="528320" y="27940"/>
                  </a:lnTo>
                  <a:lnTo>
                    <a:pt x="528320" y="26670"/>
                  </a:lnTo>
                  <a:lnTo>
                    <a:pt x="529590" y="26670"/>
                  </a:lnTo>
                  <a:lnTo>
                    <a:pt x="529590" y="17780"/>
                  </a:lnTo>
                  <a:lnTo>
                    <a:pt x="530860" y="17780"/>
                  </a:lnTo>
                  <a:lnTo>
                    <a:pt x="530860" y="16510"/>
                  </a:lnTo>
                  <a:lnTo>
                    <a:pt x="530860" y="13970"/>
                  </a:lnTo>
                  <a:lnTo>
                    <a:pt x="532130" y="13970"/>
                  </a:lnTo>
                  <a:lnTo>
                    <a:pt x="532130" y="1270"/>
                  </a:lnTo>
                  <a:lnTo>
                    <a:pt x="532130" y="0"/>
                  </a:lnTo>
                  <a:close/>
                </a:path>
              </a:pathLst>
            </a:custGeom>
            <a:solidFill>
              <a:srgbClr val="2D2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5223510" y="2216149"/>
              <a:ext cx="524510" cy="33020"/>
            </a:xfrm>
            <a:custGeom>
              <a:avLst/>
              <a:gdLst/>
              <a:ahLst/>
              <a:cxnLst/>
              <a:rect l="l" t="t" r="r" b="b"/>
              <a:pathLst>
                <a:path w="524510" h="33019">
                  <a:moveTo>
                    <a:pt x="114300" y="29337"/>
                  </a:moveTo>
                  <a:lnTo>
                    <a:pt x="8890" y="29337"/>
                  </a:lnTo>
                  <a:lnTo>
                    <a:pt x="8890" y="30480"/>
                  </a:lnTo>
                  <a:lnTo>
                    <a:pt x="10160" y="30480"/>
                  </a:lnTo>
                  <a:lnTo>
                    <a:pt x="10160" y="33020"/>
                  </a:lnTo>
                  <a:lnTo>
                    <a:pt x="113030" y="33020"/>
                  </a:lnTo>
                  <a:lnTo>
                    <a:pt x="113030" y="30480"/>
                  </a:lnTo>
                  <a:lnTo>
                    <a:pt x="114300" y="30480"/>
                  </a:lnTo>
                  <a:lnTo>
                    <a:pt x="114300" y="29337"/>
                  </a:lnTo>
                  <a:close/>
                </a:path>
                <a:path w="524510" h="33019">
                  <a:moveTo>
                    <a:pt x="115570" y="26797"/>
                  </a:moveTo>
                  <a:lnTo>
                    <a:pt x="7620" y="26797"/>
                  </a:lnTo>
                  <a:lnTo>
                    <a:pt x="7620" y="27940"/>
                  </a:lnTo>
                  <a:lnTo>
                    <a:pt x="8890" y="27940"/>
                  </a:lnTo>
                  <a:lnTo>
                    <a:pt x="8890" y="29210"/>
                  </a:lnTo>
                  <a:lnTo>
                    <a:pt x="114300" y="29210"/>
                  </a:lnTo>
                  <a:lnTo>
                    <a:pt x="114300" y="27940"/>
                  </a:lnTo>
                  <a:lnTo>
                    <a:pt x="115570" y="27940"/>
                  </a:lnTo>
                  <a:lnTo>
                    <a:pt x="115570" y="26797"/>
                  </a:lnTo>
                  <a:close/>
                </a:path>
                <a:path w="524510" h="33019">
                  <a:moveTo>
                    <a:pt x="116840" y="22987"/>
                  </a:moveTo>
                  <a:lnTo>
                    <a:pt x="6350" y="22987"/>
                  </a:lnTo>
                  <a:lnTo>
                    <a:pt x="6350" y="24130"/>
                  </a:lnTo>
                  <a:lnTo>
                    <a:pt x="7620" y="24130"/>
                  </a:lnTo>
                  <a:lnTo>
                    <a:pt x="7620" y="26670"/>
                  </a:lnTo>
                  <a:lnTo>
                    <a:pt x="115570" y="26670"/>
                  </a:lnTo>
                  <a:lnTo>
                    <a:pt x="115570" y="24130"/>
                  </a:lnTo>
                  <a:lnTo>
                    <a:pt x="116840" y="24130"/>
                  </a:lnTo>
                  <a:lnTo>
                    <a:pt x="116840" y="22987"/>
                  </a:lnTo>
                  <a:close/>
                </a:path>
                <a:path w="524510" h="33019">
                  <a:moveTo>
                    <a:pt x="116840" y="20447"/>
                  </a:moveTo>
                  <a:lnTo>
                    <a:pt x="6350" y="20447"/>
                  </a:lnTo>
                  <a:lnTo>
                    <a:pt x="6350" y="22860"/>
                  </a:lnTo>
                  <a:lnTo>
                    <a:pt x="116840" y="22860"/>
                  </a:lnTo>
                  <a:lnTo>
                    <a:pt x="116840" y="20447"/>
                  </a:lnTo>
                  <a:close/>
                </a:path>
                <a:path w="524510" h="33019">
                  <a:moveTo>
                    <a:pt x="121920" y="7747"/>
                  </a:moveTo>
                  <a:lnTo>
                    <a:pt x="1270" y="7747"/>
                  </a:lnTo>
                  <a:lnTo>
                    <a:pt x="1270" y="889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2540" y="12700"/>
                  </a:lnTo>
                  <a:lnTo>
                    <a:pt x="2540" y="13970"/>
                  </a:lnTo>
                  <a:lnTo>
                    <a:pt x="3810" y="13970"/>
                  </a:lnTo>
                  <a:lnTo>
                    <a:pt x="3810" y="16510"/>
                  </a:lnTo>
                  <a:lnTo>
                    <a:pt x="3810" y="17780"/>
                  </a:lnTo>
                  <a:lnTo>
                    <a:pt x="5080" y="17780"/>
                  </a:lnTo>
                  <a:lnTo>
                    <a:pt x="5080" y="20320"/>
                  </a:lnTo>
                  <a:lnTo>
                    <a:pt x="116840" y="20320"/>
                  </a:lnTo>
                  <a:lnTo>
                    <a:pt x="116840" y="20447"/>
                  </a:lnTo>
                  <a:lnTo>
                    <a:pt x="118097" y="20447"/>
                  </a:lnTo>
                  <a:lnTo>
                    <a:pt x="118097" y="20320"/>
                  </a:lnTo>
                  <a:lnTo>
                    <a:pt x="118097" y="17780"/>
                  </a:lnTo>
                  <a:lnTo>
                    <a:pt x="118110" y="16510"/>
                  </a:lnTo>
                  <a:lnTo>
                    <a:pt x="119380" y="16510"/>
                  </a:lnTo>
                  <a:lnTo>
                    <a:pt x="119380" y="13970"/>
                  </a:lnTo>
                  <a:lnTo>
                    <a:pt x="119380" y="12700"/>
                  </a:lnTo>
                  <a:lnTo>
                    <a:pt x="120650" y="12700"/>
                  </a:lnTo>
                  <a:lnTo>
                    <a:pt x="120650" y="10160"/>
                  </a:lnTo>
                  <a:lnTo>
                    <a:pt x="120650" y="8890"/>
                  </a:lnTo>
                  <a:lnTo>
                    <a:pt x="121920" y="8890"/>
                  </a:lnTo>
                  <a:lnTo>
                    <a:pt x="121920" y="7747"/>
                  </a:lnTo>
                  <a:close/>
                </a:path>
                <a:path w="524510" h="33019">
                  <a:moveTo>
                    <a:pt x="123190" y="1397"/>
                  </a:moveTo>
                  <a:lnTo>
                    <a:pt x="0" y="1397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121920" y="7620"/>
                  </a:lnTo>
                  <a:lnTo>
                    <a:pt x="121920" y="5080"/>
                  </a:lnTo>
                  <a:lnTo>
                    <a:pt x="123190" y="5080"/>
                  </a:lnTo>
                  <a:lnTo>
                    <a:pt x="123190" y="1397"/>
                  </a:lnTo>
                  <a:close/>
                </a:path>
                <a:path w="524510" h="33019">
                  <a:moveTo>
                    <a:pt x="1231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3190" y="1270"/>
                  </a:lnTo>
                  <a:lnTo>
                    <a:pt x="123190" y="0"/>
                  </a:lnTo>
                  <a:close/>
                </a:path>
                <a:path w="524510" h="33019">
                  <a:moveTo>
                    <a:pt x="524510" y="0"/>
                  </a:moveTo>
                  <a:lnTo>
                    <a:pt x="402590" y="0"/>
                  </a:lnTo>
                  <a:lnTo>
                    <a:pt x="402590" y="1270"/>
                  </a:lnTo>
                  <a:lnTo>
                    <a:pt x="403860" y="1270"/>
                  </a:lnTo>
                  <a:lnTo>
                    <a:pt x="403860" y="2540"/>
                  </a:lnTo>
                  <a:lnTo>
                    <a:pt x="405130" y="2540"/>
                  </a:lnTo>
                  <a:lnTo>
                    <a:pt x="405130" y="5080"/>
                  </a:lnTo>
                  <a:lnTo>
                    <a:pt x="406400" y="5080"/>
                  </a:lnTo>
                  <a:lnTo>
                    <a:pt x="406400" y="6350"/>
                  </a:lnTo>
                  <a:lnTo>
                    <a:pt x="407670" y="6350"/>
                  </a:lnTo>
                  <a:lnTo>
                    <a:pt x="407670" y="7620"/>
                  </a:lnTo>
                  <a:lnTo>
                    <a:pt x="408940" y="7620"/>
                  </a:lnTo>
                  <a:lnTo>
                    <a:pt x="408940" y="8890"/>
                  </a:lnTo>
                  <a:lnTo>
                    <a:pt x="410210" y="8890"/>
                  </a:lnTo>
                  <a:lnTo>
                    <a:pt x="410210" y="10160"/>
                  </a:lnTo>
                  <a:lnTo>
                    <a:pt x="410210" y="11430"/>
                  </a:lnTo>
                  <a:lnTo>
                    <a:pt x="411480" y="11430"/>
                  </a:lnTo>
                  <a:lnTo>
                    <a:pt x="411480" y="12700"/>
                  </a:lnTo>
                  <a:lnTo>
                    <a:pt x="412750" y="12700"/>
                  </a:lnTo>
                  <a:lnTo>
                    <a:pt x="412750" y="13970"/>
                  </a:lnTo>
                  <a:lnTo>
                    <a:pt x="414020" y="13970"/>
                  </a:lnTo>
                  <a:lnTo>
                    <a:pt x="414020" y="16510"/>
                  </a:lnTo>
                  <a:lnTo>
                    <a:pt x="415290" y="16510"/>
                  </a:lnTo>
                  <a:lnTo>
                    <a:pt x="415290" y="17780"/>
                  </a:lnTo>
                  <a:lnTo>
                    <a:pt x="416560" y="17780"/>
                  </a:lnTo>
                  <a:lnTo>
                    <a:pt x="416560" y="19050"/>
                  </a:lnTo>
                  <a:lnTo>
                    <a:pt x="417830" y="19050"/>
                  </a:lnTo>
                  <a:lnTo>
                    <a:pt x="417830" y="20320"/>
                  </a:lnTo>
                  <a:lnTo>
                    <a:pt x="417830" y="21590"/>
                  </a:lnTo>
                  <a:lnTo>
                    <a:pt x="419100" y="21590"/>
                  </a:lnTo>
                  <a:lnTo>
                    <a:pt x="419100" y="22860"/>
                  </a:lnTo>
                  <a:lnTo>
                    <a:pt x="420370" y="22860"/>
                  </a:lnTo>
                  <a:lnTo>
                    <a:pt x="420370" y="24130"/>
                  </a:lnTo>
                  <a:lnTo>
                    <a:pt x="421640" y="24130"/>
                  </a:lnTo>
                  <a:lnTo>
                    <a:pt x="421640" y="25400"/>
                  </a:lnTo>
                  <a:lnTo>
                    <a:pt x="422910" y="25400"/>
                  </a:lnTo>
                  <a:lnTo>
                    <a:pt x="422910" y="26670"/>
                  </a:lnTo>
                  <a:lnTo>
                    <a:pt x="422910" y="27940"/>
                  </a:lnTo>
                  <a:lnTo>
                    <a:pt x="424180" y="27940"/>
                  </a:lnTo>
                  <a:lnTo>
                    <a:pt x="424180" y="29210"/>
                  </a:lnTo>
                  <a:lnTo>
                    <a:pt x="425450" y="29210"/>
                  </a:lnTo>
                  <a:lnTo>
                    <a:pt x="425450" y="30480"/>
                  </a:lnTo>
                  <a:lnTo>
                    <a:pt x="426720" y="30480"/>
                  </a:lnTo>
                  <a:lnTo>
                    <a:pt x="426720" y="31750"/>
                  </a:lnTo>
                  <a:lnTo>
                    <a:pt x="427990" y="31750"/>
                  </a:lnTo>
                  <a:lnTo>
                    <a:pt x="427990" y="33020"/>
                  </a:lnTo>
                  <a:lnTo>
                    <a:pt x="505460" y="33020"/>
                  </a:lnTo>
                  <a:lnTo>
                    <a:pt x="505460" y="31750"/>
                  </a:lnTo>
                  <a:lnTo>
                    <a:pt x="506730" y="31750"/>
                  </a:lnTo>
                  <a:lnTo>
                    <a:pt x="506730" y="30480"/>
                  </a:lnTo>
                  <a:lnTo>
                    <a:pt x="508000" y="30480"/>
                  </a:lnTo>
                  <a:lnTo>
                    <a:pt x="508000" y="29210"/>
                  </a:lnTo>
                  <a:lnTo>
                    <a:pt x="509270" y="29210"/>
                  </a:lnTo>
                  <a:lnTo>
                    <a:pt x="509270" y="27940"/>
                  </a:lnTo>
                  <a:lnTo>
                    <a:pt x="509270" y="26670"/>
                  </a:lnTo>
                  <a:lnTo>
                    <a:pt x="510540" y="26670"/>
                  </a:lnTo>
                  <a:lnTo>
                    <a:pt x="510540" y="25400"/>
                  </a:lnTo>
                  <a:lnTo>
                    <a:pt x="511810" y="25400"/>
                  </a:lnTo>
                  <a:lnTo>
                    <a:pt x="511810" y="24130"/>
                  </a:lnTo>
                  <a:lnTo>
                    <a:pt x="511797" y="22860"/>
                  </a:lnTo>
                  <a:lnTo>
                    <a:pt x="513080" y="22860"/>
                  </a:lnTo>
                  <a:lnTo>
                    <a:pt x="513080" y="21590"/>
                  </a:lnTo>
                  <a:lnTo>
                    <a:pt x="513080" y="20320"/>
                  </a:lnTo>
                  <a:lnTo>
                    <a:pt x="514350" y="20320"/>
                  </a:lnTo>
                  <a:lnTo>
                    <a:pt x="514350" y="19050"/>
                  </a:lnTo>
                  <a:lnTo>
                    <a:pt x="514350" y="17780"/>
                  </a:lnTo>
                  <a:lnTo>
                    <a:pt x="515620" y="17780"/>
                  </a:lnTo>
                  <a:lnTo>
                    <a:pt x="515620" y="16510"/>
                  </a:lnTo>
                  <a:lnTo>
                    <a:pt x="516890" y="16510"/>
                  </a:lnTo>
                  <a:lnTo>
                    <a:pt x="516890" y="13970"/>
                  </a:lnTo>
                  <a:lnTo>
                    <a:pt x="518160" y="13970"/>
                  </a:lnTo>
                  <a:lnTo>
                    <a:pt x="518160" y="12700"/>
                  </a:lnTo>
                  <a:lnTo>
                    <a:pt x="518147" y="11430"/>
                  </a:lnTo>
                  <a:lnTo>
                    <a:pt x="519430" y="11430"/>
                  </a:lnTo>
                  <a:lnTo>
                    <a:pt x="519430" y="10160"/>
                  </a:lnTo>
                  <a:lnTo>
                    <a:pt x="520700" y="10160"/>
                  </a:lnTo>
                  <a:lnTo>
                    <a:pt x="520700" y="8890"/>
                  </a:lnTo>
                  <a:lnTo>
                    <a:pt x="520700" y="7620"/>
                  </a:lnTo>
                  <a:lnTo>
                    <a:pt x="521970" y="7620"/>
                  </a:lnTo>
                  <a:lnTo>
                    <a:pt x="521970" y="6350"/>
                  </a:lnTo>
                  <a:lnTo>
                    <a:pt x="521970" y="5080"/>
                  </a:lnTo>
                  <a:lnTo>
                    <a:pt x="523240" y="5080"/>
                  </a:lnTo>
                  <a:lnTo>
                    <a:pt x="523240" y="2540"/>
                  </a:lnTo>
                  <a:lnTo>
                    <a:pt x="523240" y="1270"/>
                  </a:lnTo>
                  <a:lnTo>
                    <a:pt x="524510" y="1270"/>
                  </a:lnTo>
                  <a:lnTo>
                    <a:pt x="524510" y="0"/>
                  </a:lnTo>
                  <a:close/>
                </a:path>
              </a:pathLst>
            </a:custGeom>
            <a:solidFill>
              <a:srgbClr val="2E2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5233670" y="2249170"/>
              <a:ext cx="494030" cy="33020"/>
            </a:xfrm>
            <a:custGeom>
              <a:avLst/>
              <a:gdLst/>
              <a:ahLst/>
              <a:cxnLst/>
              <a:rect l="l" t="t" r="r" b="b"/>
              <a:pathLst>
                <a:path w="494029" h="33019">
                  <a:moveTo>
                    <a:pt x="58420" y="31876"/>
                  </a:moveTo>
                  <a:lnTo>
                    <a:pt x="44450" y="31876"/>
                  </a:lnTo>
                  <a:lnTo>
                    <a:pt x="44450" y="33019"/>
                  </a:lnTo>
                  <a:lnTo>
                    <a:pt x="58420" y="33019"/>
                  </a:lnTo>
                  <a:lnTo>
                    <a:pt x="58420" y="31876"/>
                  </a:lnTo>
                  <a:close/>
                </a:path>
                <a:path w="494029" h="33019">
                  <a:moveTo>
                    <a:pt x="64770" y="30606"/>
                  </a:moveTo>
                  <a:lnTo>
                    <a:pt x="38100" y="30606"/>
                  </a:lnTo>
                  <a:lnTo>
                    <a:pt x="38100" y="31876"/>
                  </a:lnTo>
                  <a:lnTo>
                    <a:pt x="44450" y="31876"/>
                  </a:lnTo>
                  <a:lnTo>
                    <a:pt x="44450" y="31749"/>
                  </a:lnTo>
                  <a:lnTo>
                    <a:pt x="64770" y="31749"/>
                  </a:lnTo>
                  <a:lnTo>
                    <a:pt x="64770" y="30606"/>
                  </a:lnTo>
                  <a:close/>
                </a:path>
                <a:path w="494029" h="33019">
                  <a:moveTo>
                    <a:pt x="64770" y="31749"/>
                  </a:moveTo>
                  <a:lnTo>
                    <a:pt x="58420" y="31749"/>
                  </a:lnTo>
                  <a:lnTo>
                    <a:pt x="58420" y="31876"/>
                  </a:lnTo>
                  <a:lnTo>
                    <a:pt x="64770" y="31876"/>
                  </a:lnTo>
                  <a:lnTo>
                    <a:pt x="64770" y="31749"/>
                  </a:lnTo>
                  <a:close/>
                </a:path>
                <a:path w="494029" h="33019">
                  <a:moveTo>
                    <a:pt x="68579" y="29209"/>
                  </a:moveTo>
                  <a:lnTo>
                    <a:pt x="35559" y="29209"/>
                  </a:lnTo>
                  <a:lnTo>
                    <a:pt x="35559" y="30606"/>
                  </a:lnTo>
                  <a:lnTo>
                    <a:pt x="68579" y="30606"/>
                  </a:lnTo>
                  <a:lnTo>
                    <a:pt x="68579" y="29209"/>
                  </a:lnTo>
                  <a:close/>
                </a:path>
                <a:path w="494029" h="33019">
                  <a:moveTo>
                    <a:pt x="71120" y="28066"/>
                  </a:moveTo>
                  <a:lnTo>
                    <a:pt x="31750" y="28066"/>
                  </a:lnTo>
                  <a:lnTo>
                    <a:pt x="31750" y="29209"/>
                  </a:lnTo>
                  <a:lnTo>
                    <a:pt x="71120" y="29209"/>
                  </a:lnTo>
                  <a:lnTo>
                    <a:pt x="71120" y="28066"/>
                  </a:lnTo>
                  <a:close/>
                </a:path>
                <a:path w="494029" h="33019">
                  <a:moveTo>
                    <a:pt x="74929" y="26669"/>
                  </a:moveTo>
                  <a:lnTo>
                    <a:pt x="29209" y="26669"/>
                  </a:lnTo>
                  <a:lnTo>
                    <a:pt x="29209" y="28066"/>
                  </a:lnTo>
                  <a:lnTo>
                    <a:pt x="31750" y="28066"/>
                  </a:lnTo>
                  <a:lnTo>
                    <a:pt x="74929" y="27939"/>
                  </a:lnTo>
                  <a:lnTo>
                    <a:pt x="74929" y="26669"/>
                  </a:lnTo>
                  <a:close/>
                </a:path>
                <a:path w="494029" h="33019">
                  <a:moveTo>
                    <a:pt x="74929" y="27939"/>
                  </a:moveTo>
                  <a:lnTo>
                    <a:pt x="71120" y="27939"/>
                  </a:lnTo>
                  <a:lnTo>
                    <a:pt x="74929" y="28066"/>
                  </a:lnTo>
                  <a:close/>
                </a:path>
                <a:path w="494029" h="33019">
                  <a:moveTo>
                    <a:pt x="77470" y="25526"/>
                  </a:moveTo>
                  <a:lnTo>
                    <a:pt x="25400" y="25526"/>
                  </a:lnTo>
                  <a:lnTo>
                    <a:pt x="25400" y="26669"/>
                  </a:lnTo>
                  <a:lnTo>
                    <a:pt x="77470" y="26669"/>
                  </a:lnTo>
                  <a:lnTo>
                    <a:pt x="77470" y="25526"/>
                  </a:lnTo>
                  <a:close/>
                </a:path>
                <a:path w="494029" h="33019">
                  <a:moveTo>
                    <a:pt x="80009" y="24256"/>
                  </a:moveTo>
                  <a:lnTo>
                    <a:pt x="22859" y="24256"/>
                  </a:lnTo>
                  <a:lnTo>
                    <a:pt x="22859" y="25526"/>
                  </a:lnTo>
                  <a:lnTo>
                    <a:pt x="25400" y="25526"/>
                  </a:lnTo>
                  <a:lnTo>
                    <a:pt x="25400" y="25399"/>
                  </a:lnTo>
                  <a:lnTo>
                    <a:pt x="80009" y="25399"/>
                  </a:lnTo>
                  <a:lnTo>
                    <a:pt x="80009" y="24256"/>
                  </a:lnTo>
                  <a:close/>
                </a:path>
                <a:path w="494029" h="33019">
                  <a:moveTo>
                    <a:pt x="80009" y="25399"/>
                  </a:moveTo>
                  <a:lnTo>
                    <a:pt x="77470" y="25399"/>
                  </a:lnTo>
                  <a:lnTo>
                    <a:pt x="77470" y="25526"/>
                  </a:lnTo>
                  <a:lnTo>
                    <a:pt x="80009" y="25526"/>
                  </a:lnTo>
                  <a:lnTo>
                    <a:pt x="80009" y="25399"/>
                  </a:lnTo>
                  <a:close/>
                </a:path>
                <a:path w="494029" h="33019">
                  <a:moveTo>
                    <a:pt x="81279" y="22859"/>
                  </a:moveTo>
                  <a:lnTo>
                    <a:pt x="21589" y="22859"/>
                  </a:lnTo>
                  <a:lnTo>
                    <a:pt x="21589" y="24256"/>
                  </a:lnTo>
                  <a:lnTo>
                    <a:pt x="81279" y="24256"/>
                  </a:lnTo>
                  <a:lnTo>
                    <a:pt x="81279" y="22859"/>
                  </a:lnTo>
                  <a:close/>
                </a:path>
                <a:path w="494029" h="33019">
                  <a:moveTo>
                    <a:pt x="82549" y="21716"/>
                  </a:moveTo>
                  <a:lnTo>
                    <a:pt x="20319" y="21716"/>
                  </a:lnTo>
                  <a:lnTo>
                    <a:pt x="20319" y="22859"/>
                  </a:lnTo>
                  <a:lnTo>
                    <a:pt x="82549" y="22859"/>
                  </a:lnTo>
                  <a:lnTo>
                    <a:pt x="82549" y="21716"/>
                  </a:lnTo>
                  <a:close/>
                </a:path>
                <a:path w="494029" h="33019">
                  <a:moveTo>
                    <a:pt x="85089" y="20319"/>
                  </a:moveTo>
                  <a:lnTo>
                    <a:pt x="17779" y="20319"/>
                  </a:lnTo>
                  <a:lnTo>
                    <a:pt x="17779" y="21716"/>
                  </a:lnTo>
                  <a:lnTo>
                    <a:pt x="20319" y="21716"/>
                  </a:lnTo>
                  <a:lnTo>
                    <a:pt x="85089" y="21589"/>
                  </a:lnTo>
                  <a:lnTo>
                    <a:pt x="85089" y="20319"/>
                  </a:lnTo>
                  <a:close/>
                </a:path>
                <a:path w="494029" h="33019">
                  <a:moveTo>
                    <a:pt x="85089" y="21589"/>
                  </a:moveTo>
                  <a:lnTo>
                    <a:pt x="82549" y="21589"/>
                  </a:lnTo>
                  <a:lnTo>
                    <a:pt x="85089" y="21716"/>
                  </a:lnTo>
                  <a:close/>
                </a:path>
                <a:path w="494029" h="33019">
                  <a:moveTo>
                    <a:pt x="86359" y="19176"/>
                  </a:moveTo>
                  <a:lnTo>
                    <a:pt x="16509" y="19176"/>
                  </a:lnTo>
                  <a:lnTo>
                    <a:pt x="16509" y="20319"/>
                  </a:lnTo>
                  <a:lnTo>
                    <a:pt x="86359" y="20319"/>
                  </a:lnTo>
                  <a:lnTo>
                    <a:pt x="86359" y="19176"/>
                  </a:lnTo>
                  <a:close/>
                </a:path>
                <a:path w="494029" h="33019">
                  <a:moveTo>
                    <a:pt x="87629" y="17906"/>
                  </a:moveTo>
                  <a:lnTo>
                    <a:pt x="15239" y="17906"/>
                  </a:lnTo>
                  <a:lnTo>
                    <a:pt x="15239" y="19176"/>
                  </a:lnTo>
                  <a:lnTo>
                    <a:pt x="16509" y="19176"/>
                  </a:lnTo>
                  <a:lnTo>
                    <a:pt x="16509" y="19049"/>
                  </a:lnTo>
                  <a:lnTo>
                    <a:pt x="87629" y="19049"/>
                  </a:lnTo>
                  <a:lnTo>
                    <a:pt x="87629" y="17906"/>
                  </a:lnTo>
                  <a:close/>
                </a:path>
                <a:path w="494029" h="33019">
                  <a:moveTo>
                    <a:pt x="87629" y="19049"/>
                  </a:moveTo>
                  <a:lnTo>
                    <a:pt x="86359" y="19049"/>
                  </a:lnTo>
                  <a:lnTo>
                    <a:pt x="86359" y="19176"/>
                  </a:lnTo>
                  <a:lnTo>
                    <a:pt x="87629" y="19176"/>
                  </a:lnTo>
                  <a:lnTo>
                    <a:pt x="87629" y="19049"/>
                  </a:lnTo>
                  <a:close/>
                </a:path>
                <a:path w="494029" h="33019">
                  <a:moveTo>
                    <a:pt x="88899" y="16509"/>
                  </a:moveTo>
                  <a:lnTo>
                    <a:pt x="13969" y="16509"/>
                  </a:lnTo>
                  <a:lnTo>
                    <a:pt x="13969" y="17906"/>
                  </a:lnTo>
                  <a:lnTo>
                    <a:pt x="88899" y="17906"/>
                  </a:lnTo>
                  <a:lnTo>
                    <a:pt x="88899" y="16509"/>
                  </a:lnTo>
                  <a:close/>
                </a:path>
                <a:path w="494029" h="33019">
                  <a:moveTo>
                    <a:pt x="90170" y="15366"/>
                  </a:moveTo>
                  <a:lnTo>
                    <a:pt x="12700" y="15366"/>
                  </a:lnTo>
                  <a:lnTo>
                    <a:pt x="12700" y="16509"/>
                  </a:lnTo>
                  <a:lnTo>
                    <a:pt x="90170" y="16509"/>
                  </a:lnTo>
                  <a:lnTo>
                    <a:pt x="90170" y="15366"/>
                  </a:lnTo>
                  <a:close/>
                </a:path>
                <a:path w="494029" h="33019">
                  <a:moveTo>
                    <a:pt x="91439" y="13969"/>
                  </a:moveTo>
                  <a:lnTo>
                    <a:pt x="11429" y="13969"/>
                  </a:lnTo>
                  <a:lnTo>
                    <a:pt x="11429" y="15366"/>
                  </a:lnTo>
                  <a:lnTo>
                    <a:pt x="12700" y="15366"/>
                  </a:lnTo>
                  <a:lnTo>
                    <a:pt x="91439" y="15239"/>
                  </a:lnTo>
                  <a:lnTo>
                    <a:pt x="91439" y="13969"/>
                  </a:lnTo>
                  <a:close/>
                </a:path>
                <a:path w="494029" h="33019">
                  <a:moveTo>
                    <a:pt x="91439" y="15239"/>
                  </a:moveTo>
                  <a:lnTo>
                    <a:pt x="90170" y="15239"/>
                  </a:lnTo>
                  <a:lnTo>
                    <a:pt x="91439" y="15366"/>
                  </a:lnTo>
                  <a:close/>
                </a:path>
                <a:path w="494029" h="33019">
                  <a:moveTo>
                    <a:pt x="92709" y="12826"/>
                  </a:moveTo>
                  <a:lnTo>
                    <a:pt x="10159" y="12826"/>
                  </a:lnTo>
                  <a:lnTo>
                    <a:pt x="10159" y="13969"/>
                  </a:lnTo>
                  <a:lnTo>
                    <a:pt x="92709" y="13969"/>
                  </a:lnTo>
                  <a:lnTo>
                    <a:pt x="92709" y="12826"/>
                  </a:lnTo>
                  <a:close/>
                </a:path>
                <a:path w="494029" h="33019">
                  <a:moveTo>
                    <a:pt x="93979" y="10159"/>
                  </a:moveTo>
                  <a:lnTo>
                    <a:pt x="8889" y="10159"/>
                  </a:lnTo>
                  <a:lnTo>
                    <a:pt x="8889" y="12826"/>
                  </a:lnTo>
                  <a:lnTo>
                    <a:pt x="10159" y="12826"/>
                  </a:lnTo>
                  <a:lnTo>
                    <a:pt x="10159" y="12699"/>
                  </a:lnTo>
                  <a:lnTo>
                    <a:pt x="93979" y="12699"/>
                  </a:lnTo>
                  <a:lnTo>
                    <a:pt x="93979" y="10159"/>
                  </a:lnTo>
                  <a:close/>
                </a:path>
                <a:path w="494029" h="33019">
                  <a:moveTo>
                    <a:pt x="93979" y="12699"/>
                  </a:moveTo>
                  <a:lnTo>
                    <a:pt x="92709" y="12699"/>
                  </a:lnTo>
                  <a:lnTo>
                    <a:pt x="92709" y="12826"/>
                  </a:lnTo>
                  <a:lnTo>
                    <a:pt x="93979" y="12826"/>
                  </a:lnTo>
                  <a:lnTo>
                    <a:pt x="93979" y="12699"/>
                  </a:lnTo>
                  <a:close/>
                </a:path>
                <a:path w="494029" h="33019">
                  <a:moveTo>
                    <a:pt x="95249" y="9016"/>
                  </a:moveTo>
                  <a:lnTo>
                    <a:pt x="7619" y="9016"/>
                  </a:lnTo>
                  <a:lnTo>
                    <a:pt x="7619" y="10159"/>
                  </a:lnTo>
                  <a:lnTo>
                    <a:pt x="95249" y="10159"/>
                  </a:lnTo>
                  <a:lnTo>
                    <a:pt x="95249" y="9016"/>
                  </a:lnTo>
                  <a:close/>
                </a:path>
                <a:path w="494029" h="33019">
                  <a:moveTo>
                    <a:pt x="95249" y="7619"/>
                  </a:moveTo>
                  <a:lnTo>
                    <a:pt x="7619" y="7619"/>
                  </a:lnTo>
                  <a:lnTo>
                    <a:pt x="7619" y="8889"/>
                  </a:lnTo>
                  <a:lnTo>
                    <a:pt x="95249" y="8889"/>
                  </a:lnTo>
                  <a:lnTo>
                    <a:pt x="95249" y="7619"/>
                  </a:lnTo>
                  <a:close/>
                </a:path>
                <a:path w="494029" h="33019">
                  <a:moveTo>
                    <a:pt x="96520" y="6476"/>
                  </a:moveTo>
                  <a:lnTo>
                    <a:pt x="6350" y="6476"/>
                  </a:lnTo>
                  <a:lnTo>
                    <a:pt x="6350" y="7619"/>
                  </a:lnTo>
                  <a:lnTo>
                    <a:pt x="96520" y="7619"/>
                  </a:lnTo>
                  <a:lnTo>
                    <a:pt x="96520" y="6476"/>
                  </a:lnTo>
                  <a:close/>
                </a:path>
                <a:path w="494029" h="33019">
                  <a:moveTo>
                    <a:pt x="97789" y="5206"/>
                  </a:moveTo>
                  <a:lnTo>
                    <a:pt x="5079" y="5206"/>
                  </a:lnTo>
                  <a:lnTo>
                    <a:pt x="5079" y="6476"/>
                  </a:lnTo>
                  <a:lnTo>
                    <a:pt x="6350" y="6476"/>
                  </a:lnTo>
                  <a:lnTo>
                    <a:pt x="6350" y="6349"/>
                  </a:lnTo>
                  <a:lnTo>
                    <a:pt x="97789" y="6349"/>
                  </a:lnTo>
                  <a:lnTo>
                    <a:pt x="97789" y="5206"/>
                  </a:lnTo>
                  <a:close/>
                </a:path>
                <a:path w="494029" h="33019">
                  <a:moveTo>
                    <a:pt x="97789" y="6349"/>
                  </a:moveTo>
                  <a:lnTo>
                    <a:pt x="96520" y="6349"/>
                  </a:lnTo>
                  <a:lnTo>
                    <a:pt x="96520" y="6476"/>
                  </a:lnTo>
                  <a:lnTo>
                    <a:pt x="97789" y="6476"/>
                  </a:lnTo>
                  <a:lnTo>
                    <a:pt x="97789" y="6349"/>
                  </a:lnTo>
                  <a:close/>
                </a:path>
                <a:path w="494029" h="33019">
                  <a:moveTo>
                    <a:pt x="99059" y="2666"/>
                  </a:moveTo>
                  <a:lnTo>
                    <a:pt x="3809" y="2666"/>
                  </a:lnTo>
                  <a:lnTo>
                    <a:pt x="3809" y="5206"/>
                  </a:lnTo>
                  <a:lnTo>
                    <a:pt x="99059" y="5206"/>
                  </a:lnTo>
                  <a:lnTo>
                    <a:pt x="99059" y="2666"/>
                  </a:lnTo>
                  <a:close/>
                </a:path>
                <a:path w="494029" h="33019">
                  <a:moveTo>
                    <a:pt x="100329" y="1269"/>
                  </a:moveTo>
                  <a:lnTo>
                    <a:pt x="2539" y="1269"/>
                  </a:lnTo>
                  <a:lnTo>
                    <a:pt x="2539" y="2666"/>
                  </a:lnTo>
                  <a:lnTo>
                    <a:pt x="3809" y="2666"/>
                  </a:lnTo>
                  <a:lnTo>
                    <a:pt x="100329" y="2539"/>
                  </a:lnTo>
                  <a:lnTo>
                    <a:pt x="100329" y="1269"/>
                  </a:lnTo>
                  <a:close/>
                </a:path>
                <a:path w="494029" h="33019">
                  <a:moveTo>
                    <a:pt x="100329" y="2539"/>
                  </a:moveTo>
                  <a:lnTo>
                    <a:pt x="99059" y="2539"/>
                  </a:lnTo>
                  <a:lnTo>
                    <a:pt x="100329" y="2666"/>
                  </a:lnTo>
                  <a:close/>
                </a:path>
                <a:path w="494029" h="33019">
                  <a:moveTo>
                    <a:pt x="101599" y="126"/>
                  </a:moveTo>
                  <a:lnTo>
                    <a:pt x="1269" y="126"/>
                  </a:lnTo>
                  <a:lnTo>
                    <a:pt x="1269" y="1269"/>
                  </a:lnTo>
                  <a:lnTo>
                    <a:pt x="101599" y="1269"/>
                  </a:lnTo>
                  <a:lnTo>
                    <a:pt x="101599" y="126"/>
                  </a:lnTo>
                  <a:close/>
                </a:path>
                <a:path w="494029" h="33019">
                  <a:moveTo>
                    <a:pt x="1269" y="0"/>
                  </a:moveTo>
                  <a:lnTo>
                    <a:pt x="0" y="0"/>
                  </a:lnTo>
                  <a:lnTo>
                    <a:pt x="1269" y="126"/>
                  </a:lnTo>
                  <a:close/>
                </a:path>
                <a:path w="494029" h="33019">
                  <a:moveTo>
                    <a:pt x="102870" y="0"/>
                  </a:moveTo>
                  <a:lnTo>
                    <a:pt x="101599" y="0"/>
                  </a:lnTo>
                  <a:lnTo>
                    <a:pt x="102870" y="126"/>
                  </a:lnTo>
                  <a:close/>
                </a:path>
                <a:path w="494029" h="33019">
                  <a:moveTo>
                    <a:pt x="455929" y="17779"/>
                  </a:moveTo>
                  <a:lnTo>
                    <a:pt x="454659" y="17779"/>
                  </a:lnTo>
                  <a:lnTo>
                    <a:pt x="454659" y="19050"/>
                  </a:lnTo>
                  <a:lnTo>
                    <a:pt x="455929" y="19050"/>
                  </a:lnTo>
                  <a:lnTo>
                    <a:pt x="455929" y="17779"/>
                  </a:lnTo>
                  <a:close/>
                </a:path>
                <a:path w="494029" h="33019">
                  <a:moveTo>
                    <a:pt x="462279" y="16509"/>
                  </a:moveTo>
                  <a:lnTo>
                    <a:pt x="448309" y="16509"/>
                  </a:lnTo>
                  <a:lnTo>
                    <a:pt x="448309" y="17779"/>
                  </a:lnTo>
                  <a:lnTo>
                    <a:pt x="462279" y="17779"/>
                  </a:lnTo>
                  <a:lnTo>
                    <a:pt x="462279" y="16509"/>
                  </a:lnTo>
                  <a:close/>
                </a:path>
                <a:path w="494029" h="33019">
                  <a:moveTo>
                    <a:pt x="468629" y="15239"/>
                  </a:moveTo>
                  <a:lnTo>
                    <a:pt x="443229" y="15239"/>
                  </a:lnTo>
                  <a:lnTo>
                    <a:pt x="443229" y="16509"/>
                  </a:lnTo>
                  <a:lnTo>
                    <a:pt x="468629" y="16509"/>
                  </a:lnTo>
                  <a:lnTo>
                    <a:pt x="468629" y="15239"/>
                  </a:lnTo>
                  <a:close/>
                </a:path>
                <a:path w="494029" h="33019">
                  <a:moveTo>
                    <a:pt x="472439" y="13969"/>
                  </a:moveTo>
                  <a:lnTo>
                    <a:pt x="440689" y="13969"/>
                  </a:lnTo>
                  <a:lnTo>
                    <a:pt x="440689" y="15239"/>
                  </a:lnTo>
                  <a:lnTo>
                    <a:pt x="472439" y="15239"/>
                  </a:lnTo>
                  <a:lnTo>
                    <a:pt x="472439" y="13969"/>
                  </a:lnTo>
                  <a:close/>
                </a:path>
                <a:path w="494029" h="33019">
                  <a:moveTo>
                    <a:pt x="474979" y="12700"/>
                  </a:moveTo>
                  <a:lnTo>
                    <a:pt x="436879" y="12700"/>
                  </a:lnTo>
                  <a:lnTo>
                    <a:pt x="436879" y="13969"/>
                  </a:lnTo>
                  <a:lnTo>
                    <a:pt x="474979" y="13969"/>
                  </a:lnTo>
                  <a:lnTo>
                    <a:pt x="474979" y="12700"/>
                  </a:lnTo>
                  <a:close/>
                </a:path>
                <a:path w="494029" h="33019">
                  <a:moveTo>
                    <a:pt x="478789" y="11429"/>
                  </a:moveTo>
                  <a:lnTo>
                    <a:pt x="435609" y="11429"/>
                  </a:lnTo>
                  <a:lnTo>
                    <a:pt x="435609" y="12700"/>
                  </a:lnTo>
                  <a:lnTo>
                    <a:pt x="478789" y="12700"/>
                  </a:lnTo>
                  <a:lnTo>
                    <a:pt x="478789" y="11429"/>
                  </a:lnTo>
                  <a:close/>
                </a:path>
                <a:path w="494029" h="33019">
                  <a:moveTo>
                    <a:pt x="480060" y="10159"/>
                  </a:moveTo>
                  <a:lnTo>
                    <a:pt x="431800" y="10159"/>
                  </a:lnTo>
                  <a:lnTo>
                    <a:pt x="431800" y="11429"/>
                  </a:lnTo>
                  <a:lnTo>
                    <a:pt x="480060" y="11429"/>
                  </a:lnTo>
                  <a:lnTo>
                    <a:pt x="480060" y="10159"/>
                  </a:lnTo>
                  <a:close/>
                </a:path>
                <a:path w="494029" h="33019">
                  <a:moveTo>
                    <a:pt x="482600" y="8889"/>
                  </a:moveTo>
                  <a:lnTo>
                    <a:pt x="430529" y="8889"/>
                  </a:lnTo>
                  <a:lnTo>
                    <a:pt x="430529" y="10159"/>
                  </a:lnTo>
                  <a:lnTo>
                    <a:pt x="482600" y="10159"/>
                  </a:lnTo>
                  <a:lnTo>
                    <a:pt x="482600" y="8889"/>
                  </a:lnTo>
                  <a:close/>
                </a:path>
                <a:path w="494029" h="33019">
                  <a:moveTo>
                    <a:pt x="485139" y="7619"/>
                  </a:moveTo>
                  <a:lnTo>
                    <a:pt x="427989" y="7619"/>
                  </a:lnTo>
                  <a:lnTo>
                    <a:pt x="427989" y="8889"/>
                  </a:lnTo>
                  <a:lnTo>
                    <a:pt x="485139" y="8889"/>
                  </a:lnTo>
                  <a:lnTo>
                    <a:pt x="485139" y="7619"/>
                  </a:lnTo>
                  <a:close/>
                </a:path>
                <a:path w="494029" h="33019">
                  <a:moveTo>
                    <a:pt x="486410" y="6350"/>
                  </a:moveTo>
                  <a:lnTo>
                    <a:pt x="425450" y="6350"/>
                  </a:lnTo>
                  <a:lnTo>
                    <a:pt x="425450" y="7619"/>
                  </a:lnTo>
                  <a:lnTo>
                    <a:pt x="486410" y="7619"/>
                  </a:lnTo>
                  <a:lnTo>
                    <a:pt x="486410" y="6350"/>
                  </a:lnTo>
                  <a:close/>
                </a:path>
                <a:path w="494029" h="33019">
                  <a:moveTo>
                    <a:pt x="488950" y="5079"/>
                  </a:moveTo>
                  <a:lnTo>
                    <a:pt x="424179" y="5079"/>
                  </a:lnTo>
                  <a:lnTo>
                    <a:pt x="424179" y="6350"/>
                  </a:lnTo>
                  <a:lnTo>
                    <a:pt x="488950" y="6350"/>
                  </a:lnTo>
                  <a:lnTo>
                    <a:pt x="488950" y="5079"/>
                  </a:lnTo>
                  <a:close/>
                </a:path>
                <a:path w="494029" h="33019">
                  <a:moveTo>
                    <a:pt x="490219" y="3809"/>
                  </a:moveTo>
                  <a:lnTo>
                    <a:pt x="422909" y="3809"/>
                  </a:lnTo>
                  <a:lnTo>
                    <a:pt x="422909" y="5079"/>
                  </a:lnTo>
                  <a:lnTo>
                    <a:pt x="490219" y="5079"/>
                  </a:lnTo>
                  <a:lnTo>
                    <a:pt x="490219" y="3809"/>
                  </a:lnTo>
                  <a:close/>
                </a:path>
                <a:path w="494029" h="33019">
                  <a:moveTo>
                    <a:pt x="491489" y="2539"/>
                  </a:moveTo>
                  <a:lnTo>
                    <a:pt x="421639" y="2539"/>
                  </a:lnTo>
                  <a:lnTo>
                    <a:pt x="421639" y="3809"/>
                  </a:lnTo>
                  <a:lnTo>
                    <a:pt x="491489" y="3809"/>
                  </a:lnTo>
                  <a:lnTo>
                    <a:pt x="491489" y="2539"/>
                  </a:lnTo>
                  <a:close/>
                </a:path>
                <a:path w="494029" h="33019">
                  <a:moveTo>
                    <a:pt x="492759" y="1269"/>
                  </a:moveTo>
                  <a:lnTo>
                    <a:pt x="420369" y="1269"/>
                  </a:lnTo>
                  <a:lnTo>
                    <a:pt x="420369" y="2539"/>
                  </a:lnTo>
                  <a:lnTo>
                    <a:pt x="492759" y="2539"/>
                  </a:lnTo>
                  <a:lnTo>
                    <a:pt x="492759" y="1269"/>
                  </a:lnTo>
                  <a:close/>
                </a:path>
                <a:path w="494029" h="33019">
                  <a:moveTo>
                    <a:pt x="494029" y="0"/>
                  </a:moveTo>
                  <a:lnTo>
                    <a:pt x="419100" y="0"/>
                  </a:lnTo>
                  <a:lnTo>
                    <a:pt x="419100" y="1269"/>
                  </a:lnTo>
                  <a:lnTo>
                    <a:pt x="494029" y="1269"/>
                  </a:lnTo>
                  <a:lnTo>
                    <a:pt x="494029" y="0"/>
                  </a:lnTo>
                  <a:close/>
                </a:path>
              </a:pathLst>
            </a:custGeom>
            <a:solidFill>
              <a:srgbClr val="2E2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5215890" y="1901190"/>
              <a:ext cx="473710" cy="38481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5218430" y="1254759"/>
              <a:ext cx="355600" cy="646430"/>
            </a:xfrm>
            <a:custGeom>
              <a:avLst/>
              <a:gdLst/>
              <a:ahLst/>
              <a:cxnLst/>
              <a:rect l="l" t="t" r="r" b="b"/>
              <a:pathLst>
                <a:path w="355600" h="646430">
                  <a:moveTo>
                    <a:pt x="11417" y="101612"/>
                  </a:moveTo>
                  <a:lnTo>
                    <a:pt x="0" y="101612"/>
                  </a:lnTo>
                  <a:lnTo>
                    <a:pt x="0" y="646430"/>
                  </a:lnTo>
                  <a:lnTo>
                    <a:pt x="11417" y="646430"/>
                  </a:lnTo>
                  <a:lnTo>
                    <a:pt x="11417" y="101612"/>
                  </a:lnTo>
                  <a:close/>
                </a:path>
                <a:path w="355600" h="646430">
                  <a:moveTo>
                    <a:pt x="355600" y="93980"/>
                  </a:moveTo>
                  <a:lnTo>
                    <a:pt x="354330" y="93980"/>
                  </a:lnTo>
                  <a:lnTo>
                    <a:pt x="309880" y="58420"/>
                  </a:lnTo>
                  <a:lnTo>
                    <a:pt x="298450" y="49530"/>
                  </a:lnTo>
                  <a:lnTo>
                    <a:pt x="285750" y="43180"/>
                  </a:lnTo>
                  <a:lnTo>
                    <a:pt x="273050" y="36830"/>
                  </a:lnTo>
                  <a:lnTo>
                    <a:pt x="273050" y="35560"/>
                  </a:lnTo>
                  <a:lnTo>
                    <a:pt x="260350" y="30480"/>
                  </a:lnTo>
                  <a:lnTo>
                    <a:pt x="259080" y="30480"/>
                  </a:lnTo>
                  <a:lnTo>
                    <a:pt x="245110" y="25400"/>
                  </a:lnTo>
                  <a:lnTo>
                    <a:pt x="231140" y="20320"/>
                  </a:lnTo>
                  <a:lnTo>
                    <a:pt x="215900" y="16510"/>
                  </a:lnTo>
                  <a:lnTo>
                    <a:pt x="200660" y="13970"/>
                  </a:lnTo>
                  <a:lnTo>
                    <a:pt x="199390" y="13970"/>
                  </a:lnTo>
                  <a:lnTo>
                    <a:pt x="198120" y="12700"/>
                  </a:lnTo>
                  <a:lnTo>
                    <a:pt x="191770" y="12700"/>
                  </a:lnTo>
                  <a:lnTo>
                    <a:pt x="170180" y="10160"/>
                  </a:lnTo>
                  <a:lnTo>
                    <a:pt x="87630" y="1270"/>
                  </a:lnTo>
                  <a:lnTo>
                    <a:pt x="82550" y="0"/>
                  </a:lnTo>
                  <a:lnTo>
                    <a:pt x="81280" y="0"/>
                  </a:lnTo>
                  <a:lnTo>
                    <a:pt x="76200" y="0"/>
                  </a:lnTo>
                  <a:lnTo>
                    <a:pt x="72390" y="1270"/>
                  </a:lnTo>
                  <a:lnTo>
                    <a:pt x="71120" y="1270"/>
                  </a:lnTo>
                  <a:lnTo>
                    <a:pt x="67310" y="1270"/>
                  </a:lnTo>
                  <a:lnTo>
                    <a:pt x="66040" y="1270"/>
                  </a:lnTo>
                  <a:lnTo>
                    <a:pt x="66040" y="2540"/>
                  </a:lnTo>
                  <a:lnTo>
                    <a:pt x="62230" y="3810"/>
                  </a:lnTo>
                  <a:lnTo>
                    <a:pt x="57150" y="5080"/>
                  </a:lnTo>
                  <a:lnTo>
                    <a:pt x="53340" y="6350"/>
                  </a:lnTo>
                  <a:lnTo>
                    <a:pt x="52070" y="7620"/>
                  </a:lnTo>
                  <a:lnTo>
                    <a:pt x="48260" y="10160"/>
                  </a:lnTo>
                  <a:lnTo>
                    <a:pt x="44450" y="12700"/>
                  </a:lnTo>
                  <a:lnTo>
                    <a:pt x="39370" y="15240"/>
                  </a:lnTo>
                  <a:lnTo>
                    <a:pt x="35560" y="19050"/>
                  </a:lnTo>
                  <a:lnTo>
                    <a:pt x="31750" y="24130"/>
                  </a:lnTo>
                  <a:lnTo>
                    <a:pt x="27940" y="27940"/>
                  </a:lnTo>
                  <a:lnTo>
                    <a:pt x="25400" y="33020"/>
                  </a:lnTo>
                  <a:lnTo>
                    <a:pt x="21590" y="38100"/>
                  </a:lnTo>
                  <a:lnTo>
                    <a:pt x="19050" y="43180"/>
                  </a:lnTo>
                  <a:lnTo>
                    <a:pt x="15240" y="52070"/>
                  </a:lnTo>
                  <a:lnTo>
                    <a:pt x="11430" y="60960"/>
                  </a:lnTo>
                  <a:lnTo>
                    <a:pt x="11430" y="62230"/>
                  </a:lnTo>
                  <a:lnTo>
                    <a:pt x="8890" y="71120"/>
                  </a:lnTo>
                  <a:lnTo>
                    <a:pt x="5080" y="80010"/>
                  </a:lnTo>
                  <a:lnTo>
                    <a:pt x="5080" y="81280"/>
                  </a:lnTo>
                  <a:lnTo>
                    <a:pt x="3810" y="90170"/>
                  </a:lnTo>
                  <a:lnTo>
                    <a:pt x="2540" y="100330"/>
                  </a:lnTo>
                  <a:lnTo>
                    <a:pt x="2540" y="101600"/>
                  </a:lnTo>
                  <a:lnTo>
                    <a:pt x="6350" y="101600"/>
                  </a:lnTo>
                  <a:lnTo>
                    <a:pt x="11430" y="101600"/>
                  </a:lnTo>
                  <a:lnTo>
                    <a:pt x="12700" y="91440"/>
                  </a:lnTo>
                  <a:lnTo>
                    <a:pt x="13792" y="83769"/>
                  </a:lnTo>
                  <a:lnTo>
                    <a:pt x="13970" y="83820"/>
                  </a:lnTo>
                  <a:lnTo>
                    <a:pt x="16510" y="73660"/>
                  </a:lnTo>
                  <a:lnTo>
                    <a:pt x="20320" y="64770"/>
                  </a:lnTo>
                  <a:lnTo>
                    <a:pt x="24130" y="55880"/>
                  </a:lnTo>
                  <a:lnTo>
                    <a:pt x="27940" y="46990"/>
                  </a:lnTo>
                  <a:lnTo>
                    <a:pt x="27495" y="46888"/>
                  </a:lnTo>
                  <a:lnTo>
                    <a:pt x="29933" y="42824"/>
                  </a:lnTo>
                  <a:lnTo>
                    <a:pt x="30480" y="43180"/>
                  </a:lnTo>
                  <a:lnTo>
                    <a:pt x="33020" y="38100"/>
                  </a:lnTo>
                  <a:lnTo>
                    <a:pt x="35128" y="33870"/>
                  </a:lnTo>
                  <a:lnTo>
                    <a:pt x="35560" y="34290"/>
                  </a:lnTo>
                  <a:lnTo>
                    <a:pt x="39370" y="29210"/>
                  </a:lnTo>
                  <a:lnTo>
                    <a:pt x="41910" y="26670"/>
                  </a:lnTo>
                  <a:lnTo>
                    <a:pt x="43180" y="25400"/>
                  </a:lnTo>
                  <a:lnTo>
                    <a:pt x="45720" y="22860"/>
                  </a:lnTo>
                  <a:lnTo>
                    <a:pt x="49022" y="19558"/>
                  </a:lnTo>
                  <a:lnTo>
                    <a:pt x="49530" y="20320"/>
                  </a:lnTo>
                  <a:lnTo>
                    <a:pt x="53340" y="17780"/>
                  </a:lnTo>
                  <a:lnTo>
                    <a:pt x="57150" y="15240"/>
                  </a:lnTo>
                  <a:lnTo>
                    <a:pt x="60960" y="13970"/>
                  </a:lnTo>
                  <a:lnTo>
                    <a:pt x="60807" y="13690"/>
                  </a:lnTo>
                  <a:lnTo>
                    <a:pt x="64770" y="12700"/>
                  </a:lnTo>
                  <a:lnTo>
                    <a:pt x="68300" y="10350"/>
                  </a:lnTo>
                  <a:lnTo>
                    <a:pt x="68580" y="11430"/>
                  </a:lnTo>
                  <a:lnTo>
                    <a:pt x="72390" y="10160"/>
                  </a:lnTo>
                  <a:lnTo>
                    <a:pt x="76200" y="10160"/>
                  </a:lnTo>
                  <a:lnTo>
                    <a:pt x="77470" y="10160"/>
                  </a:lnTo>
                  <a:lnTo>
                    <a:pt x="81280" y="10160"/>
                  </a:lnTo>
                  <a:lnTo>
                    <a:pt x="86360" y="10160"/>
                  </a:lnTo>
                  <a:lnTo>
                    <a:pt x="168935" y="18923"/>
                  </a:lnTo>
                  <a:lnTo>
                    <a:pt x="168910" y="19050"/>
                  </a:lnTo>
                  <a:lnTo>
                    <a:pt x="190500" y="21590"/>
                  </a:lnTo>
                  <a:lnTo>
                    <a:pt x="196850" y="22860"/>
                  </a:lnTo>
                  <a:lnTo>
                    <a:pt x="198120" y="22860"/>
                  </a:lnTo>
                  <a:lnTo>
                    <a:pt x="213360" y="26670"/>
                  </a:lnTo>
                  <a:lnTo>
                    <a:pt x="228600" y="29210"/>
                  </a:lnTo>
                  <a:lnTo>
                    <a:pt x="242570" y="34290"/>
                  </a:lnTo>
                  <a:lnTo>
                    <a:pt x="256540" y="38100"/>
                  </a:lnTo>
                  <a:lnTo>
                    <a:pt x="269240" y="44450"/>
                  </a:lnTo>
                  <a:lnTo>
                    <a:pt x="280670" y="50800"/>
                  </a:lnTo>
                  <a:lnTo>
                    <a:pt x="293370" y="58420"/>
                  </a:lnTo>
                  <a:lnTo>
                    <a:pt x="303530" y="66040"/>
                  </a:lnTo>
                  <a:lnTo>
                    <a:pt x="304228" y="65341"/>
                  </a:lnTo>
                  <a:lnTo>
                    <a:pt x="349250" y="101600"/>
                  </a:lnTo>
                  <a:lnTo>
                    <a:pt x="351790" y="97790"/>
                  </a:lnTo>
                  <a:lnTo>
                    <a:pt x="355600" y="9398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5548630" y="1348739"/>
              <a:ext cx="176530" cy="748030"/>
            </a:xfrm>
            <a:custGeom>
              <a:avLst/>
              <a:gdLst/>
              <a:ahLst/>
              <a:cxnLst/>
              <a:rect l="l" t="t" r="r" b="b"/>
              <a:pathLst>
                <a:path w="176529" h="748030">
                  <a:moveTo>
                    <a:pt x="176530" y="742950"/>
                  </a:moveTo>
                  <a:lnTo>
                    <a:pt x="157480" y="718820"/>
                  </a:lnTo>
                  <a:lnTo>
                    <a:pt x="138430" y="693420"/>
                  </a:lnTo>
                  <a:lnTo>
                    <a:pt x="116840" y="668020"/>
                  </a:lnTo>
                  <a:lnTo>
                    <a:pt x="92710" y="643890"/>
                  </a:lnTo>
                  <a:lnTo>
                    <a:pt x="92710" y="642620"/>
                  </a:lnTo>
                  <a:lnTo>
                    <a:pt x="67310" y="619760"/>
                  </a:lnTo>
                  <a:lnTo>
                    <a:pt x="16040" y="574332"/>
                  </a:lnTo>
                  <a:lnTo>
                    <a:pt x="29210" y="566420"/>
                  </a:lnTo>
                  <a:lnTo>
                    <a:pt x="30480" y="566420"/>
                  </a:lnTo>
                  <a:lnTo>
                    <a:pt x="48260" y="554990"/>
                  </a:lnTo>
                  <a:lnTo>
                    <a:pt x="48260" y="553720"/>
                  </a:lnTo>
                  <a:lnTo>
                    <a:pt x="66040" y="541020"/>
                  </a:lnTo>
                  <a:lnTo>
                    <a:pt x="81280" y="528320"/>
                  </a:lnTo>
                  <a:lnTo>
                    <a:pt x="82550" y="528320"/>
                  </a:lnTo>
                  <a:lnTo>
                    <a:pt x="82550" y="527050"/>
                  </a:lnTo>
                  <a:lnTo>
                    <a:pt x="96520" y="513080"/>
                  </a:lnTo>
                  <a:lnTo>
                    <a:pt x="110490" y="499110"/>
                  </a:lnTo>
                  <a:lnTo>
                    <a:pt x="121920" y="483870"/>
                  </a:lnTo>
                  <a:lnTo>
                    <a:pt x="121920" y="482600"/>
                  </a:lnTo>
                  <a:lnTo>
                    <a:pt x="133350" y="467360"/>
                  </a:lnTo>
                  <a:lnTo>
                    <a:pt x="143510" y="449580"/>
                  </a:lnTo>
                  <a:lnTo>
                    <a:pt x="151130" y="433070"/>
                  </a:lnTo>
                  <a:lnTo>
                    <a:pt x="151130" y="431800"/>
                  </a:lnTo>
                  <a:lnTo>
                    <a:pt x="158750" y="414020"/>
                  </a:lnTo>
                  <a:lnTo>
                    <a:pt x="163830" y="396240"/>
                  </a:lnTo>
                  <a:lnTo>
                    <a:pt x="163830" y="394970"/>
                  </a:lnTo>
                  <a:lnTo>
                    <a:pt x="168910" y="375920"/>
                  </a:lnTo>
                  <a:lnTo>
                    <a:pt x="171450" y="355600"/>
                  </a:lnTo>
                  <a:lnTo>
                    <a:pt x="173990" y="335280"/>
                  </a:lnTo>
                  <a:lnTo>
                    <a:pt x="175260" y="313690"/>
                  </a:lnTo>
                  <a:lnTo>
                    <a:pt x="173990" y="288290"/>
                  </a:lnTo>
                  <a:lnTo>
                    <a:pt x="171450" y="262890"/>
                  </a:lnTo>
                  <a:lnTo>
                    <a:pt x="167640" y="237490"/>
                  </a:lnTo>
                  <a:lnTo>
                    <a:pt x="162560" y="214630"/>
                  </a:lnTo>
                  <a:lnTo>
                    <a:pt x="162560" y="213360"/>
                  </a:lnTo>
                  <a:lnTo>
                    <a:pt x="154940" y="190500"/>
                  </a:lnTo>
                  <a:lnTo>
                    <a:pt x="147320" y="166370"/>
                  </a:lnTo>
                  <a:lnTo>
                    <a:pt x="137160" y="144780"/>
                  </a:lnTo>
                  <a:lnTo>
                    <a:pt x="137160" y="143510"/>
                  </a:lnTo>
                  <a:lnTo>
                    <a:pt x="125730" y="121920"/>
                  </a:lnTo>
                  <a:lnTo>
                    <a:pt x="113030" y="100330"/>
                  </a:lnTo>
                  <a:lnTo>
                    <a:pt x="97790" y="78740"/>
                  </a:lnTo>
                  <a:lnTo>
                    <a:pt x="82550" y="58420"/>
                  </a:lnTo>
                  <a:lnTo>
                    <a:pt x="64770" y="38100"/>
                  </a:lnTo>
                  <a:lnTo>
                    <a:pt x="63500" y="38100"/>
                  </a:lnTo>
                  <a:lnTo>
                    <a:pt x="25400" y="0"/>
                  </a:lnTo>
                  <a:lnTo>
                    <a:pt x="24130" y="0"/>
                  </a:lnTo>
                  <a:lnTo>
                    <a:pt x="21590" y="3810"/>
                  </a:lnTo>
                  <a:lnTo>
                    <a:pt x="17780" y="7620"/>
                  </a:lnTo>
                  <a:lnTo>
                    <a:pt x="57150" y="45720"/>
                  </a:lnTo>
                  <a:lnTo>
                    <a:pt x="90170" y="83820"/>
                  </a:lnTo>
                  <a:lnTo>
                    <a:pt x="116840" y="127000"/>
                  </a:lnTo>
                  <a:lnTo>
                    <a:pt x="117348" y="126746"/>
                  </a:lnTo>
                  <a:lnTo>
                    <a:pt x="128270" y="148590"/>
                  </a:lnTo>
                  <a:lnTo>
                    <a:pt x="128701" y="148310"/>
                  </a:lnTo>
                  <a:lnTo>
                    <a:pt x="138430" y="170180"/>
                  </a:lnTo>
                  <a:lnTo>
                    <a:pt x="146050" y="193040"/>
                  </a:lnTo>
                  <a:lnTo>
                    <a:pt x="153670" y="217170"/>
                  </a:lnTo>
                  <a:lnTo>
                    <a:pt x="153847" y="217055"/>
                  </a:lnTo>
                  <a:lnTo>
                    <a:pt x="157480" y="240030"/>
                  </a:lnTo>
                  <a:lnTo>
                    <a:pt x="157721" y="239979"/>
                  </a:lnTo>
                  <a:lnTo>
                    <a:pt x="162560" y="264160"/>
                  </a:lnTo>
                  <a:lnTo>
                    <a:pt x="163830" y="288290"/>
                  </a:lnTo>
                  <a:lnTo>
                    <a:pt x="165100" y="313690"/>
                  </a:lnTo>
                  <a:lnTo>
                    <a:pt x="163830" y="334010"/>
                  </a:lnTo>
                  <a:lnTo>
                    <a:pt x="162560" y="354330"/>
                  </a:lnTo>
                  <a:lnTo>
                    <a:pt x="158965" y="373443"/>
                  </a:lnTo>
                  <a:lnTo>
                    <a:pt x="158750" y="373380"/>
                  </a:lnTo>
                  <a:lnTo>
                    <a:pt x="155155" y="392544"/>
                  </a:lnTo>
                  <a:lnTo>
                    <a:pt x="154940" y="392430"/>
                  </a:lnTo>
                  <a:lnTo>
                    <a:pt x="149860" y="411480"/>
                  </a:lnTo>
                  <a:lnTo>
                    <a:pt x="143510" y="427990"/>
                  </a:lnTo>
                  <a:lnTo>
                    <a:pt x="134620" y="445770"/>
                  </a:lnTo>
                  <a:lnTo>
                    <a:pt x="125730" y="462280"/>
                  </a:lnTo>
                  <a:lnTo>
                    <a:pt x="114300" y="477520"/>
                  </a:lnTo>
                  <a:lnTo>
                    <a:pt x="102870" y="492760"/>
                  </a:lnTo>
                  <a:lnTo>
                    <a:pt x="90170" y="506730"/>
                  </a:lnTo>
                  <a:lnTo>
                    <a:pt x="76200" y="520700"/>
                  </a:lnTo>
                  <a:lnTo>
                    <a:pt x="59690" y="534670"/>
                  </a:lnTo>
                  <a:lnTo>
                    <a:pt x="43637" y="547027"/>
                  </a:lnTo>
                  <a:lnTo>
                    <a:pt x="43180" y="546100"/>
                  </a:lnTo>
                  <a:lnTo>
                    <a:pt x="25400" y="558800"/>
                  </a:lnTo>
                  <a:lnTo>
                    <a:pt x="6350" y="570230"/>
                  </a:lnTo>
                  <a:lnTo>
                    <a:pt x="0" y="572770"/>
                  </a:lnTo>
                  <a:lnTo>
                    <a:pt x="5080" y="577850"/>
                  </a:lnTo>
                  <a:lnTo>
                    <a:pt x="60960" y="626110"/>
                  </a:lnTo>
                  <a:lnTo>
                    <a:pt x="86360" y="650240"/>
                  </a:lnTo>
                  <a:lnTo>
                    <a:pt x="109220" y="674370"/>
                  </a:lnTo>
                  <a:lnTo>
                    <a:pt x="130810" y="699770"/>
                  </a:lnTo>
                  <a:lnTo>
                    <a:pt x="131368" y="699211"/>
                  </a:lnTo>
                  <a:lnTo>
                    <a:pt x="151130" y="723900"/>
                  </a:lnTo>
                  <a:lnTo>
                    <a:pt x="168910" y="748030"/>
                  </a:lnTo>
                  <a:lnTo>
                    <a:pt x="172720" y="745490"/>
                  </a:lnTo>
                  <a:lnTo>
                    <a:pt x="176530" y="74295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5341620" y="1441449"/>
              <a:ext cx="415290" cy="829310"/>
            </a:xfrm>
            <a:custGeom>
              <a:avLst/>
              <a:gdLst/>
              <a:ahLst/>
              <a:cxnLst/>
              <a:rect l="l" t="t" r="r" b="b"/>
              <a:pathLst>
                <a:path w="415289" h="829310">
                  <a:moveTo>
                    <a:pt x="57150" y="1270"/>
                  </a:moveTo>
                  <a:lnTo>
                    <a:pt x="53340" y="0"/>
                  </a:lnTo>
                  <a:lnTo>
                    <a:pt x="52070" y="0"/>
                  </a:lnTo>
                  <a:lnTo>
                    <a:pt x="41910" y="0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347980"/>
                  </a:lnTo>
                  <a:lnTo>
                    <a:pt x="8890" y="347980"/>
                  </a:lnTo>
                  <a:lnTo>
                    <a:pt x="8890" y="10160"/>
                  </a:lnTo>
                  <a:lnTo>
                    <a:pt x="41910" y="10160"/>
                  </a:lnTo>
                  <a:lnTo>
                    <a:pt x="57150" y="10160"/>
                  </a:lnTo>
                  <a:lnTo>
                    <a:pt x="57150" y="1270"/>
                  </a:lnTo>
                  <a:close/>
                </a:path>
                <a:path w="415289" h="829310">
                  <a:moveTo>
                    <a:pt x="415290" y="727710"/>
                  </a:moveTo>
                  <a:lnTo>
                    <a:pt x="414020" y="720090"/>
                  </a:lnTo>
                  <a:lnTo>
                    <a:pt x="412750" y="711200"/>
                  </a:lnTo>
                  <a:lnTo>
                    <a:pt x="411480" y="703580"/>
                  </a:lnTo>
                  <a:lnTo>
                    <a:pt x="408940" y="697230"/>
                  </a:lnTo>
                  <a:lnTo>
                    <a:pt x="406400" y="689610"/>
                  </a:lnTo>
                  <a:lnTo>
                    <a:pt x="403860" y="681990"/>
                  </a:lnTo>
                  <a:lnTo>
                    <a:pt x="402590" y="681990"/>
                  </a:lnTo>
                  <a:lnTo>
                    <a:pt x="398780" y="675640"/>
                  </a:lnTo>
                  <a:lnTo>
                    <a:pt x="383540" y="650240"/>
                  </a:lnTo>
                  <a:lnTo>
                    <a:pt x="379730" y="652780"/>
                  </a:lnTo>
                  <a:lnTo>
                    <a:pt x="375920" y="655320"/>
                  </a:lnTo>
                  <a:lnTo>
                    <a:pt x="391160" y="680720"/>
                  </a:lnTo>
                  <a:lnTo>
                    <a:pt x="394970" y="687070"/>
                  </a:lnTo>
                  <a:lnTo>
                    <a:pt x="397510" y="693420"/>
                  </a:lnTo>
                  <a:lnTo>
                    <a:pt x="397865" y="693242"/>
                  </a:lnTo>
                  <a:lnTo>
                    <a:pt x="400050" y="699770"/>
                  </a:lnTo>
                  <a:lnTo>
                    <a:pt x="402590" y="706120"/>
                  </a:lnTo>
                  <a:lnTo>
                    <a:pt x="403860" y="713740"/>
                  </a:lnTo>
                  <a:lnTo>
                    <a:pt x="405130" y="721360"/>
                  </a:lnTo>
                  <a:lnTo>
                    <a:pt x="405333" y="721309"/>
                  </a:lnTo>
                  <a:lnTo>
                    <a:pt x="406400" y="727710"/>
                  </a:lnTo>
                  <a:lnTo>
                    <a:pt x="406400" y="735330"/>
                  </a:lnTo>
                  <a:lnTo>
                    <a:pt x="406400" y="744220"/>
                  </a:lnTo>
                  <a:lnTo>
                    <a:pt x="405130" y="753110"/>
                  </a:lnTo>
                  <a:lnTo>
                    <a:pt x="403860" y="756920"/>
                  </a:lnTo>
                  <a:lnTo>
                    <a:pt x="403860" y="760730"/>
                  </a:lnTo>
                  <a:lnTo>
                    <a:pt x="402590" y="764540"/>
                  </a:lnTo>
                  <a:lnTo>
                    <a:pt x="401320" y="768350"/>
                  </a:lnTo>
                  <a:lnTo>
                    <a:pt x="400050" y="772160"/>
                  </a:lnTo>
                  <a:lnTo>
                    <a:pt x="401129" y="772439"/>
                  </a:lnTo>
                  <a:lnTo>
                    <a:pt x="398780" y="775970"/>
                  </a:lnTo>
                  <a:lnTo>
                    <a:pt x="397865" y="778700"/>
                  </a:lnTo>
                  <a:lnTo>
                    <a:pt x="397510" y="778510"/>
                  </a:lnTo>
                  <a:lnTo>
                    <a:pt x="396240" y="782320"/>
                  </a:lnTo>
                  <a:lnTo>
                    <a:pt x="392430" y="788670"/>
                  </a:lnTo>
                  <a:lnTo>
                    <a:pt x="389039" y="795451"/>
                  </a:lnTo>
                  <a:lnTo>
                    <a:pt x="388620" y="795020"/>
                  </a:lnTo>
                  <a:lnTo>
                    <a:pt x="383540" y="801370"/>
                  </a:lnTo>
                  <a:lnTo>
                    <a:pt x="378460" y="806450"/>
                  </a:lnTo>
                  <a:lnTo>
                    <a:pt x="378993" y="806996"/>
                  </a:lnTo>
                  <a:lnTo>
                    <a:pt x="374650" y="810260"/>
                  </a:lnTo>
                  <a:lnTo>
                    <a:pt x="368300" y="814070"/>
                  </a:lnTo>
                  <a:lnTo>
                    <a:pt x="368566" y="814476"/>
                  </a:lnTo>
                  <a:lnTo>
                    <a:pt x="363220" y="816610"/>
                  </a:lnTo>
                  <a:lnTo>
                    <a:pt x="358419" y="819010"/>
                  </a:lnTo>
                  <a:lnTo>
                    <a:pt x="358140" y="817880"/>
                  </a:lnTo>
                  <a:lnTo>
                    <a:pt x="353060" y="819150"/>
                  </a:lnTo>
                  <a:lnTo>
                    <a:pt x="346710" y="820420"/>
                  </a:lnTo>
                  <a:lnTo>
                    <a:pt x="346710" y="825500"/>
                  </a:lnTo>
                  <a:lnTo>
                    <a:pt x="346710" y="829310"/>
                  </a:lnTo>
                  <a:lnTo>
                    <a:pt x="347980" y="829310"/>
                  </a:lnTo>
                  <a:lnTo>
                    <a:pt x="354330" y="829310"/>
                  </a:lnTo>
                  <a:lnTo>
                    <a:pt x="360680" y="828040"/>
                  </a:lnTo>
                  <a:lnTo>
                    <a:pt x="360680" y="826770"/>
                  </a:lnTo>
                  <a:lnTo>
                    <a:pt x="361950" y="826770"/>
                  </a:lnTo>
                  <a:lnTo>
                    <a:pt x="367030" y="825500"/>
                  </a:lnTo>
                  <a:lnTo>
                    <a:pt x="373380" y="822960"/>
                  </a:lnTo>
                  <a:lnTo>
                    <a:pt x="373380" y="821690"/>
                  </a:lnTo>
                  <a:lnTo>
                    <a:pt x="374650" y="821690"/>
                  </a:lnTo>
                  <a:lnTo>
                    <a:pt x="379730" y="817880"/>
                  </a:lnTo>
                  <a:lnTo>
                    <a:pt x="384810" y="814070"/>
                  </a:lnTo>
                  <a:lnTo>
                    <a:pt x="386080" y="814070"/>
                  </a:lnTo>
                  <a:lnTo>
                    <a:pt x="386080" y="812800"/>
                  </a:lnTo>
                  <a:lnTo>
                    <a:pt x="391160" y="807720"/>
                  </a:lnTo>
                  <a:lnTo>
                    <a:pt x="396240" y="801370"/>
                  </a:lnTo>
                  <a:lnTo>
                    <a:pt x="400050" y="793750"/>
                  </a:lnTo>
                  <a:lnTo>
                    <a:pt x="403860" y="787400"/>
                  </a:lnTo>
                  <a:lnTo>
                    <a:pt x="405130" y="787400"/>
                  </a:lnTo>
                  <a:lnTo>
                    <a:pt x="406400" y="783590"/>
                  </a:lnTo>
                  <a:lnTo>
                    <a:pt x="407670" y="779780"/>
                  </a:lnTo>
                  <a:lnTo>
                    <a:pt x="407670" y="778510"/>
                  </a:lnTo>
                  <a:lnTo>
                    <a:pt x="408940" y="774700"/>
                  </a:lnTo>
                  <a:lnTo>
                    <a:pt x="410210" y="774700"/>
                  </a:lnTo>
                  <a:lnTo>
                    <a:pt x="410210" y="770890"/>
                  </a:lnTo>
                  <a:lnTo>
                    <a:pt x="411480" y="767080"/>
                  </a:lnTo>
                  <a:lnTo>
                    <a:pt x="412750" y="763270"/>
                  </a:lnTo>
                  <a:lnTo>
                    <a:pt x="412750" y="762000"/>
                  </a:lnTo>
                  <a:lnTo>
                    <a:pt x="414020" y="758190"/>
                  </a:lnTo>
                  <a:lnTo>
                    <a:pt x="414020" y="754380"/>
                  </a:lnTo>
                  <a:lnTo>
                    <a:pt x="415290" y="744220"/>
                  </a:lnTo>
                  <a:lnTo>
                    <a:pt x="415290" y="735330"/>
                  </a:lnTo>
                  <a:lnTo>
                    <a:pt x="415290" y="72771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5341620" y="1442720"/>
              <a:ext cx="254000" cy="35178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5210810" y="1223009"/>
              <a:ext cx="223520" cy="27940"/>
            </a:xfrm>
            <a:custGeom>
              <a:avLst/>
              <a:gdLst/>
              <a:ahLst/>
              <a:cxnLst/>
              <a:rect l="l" t="t" r="r" b="b"/>
              <a:pathLst>
                <a:path w="223520" h="27940">
                  <a:moveTo>
                    <a:pt x="76187" y="1270"/>
                  </a:moveTo>
                  <a:lnTo>
                    <a:pt x="63500" y="1270"/>
                  </a:lnTo>
                  <a:lnTo>
                    <a:pt x="63500" y="0"/>
                  </a:lnTo>
                  <a:lnTo>
                    <a:pt x="57150" y="0"/>
                  </a:lnTo>
                  <a:lnTo>
                    <a:pt x="57150" y="1270"/>
                  </a:lnTo>
                  <a:lnTo>
                    <a:pt x="41910" y="1270"/>
                  </a:lnTo>
                  <a:lnTo>
                    <a:pt x="41910" y="0"/>
                  </a:lnTo>
                  <a:lnTo>
                    <a:pt x="36830" y="0"/>
                  </a:lnTo>
                  <a:lnTo>
                    <a:pt x="36830" y="1270"/>
                  </a:lnTo>
                  <a:lnTo>
                    <a:pt x="33020" y="1270"/>
                  </a:lnTo>
                  <a:lnTo>
                    <a:pt x="33020" y="3810"/>
                  </a:lnTo>
                  <a:lnTo>
                    <a:pt x="76187" y="3810"/>
                  </a:lnTo>
                  <a:lnTo>
                    <a:pt x="76187" y="1270"/>
                  </a:lnTo>
                  <a:close/>
                </a:path>
                <a:path w="223520" h="27940">
                  <a:moveTo>
                    <a:pt x="99060" y="3810"/>
                  </a:moveTo>
                  <a:lnTo>
                    <a:pt x="87630" y="3810"/>
                  </a:lnTo>
                  <a:lnTo>
                    <a:pt x="87630" y="5080"/>
                  </a:lnTo>
                  <a:lnTo>
                    <a:pt x="27940" y="5080"/>
                  </a:lnTo>
                  <a:lnTo>
                    <a:pt x="27940" y="3810"/>
                  </a:lnTo>
                  <a:lnTo>
                    <a:pt x="25400" y="3810"/>
                  </a:lnTo>
                  <a:lnTo>
                    <a:pt x="25400" y="6350"/>
                  </a:lnTo>
                  <a:lnTo>
                    <a:pt x="99060" y="6350"/>
                  </a:lnTo>
                  <a:lnTo>
                    <a:pt x="99060" y="5080"/>
                  </a:lnTo>
                  <a:lnTo>
                    <a:pt x="99060" y="3810"/>
                  </a:lnTo>
                  <a:close/>
                </a:path>
                <a:path w="223520" h="27940">
                  <a:moveTo>
                    <a:pt x="140970" y="7620"/>
                  </a:moveTo>
                  <a:lnTo>
                    <a:pt x="123190" y="7620"/>
                  </a:lnTo>
                  <a:lnTo>
                    <a:pt x="123190" y="6350"/>
                  </a:lnTo>
                  <a:lnTo>
                    <a:pt x="111747" y="6350"/>
                  </a:lnTo>
                  <a:lnTo>
                    <a:pt x="111747" y="7620"/>
                  </a:lnTo>
                  <a:lnTo>
                    <a:pt x="24130" y="7620"/>
                  </a:lnTo>
                  <a:lnTo>
                    <a:pt x="24130" y="6350"/>
                  </a:lnTo>
                  <a:lnTo>
                    <a:pt x="21590" y="6350"/>
                  </a:lnTo>
                  <a:lnTo>
                    <a:pt x="21590" y="7620"/>
                  </a:lnTo>
                  <a:lnTo>
                    <a:pt x="20320" y="7620"/>
                  </a:lnTo>
                  <a:lnTo>
                    <a:pt x="20320" y="10160"/>
                  </a:lnTo>
                  <a:lnTo>
                    <a:pt x="140970" y="10160"/>
                  </a:lnTo>
                  <a:lnTo>
                    <a:pt x="140970" y="7620"/>
                  </a:lnTo>
                  <a:close/>
                </a:path>
                <a:path w="223520" h="27940">
                  <a:moveTo>
                    <a:pt x="162560" y="10160"/>
                  </a:moveTo>
                  <a:lnTo>
                    <a:pt x="147320" y="10160"/>
                  </a:lnTo>
                  <a:lnTo>
                    <a:pt x="147320" y="11430"/>
                  </a:lnTo>
                  <a:lnTo>
                    <a:pt x="17780" y="11430"/>
                  </a:lnTo>
                  <a:lnTo>
                    <a:pt x="17780" y="10160"/>
                  </a:lnTo>
                  <a:lnTo>
                    <a:pt x="16510" y="10160"/>
                  </a:lnTo>
                  <a:lnTo>
                    <a:pt x="16510" y="11430"/>
                  </a:lnTo>
                  <a:lnTo>
                    <a:pt x="16510" y="12700"/>
                  </a:lnTo>
                  <a:lnTo>
                    <a:pt x="162560" y="12700"/>
                  </a:lnTo>
                  <a:lnTo>
                    <a:pt x="162560" y="11430"/>
                  </a:lnTo>
                  <a:lnTo>
                    <a:pt x="162560" y="10160"/>
                  </a:lnTo>
                  <a:close/>
                </a:path>
                <a:path w="223520" h="27940">
                  <a:moveTo>
                    <a:pt x="177800" y="13970"/>
                  </a:moveTo>
                  <a:lnTo>
                    <a:pt x="172720" y="13970"/>
                  </a:lnTo>
                  <a:lnTo>
                    <a:pt x="172720" y="12700"/>
                  </a:lnTo>
                  <a:lnTo>
                    <a:pt x="167640" y="12700"/>
                  </a:lnTo>
                  <a:lnTo>
                    <a:pt x="167640" y="13970"/>
                  </a:lnTo>
                  <a:lnTo>
                    <a:pt x="13970" y="13970"/>
                  </a:lnTo>
                  <a:lnTo>
                    <a:pt x="13970" y="12700"/>
                  </a:lnTo>
                  <a:lnTo>
                    <a:pt x="12700" y="12700"/>
                  </a:lnTo>
                  <a:lnTo>
                    <a:pt x="12700" y="13970"/>
                  </a:lnTo>
                  <a:lnTo>
                    <a:pt x="11430" y="13970"/>
                  </a:lnTo>
                  <a:lnTo>
                    <a:pt x="11430" y="16510"/>
                  </a:lnTo>
                  <a:lnTo>
                    <a:pt x="177800" y="16510"/>
                  </a:lnTo>
                  <a:lnTo>
                    <a:pt x="177800" y="13970"/>
                  </a:lnTo>
                  <a:close/>
                </a:path>
                <a:path w="223520" h="27940">
                  <a:moveTo>
                    <a:pt x="187960" y="16510"/>
                  </a:moveTo>
                  <a:lnTo>
                    <a:pt x="185420" y="16510"/>
                  </a:lnTo>
                  <a:lnTo>
                    <a:pt x="185420" y="17780"/>
                  </a:lnTo>
                  <a:lnTo>
                    <a:pt x="10160" y="17780"/>
                  </a:lnTo>
                  <a:lnTo>
                    <a:pt x="10160" y="16510"/>
                  </a:lnTo>
                  <a:lnTo>
                    <a:pt x="8890" y="16510"/>
                  </a:lnTo>
                  <a:lnTo>
                    <a:pt x="8890" y="17780"/>
                  </a:lnTo>
                  <a:lnTo>
                    <a:pt x="8890" y="19050"/>
                  </a:lnTo>
                  <a:lnTo>
                    <a:pt x="187960" y="19050"/>
                  </a:lnTo>
                  <a:lnTo>
                    <a:pt x="187960" y="17780"/>
                  </a:lnTo>
                  <a:lnTo>
                    <a:pt x="187960" y="16510"/>
                  </a:lnTo>
                  <a:close/>
                </a:path>
                <a:path w="223520" h="27940">
                  <a:moveTo>
                    <a:pt x="203200" y="20320"/>
                  </a:moveTo>
                  <a:lnTo>
                    <a:pt x="200660" y="20320"/>
                  </a:lnTo>
                  <a:lnTo>
                    <a:pt x="200660" y="19050"/>
                  </a:lnTo>
                  <a:lnTo>
                    <a:pt x="193040" y="19050"/>
                  </a:lnTo>
                  <a:lnTo>
                    <a:pt x="193040" y="20320"/>
                  </a:lnTo>
                  <a:lnTo>
                    <a:pt x="7620" y="20320"/>
                  </a:lnTo>
                  <a:lnTo>
                    <a:pt x="7620" y="19050"/>
                  </a:lnTo>
                  <a:lnTo>
                    <a:pt x="6350" y="19050"/>
                  </a:lnTo>
                  <a:lnTo>
                    <a:pt x="6350" y="20320"/>
                  </a:lnTo>
                  <a:lnTo>
                    <a:pt x="5080" y="20320"/>
                  </a:lnTo>
                  <a:lnTo>
                    <a:pt x="5080" y="22860"/>
                  </a:lnTo>
                  <a:lnTo>
                    <a:pt x="203200" y="22860"/>
                  </a:lnTo>
                  <a:lnTo>
                    <a:pt x="203200" y="20320"/>
                  </a:lnTo>
                  <a:close/>
                </a:path>
                <a:path w="223520" h="27940">
                  <a:moveTo>
                    <a:pt x="214630" y="22860"/>
                  </a:moveTo>
                  <a:lnTo>
                    <a:pt x="208280" y="22860"/>
                  </a:lnTo>
                  <a:lnTo>
                    <a:pt x="208280" y="24130"/>
                  </a:lnTo>
                  <a:lnTo>
                    <a:pt x="3810" y="24130"/>
                  </a:lnTo>
                  <a:lnTo>
                    <a:pt x="3810" y="22860"/>
                  </a:lnTo>
                  <a:lnTo>
                    <a:pt x="2540" y="22860"/>
                  </a:lnTo>
                  <a:lnTo>
                    <a:pt x="2540" y="24130"/>
                  </a:lnTo>
                  <a:lnTo>
                    <a:pt x="2540" y="25400"/>
                  </a:lnTo>
                  <a:lnTo>
                    <a:pt x="214630" y="25400"/>
                  </a:lnTo>
                  <a:lnTo>
                    <a:pt x="214630" y="24130"/>
                  </a:lnTo>
                  <a:lnTo>
                    <a:pt x="214630" y="22860"/>
                  </a:lnTo>
                  <a:close/>
                </a:path>
                <a:path w="223520" h="27940">
                  <a:moveTo>
                    <a:pt x="223520" y="26670"/>
                  </a:moveTo>
                  <a:lnTo>
                    <a:pt x="220980" y="26670"/>
                  </a:lnTo>
                  <a:lnTo>
                    <a:pt x="220980" y="25400"/>
                  </a:lnTo>
                  <a:lnTo>
                    <a:pt x="217170" y="25400"/>
                  </a:lnTo>
                  <a:lnTo>
                    <a:pt x="217170" y="26670"/>
                  </a:lnTo>
                  <a:lnTo>
                    <a:pt x="0" y="26670"/>
                  </a:lnTo>
                  <a:lnTo>
                    <a:pt x="0" y="27940"/>
                  </a:lnTo>
                  <a:lnTo>
                    <a:pt x="223520" y="27940"/>
                  </a:lnTo>
                  <a:lnTo>
                    <a:pt x="223520" y="26670"/>
                  </a:lnTo>
                  <a:close/>
                </a:path>
              </a:pathLst>
            </a:custGeom>
            <a:solidFill>
              <a:srgbClr val="6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5205730" y="1250949"/>
              <a:ext cx="248920" cy="10160"/>
            </a:xfrm>
            <a:custGeom>
              <a:avLst/>
              <a:gdLst/>
              <a:ahLst/>
              <a:cxnLst/>
              <a:rect l="l" t="t" r="r" b="b"/>
              <a:pathLst>
                <a:path w="248920" h="10159">
                  <a:moveTo>
                    <a:pt x="228600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228600" y="1270"/>
                  </a:lnTo>
                  <a:lnTo>
                    <a:pt x="228600" y="0"/>
                  </a:lnTo>
                  <a:close/>
                </a:path>
                <a:path w="248920" h="10159">
                  <a:moveTo>
                    <a:pt x="236220" y="1270"/>
                  </a:moveTo>
                  <a:lnTo>
                    <a:pt x="233680" y="1270"/>
                  </a:lnTo>
                  <a:lnTo>
                    <a:pt x="233680" y="2540"/>
                  </a:lnTo>
                  <a:lnTo>
                    <a:pt x="5080" y="2540"/>
                  </a:lnTo>
                  <a:lnTo>
                    <a:pt x="5080" y="1270"/>
                  </a:lnTo>
                  <a:lnTo>
                    <a:pt x="3810" y="127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236220" y="3810"/>
                  </a:lnTo>
                  <a:lnTo>
                    <a:pt x="236220" y="2540"/>
                  </a:lnTo>
                  <a:lnTo>
                    <a:pt x="236220" y="1270"/>
                  </a:lnTo>
                  <a:close/>
                </a:path>
                <a:path w="248920" h="10159">
                  <a:moveTo>
                    <a:pt x="243840" y="5080"/>
                  </a:moveTo>
                  <a:lnTo>
                    <a:pt x="241300" y="5080"/>
                  </a:lnTo>
                  <a:lnTo>
                    <a:pt x="241300" y="3810"/>
                  </a:lnTo>
                  <a:lnTo>
                    <a:pt x="238760" y="3810"/>
                  </a:lnTo>
                  <a:lnTo>
                    <a:pt x="238760" y="508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243840" y="7620"/>
                  </a:lnTo>
                  <a:lnTo>
                    <a:pt x="243840" y="5080"/>
                  </a:lnTo>
                  <a:close/>
                </a:path>
                <a:path w="248920" h="10159">
                  <a:moveTo>
                    <a:pt x="248920" y="7620"/>
                  </a:moveTo>
                  <a:lnTo>
                    <a:pt x="247650" y="7620"/>
                  </a:lnTo>
                  <a:lnTo>
                    <a:pt x="24765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248920" y="10160"/>
                  </a:lnTo>
                  <a:lnTo>
                    <a:pt x="248920" y="8890"/>
                  </a:lnTo>
                  <a:lnTo>
                    <a:pt x="248920" y="7620"/>
                  </a:lnTo>
                  <a:close/>
                </a:path>
              </a:pathLst>
            </a:custGeom>
            <a:solidFill>
              <a:srgbClr val="6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5200650" y="1261109"/>
              <a:ext cx="273050" cy="10160"/>
            </a:xfrm>
            <a:custGeom>
              <a:avLst/>
              <a:gdLst/>
              <a:ahLst/>
              <a:cxnLst/>
              <a:rect l="l" t="t" r="r" b="b"/>
              <a:pathLst>
                <a:path w="273050" h="10159">
                  <a:moveTo>
                    <a:pt x="261607" y="1270"/>
                  </a:moveTo>
                  <a:lnTo>
                    <a:pt x="259080" y="1270"/>
                  </a:lnTo>
                  <a:lnTo>
                    <a:pt x="259080" y="0"/>
                  </a:lnTo>
                  <a:lnTo>
                    <a:pt x="256540" y="0"/>
                  </a:lnTo>
                  <a:lnTo>
                    <a:pt x="256540" y="1270"/>
                  </a:lnTo>
                  <a:lnTo>
                    <a:pt x="2540" y="1270"/>
                  </a:lnTo>
                  <a:lnTo>
                    <a:pt x="2540" y="3810"/>
                  </a:lnTo>
                  <a:lnTo>
                    <a:pt x="261607" y="3810"/>
                  </a:lnTo>
                  <a:lnTo>
                    <a:pt x="261607" y="1270"/>
                  </a:lnTo>
                  <a:close/>
                </a:path>
                <a:path w="273050" h="10159">
                  <a:moveTo>
                    <a:pt x="265430" y="3810"/>
                  </a:moveTo>
                  <a:lnTo>
                    <a:pt x="264160" y="3810"/>
                  </a:lnTo>
                  <a:lnTo>
                    <a:pt x="264160" y="5080"/>
                  </a:lnTo>
                  <a:lnTo>
                    <a:pt x="2540" y="508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265430" y="6350"/>
                  </a:lnTo>
                  <a:lnTo>
                    <a:pt x="265430" y="5080"/>
                  </a:lnTo>
                  <a:lnTo>
                    <a:pt x="265430" y="3810"/>
                  </a:lnTo>
                  <a:close/>
                </a:path>
                <a:path w="273050" h="10159">
                  <a:moveTo>
                    <a:pt x="273050" y="7620"/>
                  </a:moveTo>
                  <a:lnTo>
                    <a:pt x="270510" y="7620"/>
                  </a:lnTo>
                  <a:lnTo>
                    <a:pt x="270510" y="6350"/>
                  </a:lnTo>
                  <a:lnTo>
                    <a:pt x="267970" y="6350"/>
                  </a:lnTo>
                  <a:lnTo>
                    <a:pt x="267970" y="7620"/>
                  </a:lnTo>
                  <a:lnTo>
                    <a:pt x="1270" y="762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273050" y="10160"/>
                  </a:lnTo>
                  <a:lnTo>
                    <a:pt x="273050" y="7620"/>
                  </a:lnTo>
                  <a:close/>
                </a:path>
              </a:pathLst>
            </a:custGeom>
            <a:solidFill>
              <a:srgbClr val="6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5196840" y="1271269"/>
              <a:ext cx="293370" cy="10160"/>
            </a:xfrm>
            <a:custGeom>
              <a:avLst/>
              <a:gdLst/>
              <a:ahLst/>
              <a:cxnLst/>
              <a:rect l="l" t="t" r="r" b="b"/>
              <a:pathLst>
                <a:path w="293370" h="10159">
                  <a:moveTo>
                    <a:pt x="281940" y="0"/>
                  </a:moveTo>
                  <a:lnTo>
                    <a:pt x="280657" y="0"/>
                  </a:lnTo>
                  <a:lnTo>
                    <a:pt x="280657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281940" y="2540"/>
                  </a:lnTo>
                  <a:lnTo>
                    <a:pt x="281940" y="1270"/>
                  </a:lnTo>
                  <a:lnTo>
                    <a:pt x="281940" y="0"/>
                  </a:lnTo>
                  <a:close/>
                </a:path>
                <a:path w="293370" h="10159">
                  <a:moveTo>
                    <a:pt x="287020" y="3810"/>
                  </a:moveTo>
                  <a:lnTo>
                    <a:pt x="285750" y="3810"/>
                  </a:lnTo>
                  <a:lnTo>
                    <a:pt x="285750" y="2540"/>
                  </a:lnTo>
                  <a:lnTo>
                    <a:pt x="283210" y="2540"/>
                  </a:lnTo>
                  <a:lnTo>
                    <a:pt x="283210" y="3810"/>
                  </a:lnTo>
                  <a:lnTo>
                    <a:pt x="2540" y="381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287020" y="6350"/>
                  </a:lnTo>
                  <a:lnTo>
                    <a:pt x="287020" y="3810"/>
                  </a:lnTo>
                  <a:close/>
                </a:path>
                <a:path w="293370" h="10159">
                  <a:moveTo>
                    <a:pt x="290817" y="6350"/>
                  </a:moveTo>
                  <a:lnTo>
                    <a:pt x="288290" y="6350"/>
                  </a:lnTo>
                  <a:lnTo>
                    <a:pt x="28829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290817" y="8890"/>
                  </a:lnTo>
                  <a:lnTo>
                    <a:pt x="290817" y="7620"/>
                  </a:lnTo>
                  <a:lnTo>
                    <a:pt x="290817" y="6350"/>
                  </a:lnTo>
                  <a:close/>
                </a:path>
                <a:path w="293370" h="10159">
                  <a:moveTo>
                    <a:pt x="293370" y="8890"/>
                  </a:moveTo>
                  <a:lnTo>
                    <a:pt x="292100" y="8890"/>
                  </a:lnTo>
                  <a:lnTo>
                    <a:pt x="292100" y="10160"/>
                  </a:lnTo>
                  <a:lnTo>
                    <a:pt x="293370" y="10160"/>
                  </a:lnTo>
                  <a:lnTo>
                    <a:pt x="293370" y="8890"/>
                  </a:lnTo>
                  <a:close/>
                </a:path>
              </a:pathLst>
            </a:custGeom>
            <a:solidFill>
              <a:srgbClr val="6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5193030" y="1281429"/>
              <a:ext cx="309880" cy="10160"/>
            </a:xfrm>
            <a:custGeom>
              <a:avLst/>
              <a:gdLst/>
              <a:ahLst/>
              <a:cxnLst/>
              <a:rect l="l" t="t" r="r" b="b"/>
              <a:pathLst>
                <a:path w="309879" h="10159">
                  <a:moveTo>
                    <a:pt x="298450" y="0"/>
                  </a:moveTo>
                  <a:lnTo>
                    <a:pt x="2540" y="0"/>
                  </a:lnTo>
                  <a:lnTo>
                    <a:pt x="2540" y="2540"/>
                  </a:lnTo>
                  <a:lnTo>
                    <a:pt x="298450" y="2540"/>
                  </a:lnTo>
                  <a:lnTo>
                    <a:pt x="298450" y="0"/>
                  </a:lnTo>
                  <a:close/>
                </a:path>
                <a:path w="309879" h="10159">
                  <a:moveTo>
                    <a:pt x="302260" y="2540"/>
                  </a:moveTo>
                  <a:lnTo>
                    <a:pt x="300990" y="2540"/>
                  </a:lnTo>
                  <a:lnTo>
                    <a:pt x="30099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302260" y="5080"/>
                  </a:lnTo>
                  <a:lnTo>
                    <a:pt x="302260" y="3810"/>
                  </a:lnTo>
                  <a:lnTo>
                    <a:pt x="302260" y="2540"/>
                  </a:lnTo>
                  <a:close/>
                </a:path>
                <a:path w="309879" h="10159">
                  <a:moveTo>
                    <a:pt x="307327" y="6350"/>
                  </a:moveTo>
                  <a:lnTo>
                    <a:pt x="304800" y="6350"/>
                  </a:lnTo>
                  <a:lnTo>
                    <a:pt x="304800" y="5080"/>
                  </a:lnTo>
                  <a:lnTo>
                    <a:pt x="303530" y="5080"/>
                  </a:lnTo>
                  <a:lnTo>
                    <a:pt x="303530" y="635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307327" y="8890"/>
                  </a:lnTo>
                  <a:lnTo>
                    <a:pt x="307327" y="6350"/>
                  </a:lnTo>
                  <a:close/>
                </a:path>
                <a:path w="309879" h="10159">
                  <a:moveTo>
                    <a:pt x="309867" y="8890"/>
                  </a:moveTo>
                  <a:lnTo>
                    <a:pt x="308610" y="8890"/>
                  </a:lnTo>
                  <a:lnTo>
                    <a:pt x="308610" y="10160"/>
                  </a:lnTo>
                  <a:lnTo>
                    <a:pt x="309867" y="10160"/>
                  </a:lnTo>
                  <a:lnTo>
                    <a:pt x="309867" y="8890"/>
                  </a:lnTo>
                  <a:close/>
                </a:path>
              </a:pathLst>
            </a:custGeom>
            <a:solidFill>
              <a:srgbClr val="6A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5190490" y="1291589"/>
              <a:ext cx="323850" cy="8890"/>
            </a:xfrm>
            <a:custGeom>
              <a:avLst/>
              <a:gdLst/>
              <a:ahLst/>
              <a:cxnLst/>
              <a:rect l="l" t="t" r="r" b="b"/>
              <a:pathLst>
                <a:path w="323850" h="8890">
                  <a:moveTo>
                    <a:pt x="312407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312407" y="1270"/>
                  </a:lnTo>
                  <a:lnTo>
                    <a:pt x="312407" y="0"/>
                  </a:lnTo>
                  <a:close/>
                </a:path>
                <a:path w="323850" h="8890">
                  <a:moveTo>
                    <a:pt x="317500" y="2540"/>
                  </a:moveTo>
                  <a:lnTo>
                    <a:pt x="316230" y="2540"/>
                  </a:lnTo>
                  <a:lnTo>
                    <a:pt x="316230" y="1270"/>
                  </a:lnTo>
                  <a:lnTo>
                    <a:pt x="313690" y="1270"/>
                  </a:lnTo>
                  <a:lnTo>
                    <a:pt x="31369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317500" y="5080"/>
                  </a:lnTo>
                  <a:lnTo>
                    <a:pt x="317500" y="2540"/>
                  </a:lnTo>
                  <a:close/>
                </a:path>
                <a:path w="323850" h="8890">
                  <a:moveTo>
                    <a:pt x="320040" y="5080"/>
                  </a:moveTo>
                  <a:lnTo>
                    <a:pt x="318770" y="5080"/>
                  </a:lnTo>
                  <a:lnTo>
                    <a:pt x="318770" y="6350"/>
                  </a:lnTo>
                  <a:lnTo>
                    <a:pt x="1270" y="635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320040" y="7620"/>
                  </a:lnTo>
                  <a:lnTo>
                    <a:pt x="320040" y="6350"/>
                  </a:lnTo>
                  <a:lnTo>
                    <a:pt x="320040" y="5080"/>
                  </a:lnTo>
                  <a:close/>
                </a:path>
                <a:path w="323850" h="8890">
                  <a:moveTo>
                    <a:pt x="323850" y="7620"/>
                  </a:moveTo>
                  <a:lnTo>
                    <a:pt x="322567" y="7620"/>
                  </a:lnTo>
                  <a:lnTo>
                    <a:pt x="322567" y="8890"/>
                  </a:lnTo>
                  <a:lnTo>
                    <a:pt x="323850" y="8890"/>
                  </a:lnTo>
                  <a:lnTo>
                    <a:pt x="323850" y="7620"/>
                  </a:lnTo>
                  <a:close/>
                </a:path>
              </a:pathLst>
            </a:custGeom>
            <a:solidFill>
              <a:srgbClr val="6B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5187950" y="1300479"/>
              <a:ext cx="339090" cy="10160"/>
            </a:xfrm>
            <a:custGeom>
              <a:avLst/>
              <a:gdLst/>
              <a:ahLst/>
              <a:cxnLst/>
              <a:rect l="l" t="t" r="r" b="b"/>
              <a:pathLst>
                <a:path w="339089" h="10159">
                  <a:moveTo>
                    <a:pt x="327660" y="0"/>
                  </a:moveTo>
                  <a:lnTo>
                    <a:pt x="2540" y="0"/>
                  </a:lnTo>
                  <a:lnTo>
                    <a:pt x="2540" y="2540"/>
                  </a:lnTo>
                  <a:lnTo>
                    <a:pt x="327660" y="2540"/>
                  </a:lnTo>
                  <a:lnTo>
                    <a:pt x="327660" y="0"/>
                  </a:lnTo>
                  <a:close/>
                </a:path>
                <a:path w="339089" h="10159">
                  <a:moveTo>
                    <a:pt x="331470" y="2540"/>
                  </a:moveTo>
                  <a:lnTo>
                    <a:pt x="328930" y="2540"/>
                  </a:lnTo>
                  <a:lnTo>
                    <a:pt x="32893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331470" y="5080"/>
                  </a:lnTo>
                  <a:lnTo>
                    <a:pt x="331470" y="3810"/>
                  </a:lnTo>
                  <a:lnTo>
                    <a:pt x="331470" y="2540"/>
                  </a:lnTo>
                  <a:close/>
                </a:path>
                <a:path w="339089" h="10159">
                  <a:moveTo>
                    <a:pt x="335280" y="6350"/>
                  </a:moveTo>
                  <a:lnTo>
                    <a:pt x="334010" y="6350"/>
                  </a:lnTo>
                  <a:lnTo>
                    <a:pt x="334010" y="5080"/>
                  </a:lnTo>
                  <a:lnTo>
                    <a:pt x="332740" y="5080"/>
                  </a:lnTo>
                  <a:lnTo>
                    <a:pt x="332740" y="635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335280" y="8890"/>
                  </a:lnTo>
                  <a:lnTo>
                    <a:pt x="335280" y="6350"/>
                  </a:lnTo>
                  <a:close/>
                </a:path>
                <a:path w="339089" h="10159">
                  <a:moveTo>
                    <a:pt x="339090" y="8890"/>
                  </a:moveTo>
                  <a:lnTo>
                    <a:pt x="337820" y="8890"/>
                  </a:lnTo>
                  <a:lnTo>
                    <a:pt x="337820" y="10160"/>
                  </a:lnTo>
                  <a:lnTo>
                    <a:pt x="339090" y="10160"/>
                  </a:lnTo>
                  <a:lnTo>
                    <a:pt x="339090" y="8890"/>
                  </a:lnTo>
                  <a:close/>
                </a:path>
              </a:pathLst>
            </a:custGeom>
            <a:solidFill>
              <a:srgbClr val="6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5186680" y="1310639"/>
              <a:ext cx="351790" cy="10160"/>
            </a:xfrm>
            <a:custGeom>
              <a:avLst/>
              <a:gdLst/>
              <a:ahLst/>
              <a:cxnLst/>
              <a:rect l="l" t="t" r="r" b="b"/>
              <a:pathLst>
                <a:path w="351789" h="10159">
                  <a:moveTo>
                    <a:pt x="34036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340360" y="1270"/>
                  </a:lnTo>
                  <a:lnTo>
                    <a:pt x="340360" y="0"/>
                  </a:lnTo>
                  <a:close/>
                </a:path>
                <a:path w="351789" h="10159">
                  <a:moveTo>
                    <a:pt x="345440" y="2540"/>
                  </a:moveTo>
                  <a:lnTo>
                    <a:pt x="342900" y="2540"/>
                  </a:lnTo>
                  <a:lnTo>
                    <a:pt x="342900" y="1270"/>
                  </a:lnTo>
                  <a:lnTo>
                    <a:pt x="341630" y="1270"/>
                  </a:lnTo>
                  <a:lnTo>
                    <a:pt x="34163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345440" y="5080"/>
                  </a:lnTo>
                  <a:lnTo>
                    <a:pt x="345440" y="2540"/>
                  </a:lnTo>
                  <a:close/>
                </a:path>
                <a:path w="351789" h="10159">
                  <a:moveTo>
                    <a:pt x="347967" y="5080"/>
                  </a:moveTo>
                  <a:lnTo>
                    <a:pt x="346710" y="5080"/>
                  </a:lnTo>
                  <a:lnTo>
                    <a:pt x="34671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347967" y="7620"/>
                  </a:lnTo>
                  <a:lnTo>
                    <a:pt x="347967" y="6350"/>
                  </a:lnTo>
                  <a:lnTo>
                    <a:pt x="347967" y="5080"/>
                  </a:lnTo>
                  <a:close/>
                </a:path>
                <a:path w="351789" h="10159">
                  <a:moveTo>
                    <a:pt x="351777" y="8890"/>
                  </a:moveTo>
                  <a:lnTo>
                    <a:pt x="350520" y="8890"/>
                  </a:lnTo>
                  <a:lnTo>
                    <a:pt x="350520" y="7620"/>
                  </a:lnTo>
                  <a:lnTo>
                    <a:pt x="349250" y="7620"/>
                  </a:lnTo>
                  <a:lnTo>
                    <a:pt x="34925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351777" y="10160"/>
                  </a:lnTo>
                  <a:lnTo>
                    <a:pt x="351777" y="8890"/>
                  </a:lnTo>
                  <a:close/>
                </a:path>
              </a:pathLst>
            </a:custGeom>
            <a:solidFill>
              <a:srgbClr val="6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5186680" y="1320799"/>
              <a:ext cx="360680" cy="10160"/>
            </a:xfrm>
            <a:custGeom>
              <a:avLst/>
              <a:gdLst/>
              <a:ahLst/>
              <a:cxnLst/>
              <a:rect l="l" t="t" r="r" b="b"/>
              <a:pathLst>
                <a:path w="360679" h="10159">
                  <a:moveTo>
                    <a:pt x="35177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51777" y="1270"/>
                  </a:lnTo>
                  <a:lnTo>
                    <a:pt x="351777" y="0"/>
                  </a:lnTo>
                  <a:close/>
                </a:path>
                <a:path w="360679" h="10159">
                  <a:moveTo>
                    <a:pt x="354317" y="1270"/>
                  </a:moveTo>
                  <a:lnTo>
                    <a:pt x="353060" y="1270"/>
                  </a:lnTo>
                  <a:lnTo>
                    <a:pt x="35306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54317" y="3810"/>
                  </a:lnTo>
                  <a:lnTo>
                    <a:pt x="354317" y="2540"/>
                  </a:lnTo>
                  <a:lnTo>
                    <a:pt x="354317" y="1270"/>
                  </a:lnTo>
                  <a:close/>
                </a:path>
                <a:path w="360679" h="10159">
                  <a:moveTo>
                    <a:pt x="358127" y="5080"/>
                  </a:moveTo>
                  <a:lnTo>
                    <a:pt x="356870" y="5080"/>
                  </a:lnTo>
                  <a:lnTo>
                    <a:pt x="356870" y="3810"/>
                  </a:lnTo>
                  <a:lnTo>
                    <a:pt x="355600" y="3810"/>
                  </a:lnTo>
                  <a:lnTo>
                    <a:pt x="355600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358127" y="7620"/>
                  </a:lnTo>
                  <a:lnTo>
                    <a:pt x="358127" y="5080"/>
                  </a:lnTo>
                  <a:close/>
                </a:path>
                <a:path w="360679" h="10159">
                  <a:moveTo>
                    <a:pt x="360667" y="7620"/>
                  </a:moveTo>
                  <a:lnTo>
                    <a:pt x="359410" y="7620"/>
                  </a:lnTo>
                  <a:lnTo>
                    <a:pt x="35941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360667" y="10160"/>
                  </a:lnTo>
                  <a:lnTo>
                    <a:pt x="360667" y="8890"/>
                  </a:lnTo>
                  <a:lnTo>
                    <a:pt x="360667" y="7620"/>
                  </a:lnTo>
                  <a:close/>
                </a:path>
              </a:pathLst>
            </a:custGeom>
            <a:solidFill>
              <a:srgbClr val="6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5185410" y="1330959"/>
              <a:ext cx="373380" cy="10160"/>
            </a:xfrm>
            <a:custGeom>
              <a:avLst/>
              <a:gdLst/>
              <a:ahLst/>
              <a:cxnLst/>
              <a:rect l="l" t="t" r="r" b="b"/>
              <a:pathLst>
                <a:path w="373379" h="10159">
                  <a:moveTo>
                    <a:pt x="365747" y="1270"/>
                  </a:moveTo>
                  <a:lnTo>
                    <a:pt x="364490" y="1270"/>
                  </a:lnTo>
                  <a:lnTo>
                    <a:pt x="364490" y="0"/>
                  </a:lnTo>
                  <a:lnTo>
                    <a:pt x="363220" y="0"/>
                  </a:lnTo>
                  <a:lnTo>
                    <a:pt x="36322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365747" y="3810"/>
                  </a:lnTo>
                  <a:lnTo>
                    <a:pt x="365747" y="1270"/>
                  </a:lnTo>
                  <a:close/>
                </a:path>
                <a:path w="373379" h="10159">
                  <a:moveTo>
                    <a:pt x="369570" y="3810"/>
                  </a:moveTo>
                  <a:lnTo>
                    <a:pt x="367030" y="3810"/>
                  </a:lnTo>
                  <a:lnTo>
                    <a:pt x="367030" y="5080"/>
                  </a:lnTo>
                  <a:lnTo>
                    <a:pt x="1270" y="5080"/>
                  </a:lnTo>
                  <a:lnTo>
                    <a:pt x="127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369570" y="6350"/>
                  </a:lnTo>
                  <a:lnTo>
                    <a:pt x="369570" y="5080"/>
                  </a:lnTo>
                  <a:lnTo>
                    <a:pt x="369570" y="3810"/>
                  </a:lnTo>
                  <a:close/>
                </a:path>
                <a:path w="373379" h="10159">
                  <a:moveTo>
                    <a:pt x="373380" y="7620"/>
                  </a:moveTo>
                  <a:lnTo>
                    <a:pt x="372110" y="7620"/>
                  </a:lnTo>
                  <a:lnTo>
                    <a:pt x="372110" y="6350"/>
                  </a:lnTo>
                  <a:lnTo>
                    <a:pt x="370840" y="6350"/>
                  </a:lnTo>
                  <a:lnTo>
                    <a:pt x="370840" y="762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373380" y="10160"/>
                  </a:lnTo>
                  <a:lnTo>
                    <a:pt x="373380" y="7620"/>
                  </a:lnTo>
                  <a:close/>
                </a:path>
              </a:pathLst>
            </a:custGeom>
            <a:solidFill>
              <a:srgbClr val="6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5185410" y="1341119"/>
              <a:ext cx="384810" cy="10160"/>
            </a:xfrm>
            <a:custGeom>
              <a:avLst/>
              <a:gdLst/>
              <a:ahLst/>
              <a:cxnLst/>
              <a:rect l="l" t="t" r="r" b="b"/>
              <a:pathLst>
                <a:path w="384810" h="10159">
                  <a:moveTo>
                    <a:pt x="375920" y="0"/>
                  </a:moveTo>
                  <a:lnTo>
                    <a:pt x="374650" y="0"/>
                  </a:lnTo>
                  <a:lnTo>
                    <a:pt x="37465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375920" y="254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  <a:path w="384810" h="10159">
                  <a:moveTo>
                    <a:pt x="379730" y="3810"/>
                  </a:moveTo>
                  <a:lnTo>
                    <a:pt x="378460" y="3810"/>
                  </a:lnTo>
                  <a:lnTo>
                    <a:pt x="378460" y="2540"/>
                  </a:lnTo>
                  <a:lnTo>
                    <a:pt x="377190" y="2540"/>
                  </a:lnTo>
                  <a:lnTo>
                    <a:pt x="377190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379730" y="6350"/>
                  </a:lnTo>
                  <a:lnTo>
                    <a:pt x="379730" y="3810"/>
                  </a:lnTo>
                  <a:close/>
                </a:path>
                <a:path w="384810" h="10159">
                  <a:moveTo>
                    <a:pt x="382270" y="6350"/>
                  </a:moveTo>
                  <a:lnTo>
                    <a:pt x="381000" y="6350"/>
                  </a:lnTo>
                  <a:lnTo>
                    <a:pt x="38100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382270" y="8890"/>
                  </a:lnTo>
                  <a:lnTo>
                    <a:pt x="382270" y="7620"/>
                  </a:lnTo>
                  <a:lnTo>
                    <a:pt x="382270" y="6350"/>
                  </a:lnTo>
                  <a:close/>
                </a:path>
                <a:path w="384810" h="10159">
                  <a:moveTo>
                    <a:pt x="384810" y="8890"/>
                  </a:moveTo>
                  <a:lnTo>
                    <a:pt x="383540" y="8890"/>
                  </a:lnTo>
                  <a:lnTo>
                    <a:pt x="383540" y="10160"/>
                  </a:lnTo>
                  <a:lnTo>
                    <a:pt x="384810" y="10160"/>
                  </a:lnTo>
                  <a:lnTo>
                    <a:pt x="384810" y="8890"/>
                  </a:lnTo>
                  <a:close/>
                </a:path>
              </a:pathLst>
            </a:custGeom>
            <a:solidFill>
              <a:srgbClr val="7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5185410" y="1351279"/>
              <a:ext cx="394970" cy="10160"/>
            </a:xfrm>
            <a:custGeom>
              <a:avLst/>
              <a:gdLst/>
              <a:ahLst/>
              <a:cxnLst/>
              <a:rect l="l" t="t" r="r" b="b"/>
              <a:pathLst>
                <a:path w="394970" h="10159">
                  <a:moveTo>
                    <a:pt x="38608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86080" y="2540"/>
                  </a:lnTo>
                  <a:lnTo>
                    <a:pt x="386080" y="0"/>
                  </a:lnTo>
                  <a:close/>
                </a:path>
                <a:path w="394970" h="10159">
                  <a:moveTo>
                    <a:pt x="388620" y="2540"/>
                  </a:moveTo>
                  <a:lnTo>
                    <a:pt x="387350" y="2540"/>
                  </a:lnTo>
                  <a:lnTo>
                    <a:pt x="38735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88620" y="5080"/>
                  </a:lnTo>
                  <a:lnTo>
                    <a:pt x="388620" y="3810"/>
                  </a:lnTo>
                  <a:lnTo>
                    <a:pt x="388620" y="2540"/>
                  </a:lnTo>
                  <a:close/>
                </a:path>
                <a:path w="394970" h="10159">
                  <a:moveTo>
                    <a:pt x="392430" y="6350"/>
                  </a:moveTo>
                  <a:lnTo>
                    <a:pt x="391160" y="6350"/>
                  </a:lnTo>
                  <a:lnTo>
                    <a:pt x="391160" y="5080"/>
                  </a:lnTo>
                  <a:lnTo>
                    <a:pt x="389890" y="5080"/>
                  </a:lnTo>
                  <a:lnTo>
                    <a:pt x="389890" y="635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392430" y="8890"/>
                  </a:lnTo>
                  <a:lnTo>
                    <a:pt x="392430" y="6350"/>
                  </a:lnTo>
                  <a:close/>
                </a:path>
                <a:path w="394970" h="10159">
                  <a:moveTo>
                    <a:pt x="394970" y="8890"/>
                  </a:moveTo>
                  <a:lnTo>
                    <a:pt x="393700" y="8890"/>
                  </a:lnTo>
                  <a:lnTo>
                    <a:pt x="393700" y="10160"/>
                  </a:lnTo>
                  <a:lnTo>
                    <a:pt x="394970" y="10160"/>
                  </a:lnTo>
                  <a:lnTo>
                    <a:pt x="394970" y="8890"/>
                  </a:lnTo>
                  <a:close/>
                </a:path>
              </a:pathLst>
            </a:custGeom>
            <a:solidFill>
              <a:srgbClr val="7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185410" y="1361439"/>
              <a:ext cx="403860" cy="10160"/>
            </a:xfrm>
            <a:custGeom>
              <a:avLst/>
              <a:gdLst/>
              <a:ahLst/>
              <a:cxnLst/>
              <a:rect l="l" t="t" r="r" b="b"/>
              <a:pathLst>
                <a:path w="403860" h="10159">
                  <a:moveTo>
                    <a:pt x="397510" y="2540"/>
                  </a:moveTo>
                  <a:lnTo>
                    <a:pt x="396240" y="2540"/>
                  </a:lnTo>
                  <a:lnTo>
                    <a:pt x="396240" y="1270"/>
                  </a:lnTo>
                  <a:lnTo>
                    <a:pt x="394970" y="1270"/>
                  </a:lnTo>
                  <a:lnTo>
                    <a:pt x="3949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397510" y="5080"/>
                  </a:lnTo>
                  <a:lnTo>
                    <a:pt x="397510" y="2540"/>
                  </a:lnTo>
                  <a:close/>
                </a:path>
                <a:path w="403860" h="10159">
                  <a:moveTo>
                    <a:pt x="400050" y="5080"/>
                  </a:moveTo>
                  <a:lnTo>
                    <a:pt x="398780" y="5080"/>
                  </a:lnTo>
                  <a:lnTo>
                    <a:pt x="39878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400050" y="7620"/>
                  </a:lnTo>
                  <a:lnTo>
                    <a:pt x="400050" y="6350"/>
                  </a:lnTo>
                  <a:lnTo>
                    <a:pt x="400050" y="5080"/>
                  </a:lnTo>
                  <a:close/>
                </a:path>
                <a:path w="403860" h="10159">
                  <a:moveTo>
                    <a:pt x="403860" y="8890"/>
                  </a:moveTo>
                  <a:lnTo>
                    <a:pt x="402590" y="8890"/>
                  </a:lnTo>
                  <a:lnTo>
                    <a:pt x="402590" y="7620"/>
                  </a:lnTo>
                  <a:lnTo>
                    <a:pt x="401320" y="7620"/>
                  </a:lnTo>
                  <a:lnTo>
                    <a:pt x="40132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03860" y="10160"/>
                  </a:lnTo>
                  <a:lnTo>
                    <a:pt x="403860" y="8890"/>
                  </a:lnTo>
                  <a:close/>
                </a:path>
              </a:pathLst>
            </a:custGeom>
            <a:solidFill>
              <a:srgbClr val="7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5185410" y="1371599"/>
              <a:ext cx="411480" cy="10160"/>
            </a:xfrm>
            <a:custGeom>
              <a:avLst/>
              <a:gdLst/>
              <a:ahLst/>
              <a:cxnLst/>
              <a:rect l="l" t="t" r="r" b="b"/>
              <a:pathLst>
                <a:path w="411479" h="10159">
                  <a:moveTo>
                    <a:pt x="4038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403860" y="1270"/>
                  </a:lnTo>
                  <a:lnTo>
                    <a:pt x="403860" y="0"/>
                  </a:lnTo>
                  <a:close/>
                </a:path>
                <a:path w="411479" h="10159">
                  <a:moveTo>
                    <a:pt x="411480" y="8890"/>
                  </a:moveTo>
                  <a:lnTo>
                    <a:pt x="410210" y="8890"/>
                  </a:lnTo>
                  <a:lnTo>
                    <a:pt x="410210" y="7620"/>
                  </a:lnTo>
                  <a:lnTo>
                    <a:pt x="408940" y="7620"/>
                  </a:lnTo>
                  <a:lnTo>
                    <a:pt x="408940" y="5080"/>
                  </a:lnTo>
                  <a:lnTo>
                    <a:pt x="407670" y="5080"/>
                  </a:lnTo>
                  <a:lnTo>
                    <a:pt x="407670" y="3810"/>
                  </a:lnTo>
                  <a:lnTo>
                    <a:pt x="406400" y="3810"/>
                  </a:lnTo>
                  <a:lnTo>
                    <a:pt x="406400" y="2540"/>
                  </a:lnTo>
                  <a:lnTo>
                    <a:pt x="406400" y="1270"/>
                  </a:lnTo>
                  <a:lnTo>
                    <a:pt x="405130" y="1270"/>
                  </a:lnTo>
                  <a:lnTo>
                    <a:pt x="405130" y="254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411480" y="10160"/>
                  </a:lnTo>
                  <a:lnTo>
                    <a:pt x="411480" y="8890"/>
                  </a:lnTo>
                  <a:close/>
                </a:path>
              </a:pathLst>
            </a:custGeom>
            <a:solidFill>
              <a:srgbClr val="7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5185410" y="1381759"/>
              <a:ext cx="419100" cy="10160"/>
            </a:xfrm>
            <a:custGeom>
              <a:avLst/>
              <a:gdLst/>
              <a:ahLst/>
              <a:cxnLst/>
              <a:rect l="l" t="t" r="r" b="b"/>
              <a:pathLst>
                <a:path w="419100" h="10159">
                  <a:moveTo>
                    <a:pt x="415290" y="3810"/>
                  </a:moveTo>
                  <a:lnTo>
                    <a:pt x="414020" y="3810"/>
                  </a:lnTo>
                  <a:lnTo>
                    <a:pt x="414020" y="1270"/>
                  </a:lnTo>
                  <a:lnTo>
                    <a:pt x="412750" y="1270"/>
                  </a:lnTo>
                  <a:lnTo>
                    <a:pt x="412750" y="0"/>
                  </a:lnTo>
                  <a:lnTo>
                    <a:pt x="411480" y="0"/>
                  </a:lnTo>
                  <a:lnTo>
                    <a:pt x="41148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415290" y="6350"/>
                  </a:lnTo>
                  <a:lnTo>
                    <a:pt x="415290" y="3810"/>
                  </a:lnTo>
                  <a:close/>
                </a:path>
                <a:path w="419100" h="10159">
                  <a:moveTo>
                    <a:pt x="417830" y="6350"/>
                  </a:moveTo>
                  <a:lnTo>
                    <a:pt x="416560" y="6350"/>
                  </a:lnTo>
                  <a:lnTo>
                    <a:pt x="416560" y="7620"/>
                  </a:lnTo>
                  <a:lnTo>
                    <a:pt x="417830" y="7620"/>
                  </a:lnTo>
                  <a:lnTo>
                    <a:pt x="417830" y="6350"/>
                  </a:lnTo>
                  <a:close/>
                </a:path>
                <a:path w="419100" h="10159">
                  <a:moveTo>
                    <a:pt x="419100" y="7632"/>
                  </a:moveTo>
                  <a:lnTo>
                    <a:pt x="0" y="7632"/>
                  </a:lnTo>
                  <a:lnTo>
                    <a:pt x="0" y="10160"/>
                  </a:lnTo>
                  <a:lnTo>
                    <a:pt x="419100" y="10160"/>
                  </a:lnTo>
                  <a:lnTo>
                    <a:pt x="419100" y="7632"/>
                  </a:lnTo>
                  <a:close/>
                </a:path>
              </a:pathLst>
            </a:custGeom>
            <a:solidFill>
              <a:srgbClr val="7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5185410" y="1391919"/>
              <a:ext cx="426720" cy="10160"/>
            </a:xfrm>
            <a:custGeom>
              <a:avLst/>
              <a:gdLst/>
              <a:ahLst/>
              <a:cxnLst/>
              <a:rect l="l" t="t" r="r" b="b"/>
              <a:pathLst>
                <a:path w="426720" h="10159">
                  <a:moveTo>
                    <a:pt x="426720" y="8890"/>
                  </a:moveTo>
                  <a:lnTo>
                    <a:pt x="425450" y="8890"/>
                  </a:lnTo>
                  <a:lnTo>
                    <a:pt x="425450" y="6350"/>
                  </a:lnTo>
                  <a:lnTo>
                    <a:pt x="424180" y="6350"/>
                  </a:lnTo>
                  <a:lnTo>
                    <a:pt x="424180" y="5080"/>
                  </a:lnTo>
                  <a:lnTo>
                    <a:pt x="422910" y="5080"/>
                  </a:lnTo>
                  <a:lnTo>
                    <a:pt x="422910" y="3810"/>
                  </a:lnTo>
                  <a:lnTo>
                    <a:pt x="421640" y="3810"/>
                  </a:lnTo>
                  <a:lnTo>
                    <a:pt x="421640" y="1270"/>
                  </a:lnTo>
                  <a:lnTo>
                    <a:pt x="420370" y="1270"/>
                  </a:lnTo>
                  <a:lnTo>
                    <a:pt x="4203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6720" y="10160"/>
                  </a:lnTo>
                  <a:lnTo>
                    <a:pt x="426720" y="8890"/>
                  </a:lnTo>
                  <a:close/>
                </a:path>
              </a:pathLst>
            </a:custGeom>
            <a:solidFill>
              <a:srgbClr val="7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5185410" y="1402206"/>
              <a:ext cx="433070" cy="8890"/>
            </a:xfrm>
            <a:custGeom>
              <a:avLst/>
              <a:gdLst/>
              <a:ahLst/>
              <a:cxnLst/>
              <a:rect l="l" t="t" r="r" b="b"/>
              <a:pathLst>
                <a:path w="433070" h="8890">
                  <a:moveTo>
                    <a:pt x="433070" y="7620"/>
                  </a:moveTo>
                  <a:lnTo>
                    <a:pt x="431800" y="7620"/>
                  </a:lnTo>
                  <a:lnTo>
                    <a:pt x="431800" y="6223"/>
                  </a:lnTo>
                  <a:lnTo>
                    <a:pt x="430530" y="6223"/>
                  </a:lnTo>
                  <a:lnTo>
                    <a:pt x="430530" y="3683"/>
                  </a:lnTo>
                  <a:lnTo>
                    <a:pt x="429260" y="3683"/>
                  </a:lnTo>
                  <a:lnTo>
                    <a:pt x="429260" y="2413"/>
                  </a:lnTo>
                  <a:lnTo>
                    <a:pt x="427990" y="2413"/>
                  </a:lnTo>
                  <a:lnTo>
                    <a:pt x="427990" y="0"/>
                  </a:lnTo>
                  <a:lnTo>
                    <a:pt x="0" y="0"/>
                  </a:lnTo>
                  <a:lnTo>
                    <a:pt x="0" y="2413"/>
                  </a:lnTo>
                  <a:lnTo>
                    <a:pt x="0" y="3683"/>
                  </a:lnTo>
                  <a:lnTo>
                    <a:pt x="0" y="6223"/>
                  </a:lnTo>
                  <a:lnTo>
                    <a:pt x="0" y="8763"/>
                  </a:lnTo>
                  <a:lnTo>
                    <a:pt x="123190" y="8763"/>
                  </a:lnTo>
                  <a:lnTo>
                    <a:pt x="123190" y="6223"/>
                  </a:lnTo>
                  <a:lnTo>
                    <a:pt x="175260" y="6223"/>
                  </a:lnTo>
                  <a:lnTo>
                    <a:pt x="175260" y="7620"/>
                  </a:lnTo>
                  <a:lnTo>
                    <a:pt x="182880" y="7620"/>
                  </a:lnTo>
                  <a:lnTo>
                    <a:pt x="182880" y="8763"/>
                  </a:lnTo>
                  <a:lnTo>
                    <a:pt x="433070" y="8763"/>
                  </a:lnTo>
                  <a:lnTo>
                    <a:pt x="433070" y="7620"/>
                  </a:lnTo>
                  <a:close/>
                </a:path>
              </a:pathLst>
            </a:custGeom>
            <a:solidFill>
              <a:srgbClr val="7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5185410" y="1410969"/>
              <a:ext cx="439420" cy="10160"/>
            </a:xfrm>
            <a:custGeom>
              <a:avLst/>
              <a:gdLst/>
              <a:ahLst/>
              <a:cxnLst/>
              <a:rect l="l" t="t" r="r" b="b"/>
              <a:pathLst>
                <a:path w="439420" h="10159">
                  <a:moveTo>
                    <a:pt x="123190" y="9017"/>
                  </a:moveTo>
                  <a:lnTo>
                    <a:pt x="0" y="9017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9017"/>
                  </a:lnTo>
                  <a:close/>
                </a:path>
                <a:path w="439420" h="10159">
                  <a:moveTo>
                    <a:pt x="123190" y="6477"/>
                  </a:moveTo>
                  <a:lnTo>
                    <a:pt x="0" y="6477"/>
                  </a:lnTo>
                  <a:lnTo>
                    <a:pt x="0" y="8890"/>
                  </a:lnTo>
                  <a:lnTo>
                    <a:pt x="123190" y="8890"/>
                  </a:lnTo>
                  <a:lnTo>
                    <a:pt x="123190" y="6477"/>
                  </a:lnTo>
                  <a:close/>
                </a:path>
                <a:path w="439420" h="10159">
                  <a:moveTo>
                    <a:pt x="123190" y="2667"/>
                  </a:moveTo>
                  <a:lnTo>
                    <a:pt x="0" y="2667"/>
                  </a:lnTo>
                  <a:lnTo>
                    <a:pt x="0" y="6350"/>
                  </a:lnTo>
                  <a:lnTo>
                    <a:pt x="123190" y="6350"/>
                  </a:lnTo>
                  <a:lnTo>
                    <a:pt x="123190" y="2667"/>
                  </a:lnTo>
                  <a:close/>
                </a:path>
                <a:path w="439420" h="10159">
                  <a:moveTo>
                    <a:pt x="123190" y="127"/>
                  </a:moveTo>
                  <a:lnTo>
                    <a:pt x="0" y="127"/>
                  </a:lnTo>
                  <a:lnTo>
                    <a:pt x="0" y="2540"/>
                  </a:lnTo>
                  <a:lnTo>
                    <a:pt x="123190" y="2540"/>
                  </a:lnTo>
                  <a:lnTo>
                    <a:pt x="123190" y="127"/>
                  </a:lnTo>
                  <a:close/>
                </a:path>
                <a:path w="439420" h="10159">
                  <a:moveTo>
                    <a:pt x="439420" y="8890"/>
                  </a:moveTo>
                  <a:lnTo>
                    <a:pt x="438150" y="8890"/>
                  </a:lnTo>
                  <a:lnTo>
                    <a:pt x="438150" y="7620"/>
                  </a:lnTo>
                  <a:lnTo>
                    <a:pt x="438150" y="6350"/>
                  </a:lnTo>
                  <a:lnTo>
                    <a:pt x="436880" y="6350"/>
                  </a:lnTo>
                  <a:lnTo>
                    <a:pt x="436880" y="5080"/>
                  </a:lnTo>
                  <a:lnTo>
                    <a:pt x="436880" y="3810"/>
                  </a:lnTo>
                  <a:lnTo>
                    <a:pt x="435610" y="3810"/>
                  </a:lnTo>
                  <a:lnTo>
                    <a:pt x="435610" y="2540"/>
                  </a:lnTo>
                  <a:lnTo>
                    <a:pt x="434340" y="2540"/>
                  </a:lnTo>
                  <a:lnTo>
                    <a:pt x="434340" y="1270"/>
                  </a:lnTo>
                  <a:lnTo>
                    <a:pt x="434340" y="0"/>
                  </a:lnTo>
                  <a:lnTo>
                    <a:pt x="187960" y="0"/>
                  </a:lnTo>
                  <a:lnTo>
                    <a:pt x="182880" y="0"/>
                  </a:lnTo>
                  <a:lnTo>
                    <a:pt x="182880" y="127"/>
                  </a:lnTo>
                  <a:lnTo>
                    <a:pt x="187960" y="127"/>
                  </a:lnTo>
                  <a:lnTo>
                    <a:pt x="187960" y="1270"/>
                  </a:lnTo>
                  <a:lnTo>
                    <a:pt x="191770" y="1270"/>
                  </a:lnTo>
                  <a:lnTo>
                    <a:pt x="191770" y="2540"/>
                  </a:lnTo>
                  <a:lnTo>
                    <a:pt x="196850" y="2540"/>
                  </a:lnTo>
                  <a:lnTo>
                    <a:pt x="196850" y="3810"/>
                  </a:lnTo>
                  <a:lnTo>
                    <a:pt x="201930" y="3810"/>
                  </a:lnTo>
                  <a:lnTo>
                    <a:pt x="201930" y="5080"/>
                  </a:lnTo>
                  <a:lnTo>
                    <a:pt x="205740" y="5080"/>
                  </a:lnTo>
                  <a:lnTo>
                    <a:pt x="205740" y="6350"/>
                  </a:lnTo>
                  <a:lnTo>
                    <a:pt x="208280" y="6350"/>
                  </a:lnTo>
                  <a:lnTo>
                    <a:pt x="208280" y="7620"/>
                  </a:lnTo>
                  <a:lnTo>
                    <a:pt x="212090" y="7620"/>
                  </a:lnTo>
                  <a:lnTo>
                    <a:pt x="212090" y="8890"/>
                  </a:lnTo>
                  <a:lnTo>
                    <a:pt x="215900" y="8890"/>
                  </a:lnTo>
                  <a:lnTo>
                    <a:pt x="215900" y="10160"/>
                  </a:lnTo>
                  <a:lnTo>
                    <a:pt x="439420" y="10160"/>
                  </a:lnTo>
                  <a:lnTo>
                    <a:pt x="439420" y="8890"/>
                  </a:lnTo>
                  <a:close/>
                </a:path>
              </a:pathLst>
            </a:custGeom>
            <a:solidFill>
              <a:srgbClr val="7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5185410" y="1421129"/>
              <a:ext cx="445770" cy="10160"/>
            </a:xfrm>
            <a:custGeom>
              <a:avLst/>
              <a:gdLst/>
              <a:ahLst/>
              <a:cxnLst/>
              <a:rect l="l" t="t" r="r" b="b"/>
              <a:pathLst>
                <a:path w="445770" h="10159">
                  <a:moveTo>
                    <a:pt x="123190" y="9017"/>
                  </a:moveTo>
                  <a:lnTo>
                    <a:pt x="0" y="9017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9017"/>
                  </a:lnTo>
                  <a:close/>
                </a:path>
                <a:path w="445770" h="10159">
                  <a:moveTo>
                    <a:pt x="123190" y="5207"/>
                  </a:moveTo>
                  <a:lnTo>
                    <a:pt x="0" y="5207"/>
                  </a:lnTo>
                  <a:lnTo>
                    <a:pt x="0" y="8890"/>
                  </a:lnTo>
                  <a:lnTo>
                    <a:pt x="123190" y="8890"/>
                  </a:lnTo>
                  <a:lnTo>
                    <a:pt x="123190" y="5207"/>
                  </a:lnTo>
                  <a:close/>
                </a:path>
                <a:path w="445770" h="10159">
                  <a:moveTo>
                    <a:pt x="123190" y="2667"/>
                  </a:moveTo>
                  <a:lnTo>
                    <a:pt x="0" y="2667"/>
                  </a:lnTo>
                  <a:lnTo>
                    <a:pt x="0" y="5080"/>
                  </a:lnTo>
                  <a:lnTo>
                    <a:pt x="123190" y="5080"/>
                  </a:lnTo>
                  <a:lnTo>
                    <a:pt x="123190" y="2667"/>
                  </a:lnTo>
                  <a:close/>
                </a:path>
                <a:path w="445770" h="10159">
                  <a:moveTo>
                    <a:pt x="1231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3190" y="2540"/>
                  </a:lnTo>
                  <a:lnTo>
                    <a:pt x="123190" y="0"/>
                  </a:lnTo>
                  <a:close/>
                </a:path>
                <a:path w="445770" h="10159">
                  <a:moveTo>
                    <a:pt x="445770" y="8890"/>
                  </a:moveTo>
                  <a:lnTo>
                    <a:pt x="444500" y="8890"/>
                  </a:lnTo>
                  <a:lnTo>
                    <a:pt x="444500" y="7620"/>
                  </a:lnTo>
                  <a:lnTo>
                    <a:pt x="443230" y="7620"/>
                  </a:lnTo>
                  <a:lnTo>
                    <a:pt x="443230" y="6350"/>
                  </a:lnTo>
                  <a:lnTo>
                    <a:pt x="443230" y="5080"/>
                  </a:lnTo>
                  <a:lnTo>
                    <a:pt x="441947" y="5080"/>
                  </a:lnTo>
                  <a:lnTo>
                    <a:pt x="441947" y="3810"/>
                  </a:lnTo>
                  <a:lnTo>
                    <a:pt x="441960" y="2540"/>
                  </a:lnTo>
                  <a:lnTo>
                    <a:pt x="440690" y="2540"/>
                  </a:lnTo>
                  <a:lnTo>
                    <a:pt x="440690" y="1270"/>
                  </a:lnTo>
                  <a:lnTo>
                    <a:pt x="440690" y="0"/>
                  </a:lnTo>
                  <a:lnTo>
                    <a:pt x="219710" y="0"/>
                  </a:lnTo>
                  <a:lnTo>
                    <a:pt x="219710" y="1270"/>
                  </a:lnTo>
                  <a:lnTo>
                    <a:pt x="222250" y="1270"/>
                  </a:lnTo>
                  <a:lnTo>
                    <a:pt x="222250" y="2540"/>
                  </a:lnTo>
                  <a:lnTo>
                    <a:pt x="224790" y="2540"/>
                  </a:lnTo>
                  <a:lnTo>
                    <a:pt x="224790" y="3810"/>
                  </a:lnTo>
                  <a:lnTo>
                    <a:pt x="227330" y="3810"/>
                  </a:lnTo>
                  <a:lnTo>
                    <a:pt x="227330" y="5080"/>
                  </a:lnTo>
                  <a:lnTo>
                    <a:pt x="229870" y="5080"/>
                  </a:lnTo>
                  <a:lnTo>
                    <a:pt x="229870" y="6350"/>
                  </a:lnTo>
                  <a:lnTo>
                    <a:pt x="232410" y="6350"/>
                  </a:lnTo>
                  <a:lnTo>
                    <a:pt x="232410" y="7620"/>
                  </a:lnTo>
                  <a:lnTo>
                    <a:pt x="234950" y="7620"/>
                  </a:lnTo>
                  <a:lnTo>
                    <a:pt x="234950" y="8890"/>
                  </a:lnTo>
                  <a:lnTo>
                    <a:pt x="237490" y="8890"/>
                  </a:lnTo>
                  <a:lnTo>
                    <a:pt x="237490" y="10160"/>
                  </a:lnTo>
                  <a:lnTo>
                    <a:pt x="445770" y="10160"/>
                  </a:lnTo>
                  <a:lnTo>
                    <a:pt x="445770" y="8890"/>
                  </a:lnTo>
                  <a:close/>
                </a:path>
              </a:pathLst>
            </a:custGeom>
            <a:solidFill>
              <a:srgbClr val="7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5185410" y="1431289"/>
              <a:ext cx="450850" cy="10160"/>
            </a:xfrm>
            <a:custGeom>
              <a:avLst/>
              <a:gdLst/>
              <a:ahLst/>
              <a:cxnLst/>
              <a:rect l="l" t="t" r="r" b="b"/>
              <a:pathLst>
                <a:path w="450850" h="10159">
                  <a:moveTo>
                    <a:pt x="123190" y="7747"/>
                  </a:moveTo>
                  <a:lnTo>
                    <a:pt x="0" y="7747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7747"/>
                  </a:lnTo>
                  <a:close/>
                </a:path>
                <a:path w="450850" h="10159">
                  <a:moveTo>
                    <a:pt x="123190" y="5207"/>
                  </a:moveTo>
                  <a:lnTo>
                    <a:pt x="0" y="5207"/>
                  </a:lnTo>
                  <a:lnTo>
                    <a:pt x="0" y="7620"/>
                  </a:lnTo>
                  <a:lnTo>
                    <a:pt x="123190" y="7620"/>
                  </a:lnTo>
                  <a:lnTo>
                    <a:pt x="123190" y="5207"/>
                  </a:lnTo>
                  <a:close/>
                </a:path>
                <a:path w="450850" h="10159">
                  <a:moveTo>
                    <a:pt x="123190" y="1397"/>
                  </a:moveTo>
                  <a:lnTo>
                    <a:pt x="0" y="1397"/>
                  </a:lnTo>
                  <a:lnTo>
                    <a:pt x="0" y="5080"/>
                  </a:lnTo>
                  <a:lnTo>
                    <a:pt x="123190" y="5080"/>
                  </a:lnTo>
                  <a:lnTo>
                    <a:pt x="123190" y="1397"/>
                  </a:lnTo>
                  <a:close/>
                </a:path>
                <a:path w="450850" h="10159">
                  <a:moveTo>
                    <a:pt x="1231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3190" y="1270"/>
                  </a:lnTo>
                  <a:lnTo>
                    <a:pt x="123190" y="0"/>
                  </a:lnTo>
                  <a:close/>
                </a:path>
                <a:path w="450850" h="10159">
                  <a:moveTo>
                    <a:pt x="448310" y="3810"/>
                  </a:moveTo>
                  <a:lnTo>
                    <a:pt x="447040" y="3810"/>
                  </a:lnTo>
                  <a:lnTo>
                    <a:pt x="447040" y="2540"/>
                  </a:lnTo>
                  <a:lnTo>
                    <a:pt x="447040" y="1270"/>
                  </a:lnTo>
                  <a:lnTo>
                    <a:pt x="445770" y="1270"/>
                  </a:lnTo>
                  <a:lnTo>
                    <a:pt x="445770" y="0"/>
                  </a:lnTo>
                  <a:lnTo>
                    <a:pt x="240030" y="0"/>
                  </a:lnTo>
                  <a:lnTo>
                    <a:pt x="240030" y="1270"/>
                  </a:lnTo>
                  <a:lnTo>
                    <a:pt x="241300" y="1270"/>
                  </a:lnTo>
                  <a:lnTo>
                    <a:pt x="241300" y="2540"/>
                  </a:lnTo>
                  <a:lnTo>
                    <a:pt x="243840" y="2540"/>
                  </a:lnTo>
                  <a:lnTo>
                    <a:pt x="243840" y="3810"/>
                  </a:lnTo>
                  <a:lnTo>
                    <a:pt x="245110" y="3810"/>
                  </a:lnTo>
                  <a:lnTo>
                    <a:pt x="245110" y="5080"/>
                  </a:lnTo>
                  <a:lnTo>
                    <a:pt x="448310" y="5080"/>
                  </a:lnTo>
                  <a:lnTo>
                    <a:pt x="448310" y="3810"/>
                  </a:lnTo>
                  <a:close/>
                </a:path>
                <a:path w="450850" h="10159">
                  <a:moveTo>
                    <a:pt x="449580" y="6350"/>
                  </a:moveTo>
                  <a:lnTo>
                    <a:pt x="448310" y="6350"/>
                  </a:lnTo>
                  <a:lnTo>
                    <a:pt x="448310" y="5207"/>
                  </a:lnTo>
                  <a:lnTo>
                    <a:pt x="247650" y="5207"/>
                  </a:lnTo>
                  <a:lnTo>
                    <a:pt x="247650" y="6477"/>
                  </a:lnTo>
                  <a:lnTo>
                    <a:pt x="248920" y="6477"/>
                  </a:lnTo>
                  <a:lnTo>
                    <a:pt x="248920" y="7620"/>
                  </a:lnTo>
                  <a:lnTo>
                    <a:pt x="449580" y="7620"/>
                  </a:lnTo>
                  <a:lnTo>
                    <a:pt x="449580" y="6350"/>
                  </a:lnTo>
                  <a:close/>
                </a:path>
                <a:path w="450850" h="10159">
                  <a:moveTo>
                    <a:pt x="450850" y="8890"/>
                  </a:moveTo>
                  <a:lnTo>
                    <a:pt x="449580" y="8890"/>
                  </a:lnTo>
                  <a:lnTo>
                    <a:pt x="449580" y="7747"/>
                  </a:lnTo>
                  <a:lnTo>
                    <a:pt x="251460" y="7747"/>
                  </a:lnTo>
                  <a:lnTo>
                    <a:pt x="251460" y="8890"/>
                  </a:lnTo>
                  <a:lnTo>
                    <a:pt x="252730" y="8890"/>
                  </a:lnTo>
                  <a:lnTo>
                    <a:pt x="252730" y="10160"/>
                  </a:lnTo>
                  <a:lnTo>
                    <a:pt x="450837" y="10160"/>
                  </a:lnTo>
                  <a:lnTo>
                    <a:pt x="450850" y="8890"/>
                  </a:lnTo>
                  <a:close/>
                </a:path>
              </a:pathLst>
            </a:custGeom>
            <a:solidFill>
              <a:srgbClr val="7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5185410" y="1441449"/>
              <a:ext cx="455930" cy="10160"/>
            </a:xfrm>
            <a:custGeom>
              <a:avLst/>
              <a:gdLst/>
              <a:ahLst/>
              <a:cxnLst/>
              <a:rect l="l" t="t" r="r" b="b"/>
              <a:pathLst>
                <a:path w="455929" h="10159">
                  <a:moveTo>
                    <a:pt x="123190" y="7747"/>
                  </a:moveTo>
                  <a:lnTo>
                    <a:pt x="0" y="7747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7747"/>
                  </a:lnTo>
                  <a:close/>
                </a:path>
                <a:path w="455929" h="10159">
                  <a:moveTo>
                    <a:pt x="123190" y="3937"/>
                  </a:moveTo>
                  <a:lnTo>
                    <a:pt x="0" y="3937"/>
                  </a:lnTo>
                  <a:lnTo>
                    <a:pt x="0" y="7620"/>
                  </a:lnTo>
                  <a:lnTo>
                    <a:pt x="123190" y="7620"/>
                  </a:lnTo>
                  <a:lnTo>
                    <a:pt x="123190" y="3937"/>
                  </a:lnTo>
                  <a:close/>
                </a:path>
                <a:path w="455929" h="10159">
                  <a:moveTo>
                    <a:pt x="123190" y="1397"/>
                  </a:moveTo>
                  <a:lnTo>
                    <a:pt x="0" y="1397"/>
                  </a:lnTo>
                  <a:lnTo>
                    <a:pt x="0" y="3810"/>
                  </a:lnTo>
                  <a:lnTo>
                    <a:pt x="123190" y="3810"/>
                  </a:lnTo>
                  <a:lnTo>
                    <a:pt x="123190" y="1397"/>
                  </a:lnTo>
                  <a:close/>
                </a:path>
                <a:path w="455929" h="10159">
                  <a:moveTo>
                    <a:pt x="1231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3190" y="1270"/>
                  </a:lnTo>
                  <a:lnTo>
                    <a:pt x="123190" y="0"/>
                  </a:lnTo>
                  <a:close/>
                </a:path>
                <a:path w="455929" h="10159">
                  <a:moveTo>
                    <a:pt x="454660" y="6350"/>
                  </a:moveTo>
                  <a:lnTo>
                    <a:pt x="453390" y="6350"/>
                  </a:lnTo>
                  <a:lnTo>
                    <a:pt x="453390" y="5080"/>
                  </a:lnTo>
                  <a:lnTo>
                    <a:pt x="453390" y="3810"/>
                  </a:lnTo>
                  <a:lnTo>
                    <a:pt x="452120" y="3810"/>
                  </a:lnTo>
                  <a:lnTo>
                    <a:pt x="452120" y="2540"/>
                  </a:lnTo>
                  <a:lnTo>
                    <a:pt x="452120" y="1270"/>
                  </a:lnTo>
                  <a:lnTo>
                    <a:pt x="450837" y="1270"/>
                  </a:lnTo>
                  <a:lnTo>
                    <a:pt x="450837" y="0"/>
                  </a:lnTo>
                  <a:lnTo>
                    <a:pt x="255270" y="0"/>
                  </a:lnTo>
                  <a:lnTo>
                    <a:pt x="255270" y="1270"/>
                  </a:lnTo>
                  <a:lnTo>
                    <a:pt x="256540" y="1270"/>
                  </a:lnTo>
                  <a:lnTo>
                    <a:pt x="256540" y="2540"/>
                  </a:lnTo>
                  <a:lnTo>
                    <a:pt x="259080" y="2540"/>
                  </a:lnTo>
                  <a:lnTo>
                    <a:pt x="259080" y="3810"/>
                  </a:lnTo>
                  <a:lnTo>
                    <a:pt x="260350" y="3810"/>
                  </a:lnTo>
                  <a:lnTo>
                    <a:pt x="260350" y="5080"/>
                  </a:lnTo>
                  <a:lnTo>
                    <a:pt x="262890" y="5080"/>
                  </a:lnTo>
                  <a:lnTo>
                    <a:pt x="262890" y="6350"/>
                  </a:lnTo>
                  <a:lnTo>
                    <a:pt x="264160" y="6350"/>
                  </a:lnTo>
                  <a:lnTo>
                    <a:pt x="264160" y="7620"/>
                  </a:lnTo>
                  <a:lnTo>
                    <a:pt x="454660" y="7620"/>
                  </a:lnTo>
                  <a:lnTo>
                    <a:pt x="454660" y="6350"/>
                  </a:lnTo>
                  <a:close/>
                </a:path>
                <a:path w="455929" h="10159">
                  <a:moveTo>
                    <a:pt x="455930" y="9017"/>
                  </a:moveTo>
                  <a:lnTo>
                    <a:pt x="454647" y="9017"/>
                  </a:lnTo>
                  <a:lnTo>
                    <a:pt x="454647" y="7747"/>
                  </a:lnTo>
                  <a:lnTo>
                    <a:pt x="265430" y="7747"/>
                  </a:lnTo>
                  <a:lnTo>
                    <a:pt x="265430" y="9017"/>
                  </a:lnTo>
                  <a:lnTo>
                    <a:pt x="267970" y="9017"/>
                  </a:lnTo>
                  <a:lnTo>
                    <a:pt x="267970" y="10160"/>
                  </a:lnTo>
                  <a:lnTo>
                    <a:pt x="455930" y="10160"/>
                  </a:lnTo>
                  <a:lnTo>
                    <a:pt x="455930" y="9017"/>
                  </a:lnTo>
                  <a:close/>
                </a:path>
              </a:pathLst>
            </a:custGeom>
            <a:solidFill>
              <a:srgbClr val="7A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5185410" y="1451609"/>
              <a:ext cx="459740" cy="10160"/>
            </a:xfrm>
            <a:custGeom>
              <a:avLst/>
              <a:gdLst/>
              <a:ahLst/>
              <a:cxnLst/>
              <a:rect l="l" t="t" r="r" b="b"/>
              <a:pathLst>
                <a:path w="459739" h="10159">
                  <a:moveTo>
                    <a:pt x="123190" y="6477"/>
                  </a:moveTo>
                  <a:lnTo>
                    <a:pt x="0" y="6477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6477"/>
                  </a:lnTo>
                  <a:close/>
                </a:path>
                <a:path w="459739" h="10159">
                  <a:moveTo>
                    <a:pt x="123190" y="3937"/>
                  </a:moveTo>
                  <a:lnTo>
                    <a:pt x="0" y="3937"/>
                  </a:lnTo>
                  <a:lnTo>
                    <a:pt x="0" y="6350"/>
                  </a:lnTo>
                  <a:lnTo>
                    <a:pt x="123190" y="6350"/>
                  </a:lnTo>
                  <a:lnTo>
                    <a:pt x="123190" y="3937"/>
                  </a:lnTo>
                  <a:close/>
                </a:path>
                <a:path w="459739" h="10159">
                  <a:moveTo>
                    <a:pt x="123190" y="127"/>
                  </a:moveTo>
                  <a:lnTo>
                    <a:pt x="0" y="127"/>
                  </a:lnTo>
                  <a:lnTo>
                    <a:pt x="0" y="3810"/>
                  </a:lnTo>
                  <a:lnTo>
                    <a:pt x="123190" y="3810"/>
                  </a:lnTo>
                  <a:lnTo>
                    <a:pt x="123190" y="127"/>
                  </a:lnTo>
                  <a:close/>
                </a:path>
                <a:path w="459739" h="10159">
                  <a:moveTo>
                    <a:pt x="269240" y="0"/>
                  </a:moveTo>
                  <a:lnTo>
                    <a:pt x="267970" y="0"/>
                  </a:lnTo>
                  <a:lnTo>
                    <a:pt x="267970" y="127"/>
                  </a:lnTo>
                  <a:lnTo>
                    <a:pt x="269240" y="127"/>
                  </a:lnTo>
                  <a:lnTo>
                    <a:pt x="269240" y="0"/>
                  </a:lnTo>
                  <a:close/>
                </a:path>
                <a:path w="459739" h="10159">
                  <a:moveTo>
                    <a:pt x="458470" y="3810"/>
                  </a:moveTo>
                  <a:lnTo>
                    <a:pt x="457200" y="3810"/>
                  </a:lnTo>
                  <a:lnTo>
                    <a:pt x="457200" y="2540"/>
                  </a:lnTo>
                  <a:lnTo>
                    <a:pt x="457200" y="1270"/>
                  </a:lnTo>
                  <a:lnTo>
                    <a:pt x="455930" y="1270"/>
                  </a:lnTo>
                  <a:lnTo>
                    <a:pt x="455930" y="127"/>
                  </a:lnTo>
                  <a:lnTo>
                    <a:pt x="269240" y="127"/>
                  </a:lnTo>
                  <a:lnTo>
                    <a:pt x="269240" y="1270"/>
                  </a:lnTo>
                  <a:lnTo>
                    <a:pt x="271780" y="1270"/>
                  </a:lnTo>
                  <a:lnTo>
                    <a:pt x="271780" y="2540"/>
                  </a:lnTo>
                  <a:lnTo>
                    <a:pt x="273050" y="2540"/>
                  </a:lnTo>
                  <a:lnTo>
                    <a:pt x="273050" y="3810"/>
                  </a:lnTo>
                  <a:lnTo>
                    <a:pt x="274320" y="3810"/>
                  </a:lnTo>
                  <a:lnTo>
                    <a:pt x="274320" y="5080"/>
                  </a:lnTo>
                  <a:lnTo>
                    <a:pt x="276860" y="5080"/>
                  </a:lnTo>
                  <a:lnTo>
                    <a:pt x="276860" y="6350"/>
                  </a:lnTo>
                  <a:lnTo>
                    <a:pt x="458470" y="6350"/>
                  </a:lnTo>
                  <a:lnTo>
                    <a:pt x="458470" y="5080"/>
                  </a:lnTo>
                  <a:lnTo>
                    <a:pt x="458470" y="3810"/>
                  </a:lnTo>
                  <a:close/>
                </a:path>
                <a:path w="459739" h="10159">
                  <a:moveTo>
                    <a:pt x="459740" y="7620"/>
                  </a:moveTo>
                  <a:lnTo>
                    <a:pt x="458470" y="7620"/>
                  </a:lnTo>
                  <a:lnTo>
                    <a:pt x="458470" y="6477"/>
                  </a:lnTo>
                  <a:lnTo>
                    <a:pt x="278130" y="6477"/>
                  </a:lnTo>
                  <a:lnTo>
                    <a:pt x="278130" y="7620"/>
                  </a:lnTo>
                  <a:lnTo>
                    <a:pt x="279400" y="7620"/>
                  </a:lnTo>
                  <a:lnTo>
                    <a:pt x="279400" y="8890"/>
                  </a:lnTo>
                  <a:lnTo>
                    <a:pt x="280670" y="8890"/>
                  </a:lnTo>
                  <a:lnTo>
                    <a:pt x="280670" y="10160"/>
                  </a:lnTo>
                  <a:lnTo>
                    <a:pt x="459740" y="10160"/>
                  </a:lnTo>
                  <a:lnTo>
                    <a:pt x="459740" y="8890"/>
                  </a:lnTo>
                  <a:lnTo>
                    <a:pt x="459740" y="7620"/>
                  </a:lnTo>
                  <a:close/>
                </a:path>
              </a:pathLst>
            </a:custGeom>
            <a:solidFill>
              <a:srgbClr val="7B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5185410" y="1461769"/>
              <a:ext cx="464820" cy="10160"/>
            </a:xfrm>
            <a:custGeom>
              <a:avLst/>
              <a:gdLst/>
              <a:ahLst/>
              <a:cxnLst/>
              <a:rect l="l" t="t" r="r" b="b"/>
              <a:pathLst>
                <a:path w="464820" h="10159">
                  <a:moveTo>
                    <a:pt x="123190" y="9017"/>
                  </a:moveTo>
                  <a:lnTo>
                    <a:pt x="0" y="9017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9017"/>
                  </a:lnTo>
                  <a:close/>
                </a:path>
                <a:path w="464820" h="10159">
                  <a:moveTo>
                    <a:pt x="123190" y="6477"/>
                  </a:moveTo>
                  <a:lnTo>
                    <a:pt x="0" y="6477"/>
                  </a:lnTo>
                  <a:lnTo>
                    <a:pt x="0" y="8890"/>
                  </a:lnTo>
                  <a:lnTo>
                    <a:pt x="123190" y="8890"/>
                  </a:lnTo>
                  <a:lnTo>
                    <a:pt x="123190" y="6477"/>
                  </a:lnTo>
                  <a:close/>
                </a:path>
                <a:path w="464820" h="10159">
                  <a:moveTo>
                    <a:pt x="123190" y="2667"/>
                  </a:moveTo>
                  <a:lnTo>
                    <a:pt x="0" y="2667"/>
                  </a:lnTo>
                  <a:lnTo>
                    <a:pt x="0" y="6350"/>
                  </a:lnTo>
                  <a:lnTo>
                    <a:pt x="123190" y="6350"/>
                  </a:lnTo>
                  <a:lnTo>
                    <a:pt x="123190" y="2667"/>
                  </a:lnTo>
                  <a:close/>
                </a:path>
                <a:path w="464820" h="10159">
                  <a:moveTo>
                    <a:pt x="123190" y="127"/>
                  </a:moveTo>
                  <a:lnTo>
                    <a:pt x="0" y="127"/>
                  </a:lnTo>
                  <a:lnTo>
                    <a:pt x="0" y="2540"/>
                  </a:lnTo>
                  <a:lnTo>
                    <a:pt x="123190" y="2540"/>
                  </a:lnTo>
                  <a:lnTo>
                    <a:pt x="123190" y="127"/>
                  </a:lnTo>
                  <a:close/>
                </a:path>
                <a:path w="464820" h="10159">
                  <a:moveTo>
                    <a:pt x="463550" y="5080"/>
                  </a:moveTo>
                  <a:lnTo>
                    <a:pt x="462280" y="5080"/>
                  </a:lnTo>
                  <a:lnTo>
                    <a:pt x="462280" y="3810"/>
                  </a:lnTo>
                  <a:lnTo>
                    <a:pt x="462280" y="2540"/>
                  </a:lnTo>
                  <a:lnTo>
                    <a:pt x="460997" y="2540"/>
                  </a:lnTo>
                  <a:lnTo>
                    <a:pt x="460997" y="1270"/>
                  </a:lnTo>
                  <a:lnTo>
                    <a:pt x="461010" y="0"/>
                  </a:lnTo>
                  <a:lnTo>
                    <a:pt x="281940" y="0"/>
                  </a:lnTo>
                  <a:lnTo>
                    <a:pt x="280670" y="0"/>
                  </a:lnTo>
                  <a:lnTo>
                    <a:pt x="280670" y="127"/>
                  </a:lnTo>
                  <a:lnTo>
                    <a:pt x="281940" y="127"/>
                  </a:lnTo>
                  <a:lnTo>
                    <a:pt x="281940" y="1270"/>
                  </a:lnTo>
                  <a:lnTo>
                    <a:pt x="284480" y="1270"/>
                  </a:lnTo>
                  <a:lnTo>
                    <a:pt x="284480" y="2540"/>
                  </a:lnTo>
                  <a:lnTo>
                    <a:pt x="285750" y="2540"/>
                  </a:lnTo>
                  <a:lnTo>
                    <a:pt x="285750" y="3810"/>
                  </a:lnTo>
                  <a:lnTo>
                    <a:pt x="287020" y="3810"/>
                  </a:lnTo>
                  <a:lnTo>
                    <a:pt x="287020" y="5080"/>
                  </a:lnTo>
                  <a:lnTo>
                    <a:pt x="288290" y="5080"/>
                  </a:lnTo>
                  <a:lnTo>
                    <a:pt x="288290" y="6350"/>
                  </a:lnTo>
                  <a:lnTo>
                    <a:pt x="463550" y="6350"/>
                  </a:lnTo>
                  <a:lnTo>
                    <a:pt x="463550" y="5080"/>
                  </a:lnTo>
                  <a:close/>
                </a:path>
                <a:path w="464820" h="10159">
                  <a:moveTo>
                    <a:pt x="464820" y="9017"/>
                  </a:moveTo>
                  <a:lnTo>
                    <a:pt x="292100" y="9017"/>
                  </a:lnTo>
                  <a:lnTo>
                    <a:pt x="292100" y="10160"/>
                  </a:lnTo>
                  <a:lnTo>
                    <a:pt x="464820" y="10160"/>
                  </a:lnTo>
                  <a:lnTo>
                    <a:pt x="464820" y="9017"/>
                  </a:lnTo>
                  <a:close/>
                </a:path>
                <a:path w="464820" h="10159">
                  <a:moveTo>
                    <a:pt x="464820" y="7620"/>
                  </a:moveTo>
                  <a:lnTo>
                    <a:pt x="463550" y="7620"/>
                  </a:lnTo>
                  <a:lnTo>
                    <a:pt x="463550" y="6477"/>
                  </a:lnTo>
                  <a:lnTo>
                    <a:pt x="289560" y="6477"/>
                  </a:lnTo>
                  <a:lnTo>
                    <a:pt x="289560" y="7747"/>
                  </a:lnTo>
                  <a:lnTo>
                    <a:pt x="290830" y="7747"/>
                  </a:lnTo>
                  <a:lnTo>
                    <a:pt x="290830" y="8890"/>
                  </a:lnTo>
                  <a:lnTo>
                    <a:pt x="464820" y="8890"/>
                  </a:lnTo>
                  <a:lnTo>
                    <a:pt x="464820" y="7620"/>
                  </a:lnTo>
                  <a:close/>
                </a:path>
              </a:pathLst>
            </a:custGeom>
            <a:solidFill>
              <a:srgbClr val="7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5185410" y="1471929"/>
              <a:ext cx="469900" cy="10160"/>
            </a:xfrm>
            <a:custGeom>
              <a:avLst/>
              <a:gdLst/>
              <a:ahLst/>
              <a:cxnLst/>
              <a:rect l="l" t="t" r="r" b="b"/>
              <a:pathLst>
                <a:path w="469900" h="10159">
                  <a:moveTo>
                    <a:pt x="123190" y="9017"/>
                  </a:moveTo>
                  <a:lnTo>
                    <a:pt x="0" y="9017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9017"/>
                  </a:lnTo>
                  <a:close/>
                </a:path>
                <a:path w="469900" h="10159">
                  <a:moveTo>
                    <a:pt x="123190" y="5207"/>
                  </a:moveTo>
                  <a:lnTo>
                    <a:pt x="0" y="5207"/>
                  </a:lnTo>
                  <a:lnTo>
                    <a:pt x="0" y="8890"/>
                  </a:lnTo>
                  <a:lnTo>
                    <a:pt x="123190" y="8890"/>
                  </a:lnTo>
                  <a:lnTo>
                    <a:pt x="123190" y="5207"/>
                  </a:lnTo>
                  <a:close/>
                </a:path>
                <a:path w="469900" h="10159">
                  <a:moveTo>
                    <a:pt x="12319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123190" y="5080"/>
                  </a:lnTo>
                  <a:lnTo>
                    <a:pt x="123190" y="0"/>
                  </a:lnTo>
                  <a:close/>
                </a:path>
                <a:path w="469900" h="10159">
                  <a:moveTo>
                    <a:pt x="469900" y="8890"/>
                  </a:moveTo>
                  <a:lnTo>
                    <a:pt x="468630" y="8890"/>
                  </a:lnTo>
                  <a:lnTo>
                    <a:pt x="468630" y="7620"/>
                  </a:lnTo>
                  <a:lnTo>
                    <a:pt x="468630" y="6350"/>
                  </a:lnTo>
                  <a:lnTo>
                    <a:pt x="468630" y="5080"/>
                  </a:lnTo>
                  <a:lnTo>
                    <a:pt x="467360" y="5080"/>
                  </a:lnTo>
                  <a:lnTo>
                    <a:pt x="467360" y="2540"/>
                  </a:lnTo>
                  <a:lnTo>
                    <a:pt x="466090" y="2540"/>
                  </a:lnTo>
                  <a:lnTo>
                    <a:pt x="466090" y="1270"/>
                  </a:lnTo>
                  <a:lnTo>
                    <a:pt x="466090" y="0"/>
                  </a:lnTo>
                  <a:lnTo>
                    <a:pt x="293370" y="0"/>
                  </a:lnTo>
                  <a:lnTo>
                    <a:pt x="293370" y="1270"/>
                  </a:lnTo>
                  <a:lnTo>
                    <a:pt x="294640" y="1270"/>
                  </a:lnTo>
                  <a:lnTo>
                    <a:pt x="294640" y="2540"/>
                  </a:lnTo>
                  <a:lnTo>
                    <a:pt x="295910" y="2540"/>
                  </a:lnTo>
                  <a:lnTo>
                    <a:pt x="295910" y="5080"/>
                  </a:lnTo>
                  <a:lnTo>
                    <a:pt x="297180" y="5080"/>
                  </a:lnTo>
                  <a:lnTo>
                    <a:pt x="297180" y="6350"/>
                  </a:lnTo>
                  <a:lnTo>
                    <a:pt x="298450" y="6350"/>
                  </a:lnTo>
                  <a:lnTo>
                    <a:pt x="298450" y="7620"/>
                  </a:lnTo>
                  <a:lnTo>
                    <a:pt x="299720" y="7620"/>
                  </a:lnTo>
                  <a:lnTo>
                    <a:pt x="299720" y="8890"/>
                  </a:lnTo>
                  <a:lnTo>
                    <a:pt x="300990" y="8890"/>
                  </a:lnTo>
                  <a:lnTo>
                    <a:pt x="300990" y="10160"/>
                  </a:lnTo>
                  <a:lnTo>
                    <a:pt x="469900" y="10160"/>
                  </a:lnTo>
                  <a:lnTo>
                    <a:pt x="469900" y="8890"/>
                  </a:lnTo>
                  <a:close/>
                </a:path>
              </a:pathLst>
            </a:custGeom>
            <a:solidFill>
              <a:srgbClr val="7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5185410" y="1482089"/>
              <a:ext cx="473709" cy="10160"/>
            </a:xfrm>
            <a:custGeom>
              <a:avLst/>
              <a:gdLst/>
              <a:ahLst/>
              <a:cxnLst/>
              <a:rect l="l" t="t" r="r" b="b"/>
              <a:pathLst>
                <a:path w="473710" h="10159">
                  <a:moveTo>
                    <a:pt x="123190" y="8902"/>
                  </a:moveTo>
                  <a:lnTo>
                    <a:pt x="0" y="8902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8902"/>
                  </a:lnTo>
                  <a:close/>
                </a:path>
                <a:path w="473710" h="10159">
                  <a:moveTo>
                    <a:pt x="123190" y="7747"/>
                  </a:moveTo>
                  <a:lnTo>
                    <a:pt x="0" y="7747"/>
                  </a:lnTo>
                  <a:lnTo>
                    <a:pt x="0" y="8890"/>
                  </a:lnTo>
                  <a:lnTo>
                    <a:pt x="123190" y="8890"/>
                  </a:lnTo>
                  <a:lnTo>
                    <a:pt x="123190" y="7747"/>
                  </a:lnTo>
                  <a:close/>
                </a:path>
                <a:path w="473710" h="10159">
                  <a:moveTo>
                    <a:pt x="123190" y="5207"/>
                  </a:moveTo>
                  <a:lnTo>
                    <a:pt x="0" y="5207"/>
                  </a:lnTo>
                  <a:lnTo>
                    <a:pt x="0" y="7620"/>
                  </a:lnTo>
                  <a:lnTo>
                    <a:pt x="123190" y="7620"/>
                  </a:lnTo>
                  <a:lnTo>
                    <a:pt x="123190" y="5207"/>
                  </a:lnTo>
                  <a:close/>
                </a:path>
                <a:path w="473710" h="10159">
                  <a:moveTo>
                    <a:pt x="123190" y="1397"/>
                  </a:moveTo>
                  <a:lnTo>
                    <a:pt x="0" y="1397"/>
                  </a:lnTo>
                  <a:lnTo>
                    <a:pt x="0" y="5080"/>
                  </a:lnTo>
                  <a:lnTo>
                    <a:pt x="123190" y="5080"/>
                  </a:lnTo>
                  <a:lnTo>
                    <a:pt x="123190" y="1397"/>
                  </a:lnTo>
                  <a:close/>
                </a:path>
                <a:path w="473710" h="10159">
                  <a:moveTo>
                    <a:pt x="1231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3190" y="1270"/>
                  </a:lnTo>
                  <a:lnTo>
                    <a:pt x="123190" y="0"/>
                  </a:lnTo>
                  <a:close/>
                </a:path>
                <a:path w="473710" h="10159">
                  <a:moveTo>
                    <a:pt x="469900" y="0"/>
                  </a:moveTo>
                  <a:lnTo>
                    <a:pt x="302260" y="0"/>
                  </a:lnTo>
                  <a:lnTo>
                    <a:pt x="302260" y="1270"/>
                  </a:lnTo>
                  <a:lnTo>
                    <a:pt x="469900" y="1270"/>
                  </a:lnTo>
                  <a:lnTo>
                    <a:pt x="469900" y="0"/>
                  </a:lnTo>
                  <a:close/>
                </a:path>
                <a:path w="473710" h="10159">
                  <a:moveTo>
                    <a:pt x="472440" y="7747"/>
                  </a:moveTo>
                  <a:lnTo>
                    <a:pt x="309880" y="7747"/>
                  </a:lnTo>
                  <a:lnTo>
                    <a:pt x="309880" y="8890"/>
                  </a:lnTo>
                  <a:lnTo>
                    <a:pt x="472440" y="8890"/>
                  </a:lnTo>
                  <a:lnTo>
                    <a:pt x="472440" y="7747"/>
                  </a:lnTo>
                  <a:close/>
                </a:path>
                <a:path w="473710" h="10159">
                  <a:moveTo>
                    <a:pt x="472440" y="5080"/>
                  </a:moveTo>
                  <a:lnTo>
                    <a:pt x="471170" y="5080"/>
                  </a:lnTo>
                  <a:lnTo>
                    <a:pt x="471170" y="3810"/>
                  </a:lnTo>
                  <a:lnTo>
                    <a:pt x="471170" y="2540"/>
                  </a:lnTo>
                  <a:lnTo>
                    <a:pt x="469900" y="2540"/>
                  </a:lnTo>
                  <a:lnTo>
                    <a:pt x="469900" y="1397"/>
                  </a:lnTo>
                  <a:lnTo>
                    <a:pt x="303530" y="1397"/>
                  </a:lnTo>
                  <a:lnTo>
                    <a:pt x="303530" y="2540"/>
                  </a:lnTo>
                  <a:lnTo>
                    <a:pt x="304800" y="2540"/>
                  </a:lnTo>
                  <a:lnTo>
                    <a:pt x="304800" y="3810"/>
                  </a:lnTo>
                  <a:lnTo>
                    <a:pt x="306070" y="3810"/>
                  </a:lnTo>
                  <a:lnTo>
                    <a:pt x="306070" y="5080"/>
                  </a:lnTo>
                  <a:lnTo>
                    <a:pt x="307340" y="5080"/>
                  </a:lnTo>
                  <a:lnTo>
                    <a:pt x="307340" y="6350"/>
                  </a:lnTo>
                  <a:lnTo>
                    <a:pt x="308610" y="6350"/>
                  </a:lnTo>
                  <a:lnTo>
                    <a:pt x="308610" y="7620"/>
                  </a:lnTo>
                  <a:lnTo>
                    <a:pt x="472440" y="7620"/>
                  </a:lnTo>
                  <a:lnTo>
                    <a:pt x="472440" y="6350"/>
                  </a:lnTo>
                  <a:lnTo>
                    <a:pt x="472440" y="5080"/>
                  </a:lnTo>
                  <a:close/>
                </a:path>
                <a:path w="473710" h="10159">
                  <a:moveTo>
                    <a:pt x="473710" y="8902"/>
                  </a:moveTo>
                  <a:lnTo>
                    <a:pt x="311150" y="8902"/>
                  </a:lnTo>
                  <a:lnTo>
                    <a:pt x="311150" y="10160"/>
                  </a:lnTo>
                  <a:lnTo>
                    <a:pt x="473710" y="10160"/>
                  </a:lnTo>
                  <a:lnTo>
                    <a:pt x="473710" y="8902"/>
                  </a:lnTo>
                  <a:close/>
                </a:path>
              </a:pathLst>
            </a:custGeom>
            <a:solidFill>
              <a:srgbClr val="7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5185410" y="1492249"/>
              <a:ext cx="476250" cy="8890"/>
            </a:xfrm>
            <a:custGeom>
              <a:avLst/>
              <a:gdLst/>
              <a:ahLst/>
              <a:cxnLst/>
              <a:rect l="l" t="t" r="r" b="b"/>
              <a:pathLst>
                <a:path w="476250" h="8890">
                  <a:moveTo>
                    <a:pt x="12319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23190" y="8890"/>
                  </a:lnTo>
                  <a:lnTo>
                    <a:pt x="123190" y="0"/>
                  </a:lnTo>
                  <a:close/>
                </a:path>
                <a:path w="476250" h="8890">
                  <a:moveTo>
                    <a:pt x="476250" y="5080"/>
                  </a:moveTo>
                  <a:lnTo>
                    <a:pt x="474980" y="5080"/>
                  </a:lnTo>
                  <a:lnTo>
                    <a:pt x="474980" y="3810"/>
                  </a:lnTo>
                  <a:lnTo>
                    <a:pt x="474980" y="2540"/>
                  </a:lnTo>
                  <a:lnTo>
                    <a:pt x="473697" y="2540"/>
                  </a:lnTo>
                  <a:lnTo>
                    <a:pt x="473697" y="1270"/>
                  </a:lnTo>
                  <a:lnTo>
                    <a:pt x="473710" y="0"/>
                  </a:lnTo>
                  <a:lnTo>
                    <a:pt x="311150" y="0"/>
                  </a:lnTo>
                  <a:lnTo>
                    <a:pt x="311150" y="1270"/>
                  </a:lnTo>
                  <a:lnTo>
                    <a:pt x="312420" y="1270"/>
                  </a:lnTo>
                  <a:lnTo>
                    <a:pt x="312420" y="2540"/>
                  </a:lnTo>
                  <a:lnTo>
                    <a:pt x="313690" y="2540"/>
                  </a:lnTo>
                  <a:lnTo>
                    <a:pt x="313690" y="3810"/>
                  </a:lnTo>
                  <a:lnTo>
                    <a:pt x="314960" y="3810"/>
                  </a:lnTo>
                  <a:lnTo>
                    <a:pt x="314960" y="5080"/>
                  </a:lnTo>
                  <a:lnTo>
                    <a:pt x="316230" y="5080"/>
                  </a:lnTo>
                  <a:lnTo>
                    <a:pt x="316230" y="6350"/>
                  </a:lnTo>
                  <a:lnTo>
                    <a:pt x="317500" y="6350"/>
                  </a:lnTo>
                  <a:lnTo>
                    <a:pt x="317500" y="7620"/>
                  </a:lnTo>
                  <a:lnTo>
                    <a:pt x="318770" y="7620"/>
                  </a:lnTo>
                  <a:lnTo>
                    <a:pt x="318770" y="8890"/>
                  </a:lnTo>
                  <a:lnTo>
                    <a:pt x="476237" y="8890"/>
                  </a:lnTo>
                  <a:lnTo>
                    <a:pt x="476237" y="7620"/>
                  </a:lnTo>
                  <a:lnTo>
                    <a:pt x="476250" y="6350"/>
                  </a:lnTo>
                  <a:lnTo>
                    <a:pt x="476250" y="5080"/>
                  </a:lnTo>
                  <a:close/>
                </a:path>
              </a:pathLst>
            </a:custGeom>
            <a:solidFill>
              <a:srgbClr val="7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5185410" y="1501139"/>
              <a:ext cx="480059" cy="10160"/>
            </a:xfrm>
            <a:custGeom>
              <a:avLst/>
              <a:gdLst/>
              <a:ahLst/>
              <a:cxnLst/>
              <a:rect l="l" t="t" r="r" b="b"/>
              <a:pathLst>
                <a:path w="480060" h="10159">
                  <a:moveTo>
                    <a:pt x="123190" y="8902"/>
                  </a:moveTo>
                  <a:lnTo>
                    <a:pt x="0" y="8902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8902"/>
                  </a:lnTo>
                  <a:close/>
                </a:path>
                <a:path w="480060" h="10159">
                  <a:moveTo>
                    <a:pt x="12319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23190" y="8890"/>
                  </a:lnTo>
                  <a:lnTo>
                    <a:pt x="123190" y="0"/>
                  </a:lnTo>
                  <a:close/>
                </a:path>
                <a:path w="480060" h="10159">
                  <a:moveTo>
                    <a:pt x="478790" y="3810"/>
                  </a:moveTo>
                  <a:lnTo>
                    <a:pt x="477520" y="3810"/>
                  </a:lnTo>
                  <a:lnTo>
                    <a:pt x="477520" y="2540"/>
                  </a:lnTo>
                  <a:lnTo>
                    <a:pt x="477520" y="0"/>
                  </a:lnTo>
                  <a:lnTo>
                    <a:pt x="320040" y="0"/>
                  </a:lnTo>
                  <a:lnTo>
                    <a:pt x="320040" y="2540"/>
                  </a:lnTo>
                  <a:lnTo>
                    <a:pt x="321310" y="2540"/>
                  </a:lnTo>
                  <a:lnTo>
                    <a:pt x="321310" y="3810"/>
                  </a:lnTo>
                  <a:lnTo>
                    <a:pt x="322580" y="3810"/>
                  </a:lnTo>
                  <a:lnTo>
                    <a:pt x="322580" y="5080"/>
                  </a:lnTo>
                  <a:lnTo>
                    <a:pt x="323850" y="5080"/>
                  </a:lnTo>
                  <a:lnTo>
                    <a:pt x="323850" y="7620"/>
                  </a:lnTo>
                  <a:lnTo>
                    <a:pt x="325120" y="7620"/>
                  </a:lnTo>
                  <a:lnTo>
                    <a:pt x="325120" y="8890"/>
                  </a:lnTo>
                  <a:lnTo>
                    <a:pt x="478790" y="8890"/>
                  </a:lnTo>
                  <a:lnTo>
                    <a:pt x="478790" y="7620"/>
                  </a:lnTo>
                  <a:lnTo>
                    <a:pt x="478790" y="5080"/>
                  </a:lnTo>
                  <a:lnTo>
                    <a:pt x="478790" y="3810"/>
                  </a:lnTo>
                  <a:close/>
                </a:path>
                <a:path w="480060" h="10159">
                  <a:moveTo>
                    <a:pt x="480060" y="8902"/>
                  </a:moveTo>
                  <a:lnTo>
                    <a:pt x="326390" y="8902"/>
                  </a:lnTo>
                  <a:lnTo>
                    <a:pt x="326390" y="10160"/>
                  </a:lnTo>
                  <a:lnTo>
                    <a:pt x="480060" y="10160"/>
                  </a:lnTo>
                  <a:lnTo>
                    <a:pt x="480060" y="8902"/>
                  </a:lnTo>
                  <a:close/>
                </a:path>
              </a:pathLst>
            </a:custGeom>
            <a:solidFill>
              <a:srgbClr val="8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5185410" y="1511299"/>
              <a:ext cx="482600" cy="10160"/>
            </a:xfrm>
            <a:custGeom>
              <a:avLst/>
              <a:gdLst/>
              <a:ahLst/>
              <a:cxnLst/>
              <a:rect l="l" t="t" r="r" b="b"/>
              <a:pathLst>
                <a:path w="482600" h="10159">
                  <a:moveTo>
                    <a:pt x="12319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0"/>
                  </a:lnTo>
                  <a:close/>
                </a:path>
                <a:path w="482600" h="10159">
                  <a:moveTo>
                    <a:pt x="482600" y="7620"/>
                  </a:moveTo>
                  <a:lnTo>
                    <a:pt x="481330" y="7620"/>
                  </a:lnTo>
                  <a:lnTo>
                    <a:pt x="481330" y="6350"/>
                  </a:lnTo>
                  <a:lnTo>
                    <a:pt x="481330" y="3810"/>
                  </a:lnTo>
                  <a:lnTo>
                    <a:pt x="481330" y="2540"/>
                  </a:lnTo>
                  <a:lnTo>
                    <a:pt x="480060" y="2540"/>
                  </a:lnTo>
                  <a:lnTo>
                    <a:pt x="480060" y="1270"/>
                  </a:lnTo>
                  <a:lnTo>
                    <a:pt x="480060" y="0"/>
                  </a:lnTo>
                  <a:lnTo>
                    <a:pt x="326390" y="0"/>
                  </a:lnTo>
                  <a:lnTo>
                    <a:pt x="326390" y="1270"/>
                  </a:lnTo>
                  <a:lnTo>
                    <a:pt x="327660" y="1270"/>
                  </a:lnTo>
                  <a:lnTo>
                    <a:pt x="327660" y="2540"/>
                  </a:lnTo>
                  <a:lnTo>
                    <a:pt x="328930" y="2540"/>
                  </a:lnTo>
                  <a:lnTo>
                    <a:pt x="328930" y="3810"/>
                  </a:lnTo>
                  <a:lnTo>
                    <a:pt x="330200" y="3810"/>
                  </a:lnTo>
                  <a:lnTo>
                    <a:pt x="330200" y="6350"/>
                  </a:lnTo>
                  <a:lnTo>
                    <a:pt x="331470" y="6350"/>
                  </a:lnTo>
                  <a:lnTo>
                    <a:pt x="331470" y="7620"/>
                  </a:lnTo>
                  <a:lnTo>
                    <a:pt x="332740" y="7620"/>
                  </a:lnTo>
                  <a:lnTo>
                    <a:pt x="332740" y="10160"/>
                  </a:lnTo>
                  <a:lnTo>
                    <a:pt x="482600" y="10160"/>
                  </a:lnTo>
                  <a:lnTo>
                    <a:pt x="482600" y="7620"/>
                  </a:lnTo>
                  <a:close/>
                </a:path>
              </a:pathLst>
            </a:custGeom>
            <a:solidFill>
              <a:srgbClr val="8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5185410" y="1521459"/>
              <a:ext cx="485140" cy="10160"/>
            </a:xfrm>
            <a:custGeom>
              <a:avLst/>
              <a:gdLst/>
              <a:ahLst/>
              <a:cxnLst/>
              <a:rect l="l" t="t" r="r" b="b"/>
              <a:pathLst>
                <a:path w="485139" h="10159">
                  <a:moveTo>
                    <a:pt x="12319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0"/>
                  </a:lnTo>
                  <a:close/>
                </a:path>
                <a:path w="485139" h="10159">
                  <a:moveTo>
                    <a:pt x="485140" y="7620"/>
                  </a:moveTo>
                  <a:lnTo>
                    <a:pt x="483870" y="7620"/>
                  </a:lnTo>
                  <a:lnTo>
                    <a:pt x="483870" y="6350"/>
                  </a:lnTo>
                  <a:lnTo>
                    <a:pt x="483870" y="5080"/>
                  </a:lnTo>
                  <a:lnTo>
                    <a:pt x="483870" y="3810"/>
                  </a:lnTo>
                  <a:lnTo>
                    <a:pt x="483870" y="2540"/>
                  </a:lnTo>
                  <a:lnTo>
                    <a:pt x="482600" y="2540"/>
                  </a:lnTo>
                  <a:lnTo>
                    <a:pt x="482600" y="1270"/>
                  </a:lnTo>
                  <a:lnTo>
                    <a:pt x="482600" y="0"/>
                  </a:lnTo>
                  <a:lnTo>
                    <a:pt x="334010" y="0"/>
                  </a:lnTo>
                  <a:lnTo>
                    <a:pt x="334010" y="1270"/>
                  </a:lnTo>
                  <a:lnTo>
                    <a:pt x="335280" y="1270"/>
                  </a:lnTo>
                  <a:lnTo>
                    <a:pt x="335280" y="2540"/>
                  </a:lnTo>
                  <a:lnTo>
                    <a:pt x="335280" y="3810"/>
                  </a:lnTo>
                  <a:lnTo>
                    <a:pt x="336550" y="3810"/>
                  </a:lnTo>
                  <a:lnTo>
                    <a:pt x="336550" y="5080"/>
                  </a:lnTo>
                  <a:lnTo>
                    <a:pt x="337820" y="5080"/>
                  </a:lnTo>
                  <a:lnTo>
                    <a:pt x="337820" y="6350"/>
                  </a:lnTo>
                  <a:lnTo>
                    <a:pt x="339090" y="6350"/>
                  </a:lnTo>
                  <a:lnTo>
                    <a:pt x="339090" y="7620"/>
                  </a:lnTo>
                  <a:lnTo>
                    <a:pt x="339090" y="8890"/>
                  </a:lnTo>
                  <a:lnTo>
                    <a:pt x="340360" y="8890"/>
                  </a:lnTo>
                  <a:lnTo>
                    <a:pt x="340360" y="10160"/>
                  </a:lnTo>
                  <a:lnTo>
                    <a:pt x="485140" y="10160"/>
                  </a:lnTo>
                  <a:lnTo>
                    <a:pt x="485140" y="8890"/>
                  </a:lnTo>
                  <a:lnTo>
                    <a:pt x="485140" y="7620"/>
                  </a:lnTo>
                  <a:close/>
                </a:path>
              </a:pathLst>
            </a:custGeom>
            <a:solidFill>
              <a:srgbClr val="8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5185410" y="1531619"/>
              <a:ext cx="487680" cy="10160"/>
            </a:xfrm>
            <a:custGeom>
              <a:avLst/>
              <a:gdLst/>
              <a:ahLst/>
              <a:cxnLst/>
              <a:rect l="l" t="t" r="r" b="b"/>
              <a:pathLst>
                <a:path w="487679" h="10159">
                  <a:moveTo>
                    <a:pt x="123190" y="3822"/>
                  </a:moveTo>
                  <a:lnTo>
                    <a:pt x="0" y="3822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3822"/>
                  </a:lnTo>
                  <a:close/>
                </a:path>
                <a:path w="487679" h="10159">
                  <a:moveTo>
                    <a:pt x="1231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23190" y="3810"/>
                  </a:lnTo>
                  <a:lnTo>
                    <a:pt x="123190" y="0"/>
                  </a:lnTo>
                  <a:close/>
                </a:path>
                <a:path w="487679" h="10159">
                  <a:moveTo>
                    <a:pt x="487680" y="8890"/>
                  </a:moveTo>
                  <a:lnTo>
                    <a:pt x="486410" y="8890"/>
                  </a:lnTo>
                  <a:lnTo>
                    <a:pt x="486410" y="6350"/>
                  </a:lnTo>
                  <a:lnTo>
                    <a:pt x="486397" y="3810"/>
                  </a:lnTo>
                  <a:lnTo>
                    <a:pt x="485140" y="3810"/>
                  </a:lnTo>
                  <a:lnTo>
                    <a:pt x="485140" y="2540"/>
                  </a:lnTo>
                  <a:lnTo>
                    <a:pt x="485140" y="0"/>
                  </a:lnTo>
                  <a:lnTo>
                    <a:pt x="341630" y="0"/>
                  </a:lnTo>
                  <a:lnTo>
                    <a:pt x="341630" y="2540"/>
                  </a:lnTo>
                  <a:lnTo>
                    <a:pt x="342900" y="2540"/>
                  </a:lnTo>
                  <a:lnTo>
                    <a:pt x="342900" y="3810"/>
                  </a:lnTo>
                  <a:lnTo>
                    <a:pt x="344170" y="3810"/>
                  </a:lnTo>
                  <a:lnTo>
                    <a:pt x="344170" y="6350"/>
                  </a:lnTo>
                  <a:lnTo>
                    <a:pt x="345440" y="6350"/>
                  </a:lnTo>
                  <a:lnTo>
                    <a:pt x="345440" y="8890"/>
                  </a:lnTo>
                  <a:lnTo>
                    <a:pt x="346710" y="8890"/>
                  </a:lnTo>
                  <a:lnTo>
                    <a:pt x="346710" y="10160"/>
                  </a:lnTo>
                  <a:lnTo>
                    <a:pt x="487680" y="10160"/>
                  </a:lnTo>
                  <a:lnTo>
                    <a:pt x="487680" y="8890"/>
                  </a:lnTo>
                  <a:close/>
                </a:path>
              </a:pathLst>
            </a:custGeom>
            <a:solidFill>
              <a:srgbClr val="8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5185410" y="1541779"/>
              <a:ext cx="488950" cy="10160"/>
            </a:xfrm>
            <a:custGeom>
              <a:avLst/>
              <a:gdLst/>
              <a:ahLst/>
              <a:cxnLst/>
              <a:rect l="l" t="t" r="r" b="b"/>
              <a:pathLst>
                <a:path w="488950" h="10159">
                  <a:moveTo>
                    <a:pt x="123190" y="6362"/>
                  </a:moveTo>
                  <a:lnTo>
                    <a:pt x="0" y="6362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6362"/>
                  </a:lnTo>
                  <a:close/>
                </a:path>
                <a:path w="488950" h="10159">
                  <a:moveTo>
                    <a:pt x="12319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23190" y="6350"/>
                  </a:lnTo>
                  <a:lnTo>
                    <a:pt x="123190" y="0"/>
                  </a:lnTo>
                  <a:close/>
                </a:path>
                <a:path w="488950" h="10159">
                  <a:moveTo>
                    <a:pt x="488950" y="5080"/>
                  </a:moveTo>
                  <a:lnTo>
                    <a:pt x="487680" y="5080"/>
                  </a:lnTo>
                  <a:lnTo>
                    <a:pt x="487680" y="3810"/>
                  </a:lnTo>
                  <a:lnTo>
                    <a:pt x="487680" y="1270"/>
                  </a:lnTo>
                  <a:lnTo>
                    <a:pt x="487680" y="0"/>
                  </a:lnTo>
                  <a:lnTo>
                    <a:pt x="346710" y="0"/>
                  </a:lnTo>
                  <a:lnTo>
                    <a:pt x="346710" y="1270"/>
                  </a:lnTo>
                  <a:lnTo>
                    <a:pt x="347980" y="1270"/>
                  </a:lnTo>
                  <a:lnTo>
                    <a:pt x="347980" y="3810"/>
                  </a:lnTo>
                  <a:lnTo>
                    <a:pt x="349250" y="3810"/>
                  </a:lnTo>
                  <a:lnTo>
                    <a:pt x="349250" y="5080"/>
                  </a:lnTo>
                  <a:lnTo>
                    <a:pt x="349250" y="6350"/>
                  </a:lnTo>
                  <a:lnTo>
                    <a:pt x="350520" y="6350"/>
                  </a:lnTo>
                  <a:lnTo>
                    <a:pt x="350520" y="8890"/>
                  </a:lnTo>
                  <a:lnTo>
                    <a:pt x="351790" y="8890"/>
                  </a:lnTo>
                  <a:lnTo>
                    <a:pt x="351790" y="10160"/>
                  </a:lnTo>
                  <a:lnTo>
                    <a:pt x="488950" y="10160"/>
                  </a:lnTo>
                  <a:lnTo>
                    <a:pt x="488950" y="8890"/>
                  </a:lnTo>
                  <a:lnTo>
                    <a:pt x="488937" y="6350"/>
                  </a:lnTo>
                  <a:lnTo>
                    <a:pt x="488950" y="5080"/>
                  </a:lnTo>
                  <a:close/>
                </a:path>
              </a:pathLst>
            </a:custGeom>
            <a:solidFill>
              <a:srgbClr val="8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5185410" y="1551939"/>
              <a:ext cx="490220" cy="10160"/>
            </a:xfrm>
            <a:custGeom>
              <a:avLst/>
              <a:gdLst/>
              <a:ahLst/>
              <a:cxnLst/>
              <a:rect l="l" t="t" r="r" b="b"/>
              <a:pathLst>
                <a:path w="490220" h="10159">
                  <a:moveTo>
                    <a:pt x="123190" y="2552"/>
                  </a:moveTo>
                  <a:lnTo>
                    <a:pt x="0" y="2552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2552"/>
                  </a:lnTo>
                  <a:close/>
                </a:path>
                <a:path w="490220" h="10159">
                  <a:moveTo>
                    <a:pt x="1231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3190" y="2540"/>
                  </a:lnTo>
                  <a:lnTo>
                    <a:pt x="123190" y="0"/>
                  </a:lnTo>
                  <a:close/>
                </a:path>
                <a:path w="490220" h="10159">
                  <a:moveTo>
                    <a:pt x="490220" y="2540"/>
                  </a:moveTo>
                  <a:lnTo>
                    <a:pt x="488950" y="2540"/>
                  </a:lnTo>
                  <a:lnTo>
                    <a:pt x="488950" y="0"/>
                  </a:lnTo>
                  <a:lnTo>
                    <a:pt x="351790" y="0"/>
                  </a:lnTo>
                  <a:lnTo>
                    <a:pt x="351790" y="2540"/>
                  </a:lnTo>
                  <a:lnTo>
                    <a:pt x="353060" y="2540"/>
                  </a:lnTo>
                  <a:lnTo>
                    <a:pt x="353060" y="5080"/>
                  </a:lnTo>
                  <a:lnTo>
                    <a:pt x="354330" y="5080"/>
                  </a:lnTo>
                  <a:lnTo>
                    <a:pt x="354330" y="7620"/>
                  </a:lnTo>
                  <a:lnTo>
                    <a:pt x="355600" y="7620"/>
                  </a:lnTo>
                  <a:lnTo>
                    <a:pt x="355600" y="10160"/>
                  </a:lnTo>
                  <a:lnTo>
                    <a:pt x="490220" y="10160"/>
                  </a:lnTo>
                  <a:lnTo>
                    <a:pt x="490220" y="7620"/>
                  </a:lnTo>
                  <a:lnTo>
                    <a:pt x="490220" y="5080"/>
                  </a:lnTo>
                  <a:lnTo>
                    <a:pt x="490220" y="2540"/>
                  </a:lnTo>
                  <a:close/>
                </a:path>
              </a:pathLst>
            </a:custGeom>
            <a:solidFill>
              <a:srgbClr val="8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5185410" y="1562099"/>
              <a:ext cx="492759" cy="10160"/>
            </a:xfrm>
            <a:custGeom>
              <a:avLst/>
              <a:gdLst/>
              <a:ahLst/>
              <a:cxnLst/>
              <a:rect l="l" t="t" r="r" b="b"/>
              <a:pathLst>
                <a:path w="492760" h="10159">
                  <a:moveTo>
                    <a:pt x="12319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0"/>
                  </a:lnTo>
                  <a:close/>
                </a:path>
                <a:path w="492760" h="10159">
                  <a:moveTo>
                    <a:pt x="492760" y="7620"/>
                  </a:moveTo>
                  <a:lnTo>
                    <a:pt x="491490" y="7620"/>
                  </a:lnTo>
                  <a:lnTo>
                    <a:pt x="491490" y="6350"/>
                  </a:lnTo>
                  <a:lnTo>
                    <a:pt x="491490" y="3810"/>
                  </a:lnTo>
                  <a:lnTo>
                    <a:pt x="491490" y="1270"/>
                  </a:lnTo>
                  <a:lnTo>
                    <a:pt x="491490" y="0"/>
                  </a:lnTo>
                  <a:lnTo>
                    <a:pt x="355600" y="0"/>
                  </a:lnTo>
                  <a:lnTo>
                    <a:pt x="355600" y="1270"/>
                  </a:lnTo>
                  <a:lnTo>
                    <a:pt x="356870" y="1270"/>
                  </a:lnTo>
                  <a:lnTo>
                    <a:pt x="356870" y="3810"/>
                  </a:lnTo>
                  <a:lnTo>
                    <a:pt x="358140" y="3810"/>
                  </a:lnTo>
                  <a:lnTo>
                    <a:pt x="358140" y="6350"/>
                  </a:lnTo>
                  <a:lnTo>
                    <a:pt x="359410" y="6350"/>
                  </a:lnTo>
                  <a:lnTo>
                    <a:pt x="359410" y="7620"/>
                  </a:lnTo>
                  <a:lnTo>
                    <a:pt x="359410" y="10160"/>
                  </a:lnTo>
                  <a:lnTo>
                    <a:pt x="492760" y="10160"/>
                  </a:lnTo>
                  <a:lnTo>
                    <a:pt x="492760" y="7620"/>
                  </a:lnTo>
                  <a:close/>
                </a:path>
              </a:pathLst>
            </a:custGeom>
            <a:solidFill>
              <a:srgbClr val="8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5185410" y="1572259"/>
              <a:ext cx="494030" cy="10160"/>
            </a:xfrm>
            <a:custGeom>
              <a:avLst/>
              <a:gdLst/>
              <a:ahLst/>
              <a:cxnLst/>
              <a:rect l="l" t="t" r="r" b="b"/>
              <a:pathLst>
                <a:path w="494029" h="10159">
                  <a:moveTo>
                    <a:pt x="12319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0"/>
                  </a:lnTo>
                  <a:close/>
                </a:path>
                <a:path w="494029" h="10159">
                  <a:moveTo>
                    <a:pt x="494030" y="7620"/>
                  </a:moveTo>
                  <a:lnTo>
                    <a:pt x="492760" y="7620"/>
                  </a:lnTo>
                  <a:lnTo>
                    <a:pt x="492760" y="5080"/>
                  </a:lnTo>
                  <a:lnTo>
                    <a:pt x="492760" y="0"/>
                  </a:lnTo>
                  <a:lnTo>
                    <a:pt x="360680" y="0"/>
                  </a:lnTo>
                  <a:lnTo>
                    <a:pt x="360680" y="5080"/>
                  </a:lnTo>
                  <a:lnTo>
                    <a:pt x="361950" y="5080"/>
                  </a:lnTo>
                  <a:lnTo>
                    <a:pt x="361950" y="7620"/>
                  </a:lnTo>
                  <a:lnTo>
                    <a:pt x="361950" y="8890"/>
                  </a:lnTo>
                  <a:lnTo>
                    <a:pt x="363220" y="8890"/>
                  </a:lnTo>
                  <a:lnTo>
                    <a:pt x="363220" y="10160"/>
                  </a:lnTo>
                  <a:lnTo>
                    <a:pt x="494030" y="10160"/>
                  </a:lnTo>
                  <a:lnTo>
                    <a:pt x="494030" y="8890"/>
                  </a:lnTo>
                  <a:lnTo>
                    <a:pt x="494030" y="7620"/>
                  </a:lnTo>
                  <a:close/>
                </a:path>
              </a:pathLst>
            </a:custGeom>
            <a:solidFill>
              <a:srgbClr val="8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5185410" y="1582419"/>
              <a:ext cx="494030" cy="8890"/>
            </a:xfrm>
            <a:custGeom>
              <a:avLst/>
              <a:gdLst/>
              <a:ahLst/>
              <a:cxnLst/>
              <a:rect l="l" t="t" r="r" b="b"/>
              <a:pathLst>
                <a:path w="494029" h="8890">
                  <a:moveTo>
                    <a:pt x="12319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23190" y="8890"/>
                  </a:lnTo>
                  <a:lnTo>
                    <a:pt x="123190" y="0"/>
                  </a:lnTo>
                  <a:close/>
                </a:path>
                <a:path w="494029" h="8890">
                  <a:moveTo>
                    <a:pt x="494030" y="0"/>
                  </a:moveTo>
                  <a:lnTo>
                    <a:pt x="363220" y="0"/>
                  </a:lnTo>
                  <a:lnTo>
                    <a:pt x="363220" y="3810"/>
                  </a:lnTo>
                  <a:lnTo>
                    <a:pt x="364490" y="3810"/>
                  </a:lnTo>
                  <a:lnTo>
                    <a:pt x="364490" y="8890"/>
                  </a:lnTo>
                  <a:lnTo>
                    <a:pt x="494030" y="8890"/>
                  </a:lnTo>
                  <a:lnTo>
                    <a:pt x="494030" y="3810"/>
                  </a:lnTo>
                  <a:lnTo>
                    <a:pt x="494030" y="0"/>
                  </a:lnTo>
                  <a:close/>
                </a:path>
              </a:pathLst>
            </a:custGeom>
            <a:solidFill>
              <a:srgbClr val="8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5185410" y="1591309"/>
              <a:ext cx="495300" cy="10160"/>
            </a:xfrm>
            <a:custGeom>
              <a:avLst/>
              <a:gdLst/>
              <a:ahLst/>
              <a:cxnLst/>
              <a:rect l="l" t="t" r="r" b="b"/>
              <a:pathLst>
                <a:path w="495300" h="10159">
                  <a:moveTo>
                    <a:pt x="123190" y="1282"/>
                  </a:moveTo>
                  <a:lnTo>
                    <a:pt x="0" y="1282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1282"/>
                  </a:lnTo>
                  <a:close/>
                </a:path>
                <a:path w="495300" h="10159">
                  <a:moveTo>
                    <a:pt x="1231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3190" y="1270"/>
                  </a:lnTo>
                  <a:lnTo>
                    <a:pt x="123190" y="0"/>
                  </a:lnTo>
                  <a:close/>
                </a:path>
                <a:path w="495300" h="10159">
                  <a:moveTo>
                    <a:pt x="494030" y="0"/>
                  </a:moveTo>
                  <a:lnTo>
                    <a:pt x="364490" y="0"/>
                  </a:lnTo>
                  <a:lnTo>
                    <a:pt x="364490" y="1270"/>
                  </a:lnTo>
                  <a:lnTo>
                    <a:pt x="494030" y="1270"/>
                  </a:lnTo>
                  <a:lnTo>
                    <a:pt x="494030" y="0"/>
                  </a:lnTo>
                  <a:close/>
                </a:path>
                <a:path w="495300" h="10159">
                  <a:moveTo>
                    <a:pt x="495300" y="1282"/>
                  </a:moveTo>
                  <a:lnTo>
                    <a:pt x="365760" y="1282"/>
                  </a:lnTo>
                  <a:lnTo>
                    <a:pt x="365760" y="10160"/>
                  </a:lnTo>
                  <a:lnTo>
                    <a:pt x="495300" y="10160"/>
                  </a:lnTo>
                  <a:lnTo>
                    <a:pt x="495300" y="1282"/>
                  </a:lnTo>
                  <a:close/>
                </a:path>
              </a:pathLst>
            </a:custGeom>
            <a:solidFill>
              <a:srgbClr val="8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5184140" y="1601469"/>
              <a:ext cx="496570" cy="10160"/>
            </a:xfrm>
            <a:custGeom>
              <a:avLst/>
              <a:gdLst/>
              <a:ahLst/>
              <a:cxnLst/>
              <a:rect l="l" t="t" r="r" b="b"/>
              <a:pathLst>
                <a:path w="496570" h="10159">
                  <a:moveTo>
                    <a:pt x="1244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4460" y="10160"/>
                  </a:lnTo>
                  <a:lnTo>
                    <a:pt x="124460" y="0"/>
                  </a:lnTo>
                  <a:close/>
                </a:path>
                <a:path w="496570" h="10159">
                  <a:moveTo>
                    <a:pt x="496570" y="0"/>
                  </a:moveTo>
                  <a:lnTo>
                    <a:pt x="368300" y="0"/>
                  </a:lnTo>
                  <a:lnTo>
                    <a:pt x="368300" y="10160"/>
                  </a:lnTo>
                  <a:lnTo>
                    <a:pt x="496570" y="10160"/>
                  </a:lnTo>
                  <a:lnTo>
                    <a:pt x="496570" y="0"/>
                  </a:lnTo>
                  <a:close/>
                </a:path>
              </a:pathLst>
            </a:custGeom>
            <a:solidFill>
              <a:srgbClr val="8A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5184140" y="1612899"/>
              <a:ext cx="497840" cy="8890"/>
            </a:xfrm>
            <a:custGeom>
              <a:avLst/>
              <a:gdLst/>
              <a:ahLst/>
              <a:cxnLst/>
              <a:rect l="l" t="t" r="r" b="b"/>
              <a:pathLst>
                <a:path w="497839" h="8890">
                  <a:moveTo>
                    <a:pt x="1244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4460" y="7620"/>
                  </a:lnTo>
                  <a:lnTo>
                    <a:pt x="124460" y="0"/>
                  </a:lnTo>
                  <a:close/>
                </a:path>
                <a:path w="497839" h="8890">
                  <a:moveTo>
                    <a:pt x="497840" y="0"/>
                  </a:moveTo>
                  <a:lnTo>
                    <a:pt x="368300" y="0"/>
                  </a:lnTo>
                  <a:lnTo>
                    <a:pt x="368300" y="7620"/>
                  </a:lnTo>
                  <a:lnTo>
                    <a:pt x="368300" y="8890"/>
                  </a:lnTo>
                  <a:lnTo>
                    <a:pt x="369570" y="8890"/>
                  </a:lnTo>
                  <a:lnTo>
                    <a:pt x="369570" y="7620"/>
                  </a:lnTo>
                  <a:lnTo>
                    <a:pt x="497840" y="7620"/>
                  </a:lnTo>
                  <a:lnTo>
                    <a:pt x="497840" y="0"/>
                  </a:lnTo>
                  <a:close/>
                </a:path>
              </a:pathLst>
            </a:custGeom>
            <a:solidFill>
              <a:srgbClr val="8B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5184140" y="1621789"/>
              <a:ext cx="497840" cy="10160"/>
            </a:xfrm>
            <a:custGeom>
              <a:avLst/>
              <a:gdLst/>
              <a:ahLst/>
              <a:cxnLst/>
              <a:rect l="l" t="t" r="r" b="b"/>
              <a:pathLst>
                <a:path w="497839" h="10160">
                  <a:moveTo>
                    <a:pt x="1244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4460" y="10160"/>
                  </a:lnTo>
                  <a:lnTo>
                    <a:pt x="124460" y="0"/>
                  </a:lnTo>
                  <a:close/>
                </a:path>
                <a:path w="497839" h="10160">
                  <a:moveTo>
                    <a:pt x="497840" y="0"/>
                  </a:moveTo>
                  <a:lnTo>
                    <a:pt x="369570" y="0"/>
                  </a:lnTo>
                  <a:lnTo>
                    <a:pt x="369570" y="7620"/>
                  </a:lnTo>
                  <a:lnTo>
                    <a:pt x="368300" y="7620"/>
                  </a:lnTo>
                  <a:lnTo>
                    <a:pt x="368300" y="10160"/>
                  </a:lnTo>
                  <a:lnTo>
                    <a:pt x="497840" y="10160"/>
                  </a:lnTo>
                  <a:lnTo>
                    <a:pt x="497840" y="7620"/>
                  </a:lnTo>
                  <a:lnTo>
                    <a:pt x="497840" y="0"/>
                  </a:lnTo>
                  <a:close/>
                </a:path>
              </a:pathLst>
            </a:custGeom>
            <a:solidFill>
              <a:srgbClr val="8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5184140" y="1631949"/>
              <a:ext cx="497840" cy="10160"/>
            </a:xfrm>
            <a:custGeom>
              <a:avLst/>
              <a:gdLst/>
              <a:ahLst/>
              <a:cxnLst/>
              <a:rect l="l" t="t" r="r" b="b"/>
              <a:pathLst>
                <a:path w="497839" h="10160">
                  <a:moveTo>
                    <a:pt x="1244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4460" y="10160"/>
                  </a:lnTo>
                  <a:lnTo>
                    <a:pt x="124460" y="0"/>
                  </a:lnTo>
                  <a:close/>
                </a:path>
                <a:path w="497839" h="10160">
                  <a:moveTo>
                    <a:pt x="497840" y="0"/>
                  </a:moveTo>
                  <a:lnTo>
                    <a:pt x="368300" y="0"/>
                  </a:lnTo>
                  <a:lnTo>
                    <a:pt x="368300" y="3810"/>
                  </a:lnTo>
                  <a:lnTo>
                    <a:pt x="367030" y="3810"/>
                  </a:lnTo>
                  <a:lnTo>
                    <a:pt x="367030" y="5080"/>
                  </a:lnTo>
                  <a:lnTo>
                    <a:pt x="365760" y="5080"/>
                  </a:lnTo>
                  <a:lnTo>
                    <a:pt x="365760" y="10160"/>
                  </a:lnTo>
                  <a:lnTo>
                    <a:pt x="496570" y="10160"/>
                  </a:lnTo>
                  <a:lnTo>
                    <a:pt x="496570" y="5080"/>
                  </a:lnTo>
                  <a:lnTo>
                    <a:pt x="496570" y="3810"/>
                  </a:lnTo>
                  <a:lnTo>
                    <a:pt x="497840" y="3810"/>
                  </a:lnTo>
                  <a:lnTo>
                    <a:pt x="497840" y="0"/>
                  </a:lnTo>
                  <a:close/>
                </a:path>
              </a:pathLst>
            </a:custGeom>
            <a:solidFill>
              <a:srgbClr val="8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5184140" y="1642109"/>
              <a:ext cx="496570" cy="10160"/>
            </a:xfrm>
            <a:custGeom>
              <a:avLst/>
              <a:gdLst/>
              <a:ahLst/>
              <a:cxnLst/>
              <a:rect l="l" t="t" r="r" b="b"/>
              <a:pathLst>
                <a:path w="496570" h="10160">
                  <a:moveTo>
                    <a:pt x="1244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4460" y="10160"/>
                  </a:lnTo>
                  <a:lnTo>
                    <a:pt x="124460" y="0"/>
                  </a:lnTo>
                  <a:close/>
                </a:path>
                <a:path w="496570" h="10160">
                  <a:moveTo>
                    <a:pt x="496570" y="0"/>
                  </a:moveTo>
                  <a:lnTo>
                    <a:pt x="364490" y="0"/>
                  </a:lnTo>
                  <a:lnTo>
                    <a:pt x="364490" y="3810"/>
                  </a:lnTo>
                  <a:lnTo>
                    <a:pt x="363220" y="3810"/>
                  </a:lnTo>
                  <a:lnTo>
                    <a:pt x="363220" y="6350"/>
                  </a:lnTo>
                  <a:lnTo>
                    <a:pt x="361950" y="6350"/>
                  </a:lnTo>
                  <a:lnTo>
                    <a:pt x="361950" y="7620"/>
                  </a:lnTo>
                  <a:lnTo>
                    <a:pt x="360680" y="7620"/>
                  </a:lnTo>
                  <a:lnTo>
                    <a:pt x="360680" y="10160"/>
                  </a:lnTo>
                  <a:lnTo>
                    <a:pt x="496557" y="10160"/>
                  </a:lnTo>
                  <a:lnTo>
                    <a:pt x="496557" y="7620"/>
                  </a:lnTo>
                  <a:lnTo>
                    <a:pt x="496557" y="6350"/>
                  </a:lnTo>
                  <a:lnTo>
                    <a:pt x="496570" y="3810"/>
                  </a:lnTo>
                  <a:lnTo>
                    <a:pt x="496570" y="0"/>
                  </a:lnTo>
                  <a:close/>
                </a:path>
              </a:pathLst>
            </a:custGeom>
            <a:solidFill>
              <a:srgbClr val="8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5184140" y="1652269"/>
              <a:ext cx="496570" cy="10160"/>
            </a:xfrm>
            <a:custGeom>
              <a:avLst/>
              <a:gdLst/>
              <a:ahLst/>
              <a:cxnLst/>
              <a:rect l="l" t="t" r="r" b="b"/>
              <a:pathLst>
                <a:path w="496570" h="10160">
                  <a:moveTo>
                    <a:pt x="124460" y="7620"/>
                  </a:moveTo>
                  <a:lnTo>
                    <a:pt x="0" y="7620"/>
                  </a:lnTo>
                  <a:lnTo>
                    <a:pt x="0" y="10160"/>
                  </a:lnTo>
                  <a:lnTo>
                    <a:pt x="124460" y="10160"/>
                  </a:lnTo>
                  <a:lnTo>
                    <a:pt x="124460" y="7620"/>
                  </a:lnTo>
                  <a:close/>
                </a:path>
                <a:path w="496570" h="10160">
                  <a:moveTo>
                    <a:pt x="124460" y="3810"/>
                  </a:moveTo>
                  <a:lnTo>
                    <a:pt x="0" y="3810"/>
                  </a:lnTo>
                  <a:lnTo>
                    <a:pt x="0" y="6350"/>
                  </a:lnTo>
                  <a:lnTo>
                    <a:pt x="124460" y="6350"/>
                  </a:lnTo>
                  <a:lnTo>
                    <a:pt x="124460" y="3810"/>
                  </a:lnTo>
                  <a:close/>
                </a:path>
                <a:path w="496570" h="10160">
                  <a:moveTo>
                    <a:pt x="1244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4460" y="2540"/>
                  </a:lnTo>
                  <a:lnTo>
                    <a:pt x="124460" y="0"/>
                  </a:lnTo>
                  <a:close/>
                </a:path>
                <a:path w="496570" h="10160">
                  <a:moveTo>
                    <a:pt x="495300" y="7620"/>
                  </a:moveTo>
                  <a:lnTo>
                    <a:pt x="355600" y="7620"/>
                  </a:lnTo>
                  <a:lnTo>
                    <a:pt x="355600" y="6350"/>
                  </a:lnTo>
                  <a:lnTo>
                    <a:pt x="354330" y="6350"/>
                  </a:lnTo>
                  <a:lnTo>
                    <a:pt x="354330" y="7620"/>
                  </a:lnTo>
                  <a:lnTo>
                    <a:pt x="354330" y="8890"/>
                  </a:lnTo>
                  <a:lnTo>
                    <a:pt x="353060" y="8890"/>
                  </a:lnTo>
                  <a:lnTo>
                    <a:pt x="353060" y="10160"/>
                  </a:lnTo>
                  <a:lnTo>
                    <a:pt x="495300" y="10160"/>
                  </a:lnTo>
                  <a:lnTo>
                    <a:pt x="495300" y="8890"/>
                  </a:lnTo>
                  <a:lnTo>
                    <a:pt x="495300" y="7620"/>
                  </a:lnTo>
                  <a:close/>
                </a:path>
                <a:path w="496570" h="10160">
                  <a:moveTo>
                    <a:pt x="495300" y="3810"/>
                  </a:moveTo>
                  <a:lnTo>
                    <a:pt x="358140" y="3810"/>
                  </a:lnTo>
                  <a:lnTo>
                    <a:pt x="358140" y="2540"/>
                  </a:lnTo>
                  <a:lnTo>
                    <a:pt x="356870" y="2540"/>
                  </a:lnTo>
                  <a:lnTo>
                    <a:pt x="356870" y="3810"/>
                  </a:lnTo>
                  <a:lnTo>
                    <a:pt x="356870" y="6350"/>
                  </a:lnTo>
                  <a:lnTo>
                    <a:pt x="495300" y="6350"/>
                  </a:lnTo>
                  <a:lnTo>
                    <a:pt x="495300" y="3810"/>
                  </a:lnTo>
                  <a:close/>
                </a:path>
                <a:path w="496570" h="10160">
                  <a:moveTo>
                    <a:pt x="496557" y="0"/>
                  </a:moveTo>
                  <a:lnTo>
                    <a:pt x="359410" y="0"/>
                  </a:lnTo>
                  <a:lnTo>
                    <a:pt x="359410" y="2540"/>
                  </a:lnTo>
                  <a:lnTo>
                    <a:pt x="496557" y="2540"/>
                  </a:lnTo>
                  <a:lnTo>
                    <a:pt x="496557" y="0"/>
                  </a:lnTo>
                  <a:close/>
                </a:path>
              </a:pathLst>
            </a:custGeom>
            <a:solidFill>
              <a:srgbClr val="8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5184140" y="1662429"/>
              <a:ext cx="495300" cy="10160"/>
            </a:xfrm>
            <a:custGeom>
              <a:avLst/>
              <a:gdLst/>
              <a:ahLst/>
              <a:cxnLst/>
              <a:rect l="l" t="t" r="r" b="b"/>
              <a:pathLst>
                <a:path w="495300" h="10160">
                  <a:moveTo>
                    <a:pt x="1244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4460" y="10160"/>
                  </a:lnTo>
                  <a:lnTo>
                    <a:pt x="124460" y="0"/>
                  </a:lnTo>
                  <a:close/>
                </a:path>
                <a:path w="495300" h="10160">
                  <a:moveTo>
                    <a:pt x="495300" y="0"/>
                  </a:moveTo>
                  <a:lnTo>
                    <a:pt x="351790" y="0"/>
                  </a:lnTo>
                  <a:lnTo>
                    <a:pt x="351790" y="2540"/>
                  </a:lnTo>
                  <a:lnTo>
                    <a:pt x="350520" y="2540"/>
                  </a:lnTo>
                  <a:lnTo>
                    <a:pt x="350520" y="5080"/>
                  </a:lnTo>
                  <a:lnTo>
                    <a:pt x="349250" y="5080"/>
                  </a:lnTo>
                  <a:lnTo>
                    <a:pt x="349250" y="6350"/>
                  </a:lnTo>
                  <a:lnTo>
                    <a:pt x="347980" y="6350"/>
                  </a:lnTo>
                  <a:lnTo>
                    <a:pt x="347980" y="8890"/>
                  </a:lnTo>
                  <a:lnTo>
                    <a:pt x="346710" y="8890"/>
                  </a:lnTo>
                  <a:lnTo>
                    <a:pt x="346710" y="10160"/>
                  </a:lnTo>
                  <a:lnTo>
                    <a:pt x="494030" y="10160"/>
                  </a:lnTo>
                  <a:lnTo>
                    <a:pt x="494030" y="8890"/>
                  </a:lnTo>
                  <a:lnTo>
                    <a:pt x="495300" y="8890"/>
                  </a:lnTo>
                  <a:lnTo>
                    <a:pt x="495300" y="6350"/>
                  </a:lnTo>
                  <a:lnTo>
                    <a:pt x="495300" y="5080"/>
                  </a:lnTo>
                  <a:lnTo>
                    <a:pt x="495300" y="254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9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5184140" y="1672589"/>
              <a:ext cx="494030" cy="10160"/>
            </a:xfrm>
            <a:custGeom>
              <a:avLst/>
              <a:gdLst/>
              <a:ahLst/>
              <a:cxnLst/>
              <a:rect l="l" t="t" r="r" b="b"/>
              <a:pathLst>
                <a:path w="494029" h="10160">
                  <a:moveTo>
                    <a:pt x="12446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124460" y="10160"/>
                  </a:lnTo>
                  <a:lnTo>
                    <a:pt x="124460" y="8890"/>
                  </a:lnTo>
                  <a:close/>
                </a:path>
                <a:path w="494029" h="10160">
                  <a:moveTo>
                    <a:pt x="1244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4460" y="7620"/>
                  </a:lnTo>
                  <a:lnTo>
                    <a:pt x="124460" y="0"/>
                  </a:lnTo>
                  <a:close/>
                </a:path>
                <a:path w="494029" h="10160">
                  <a:moveTo>
                    <a:pt x="492760" y="8890"/>
                  </a:moveTo>
                  <a:lnTo>
                    <a:pt x="341630" y="8890"/>
                  </a:lnTo>
                  <a:lnTo>
                    <a:pt x="341630" y="7620"/>
                  </a:lnTo>
                  <a:lnTo>
                    <a:pt x="340360" y="7620"/>
                  </a:lnTo>
                  <a:lnTo>
                    <a:pt x="340360" y="8890"/>
                  </a:lnTo>
                  <a:lnTo>
                    <a:pt x="339090" y="8890"/>
                  </a:lnTo>
                  <a:lnTo>
                    <a:pt x="339090" y="10160"/>
                  </a:lnTo>
                  <a:lnTo>
                    <a:pt x="492760" y="10160"/>
                  </a:lnTo>
                  <a:lnTo>
                    <a:pt x="492760" y="8890"/>
                  </a:lnTo>
                  <a:close/>
                </a:path>
                <a:path w="494029" h="10160">
                  <a:moveTo>
                    <a:pt x="494030" y="0"/>
                  </a:moveTo>
                  <a:lnTo>
                    <a:pt x="346710" y="0"/>
                  </a:lnTo>
                  <a:lnTo>
                    <a:pt x="346710" y="1270"/>
                  </a:lnTo>
                  <a:lnTo>
                    <a:pt x="345440" y="1270"/>
                  </a:lnTo>
                  <a:lnTo>
                    <a:pt x="345440" y="2540"/>
                  </a:lnTo>
                  <a:lnTo>
                    <a:pt x="344170" y="2540"/>
                  </a:lnTo>
                  <a:lnTo>
                    <a:pt x="344170" y="5080"/>
                  </a:lnTo>
                  <a:lnTo>
                    <a:pt x="342900" y="5080"/>
                  </a:lnTo>
                  <a:lnTo>
                    <a:pt x="342900" y="6350"/>
                  </a:lnTo>
                  <a:lnTo>
                    <a:pt x="341630" y="6350"/>
                  </a:lnTo>
                  <a:lnTo>
                    <a:pt x="341630" y="7620"/>
                  </a:lnTo>
                  <a:lnTo>
                    <a:pt x="492760" y="7620"/>
                  </a:lnTo>
                  <a:lnTo>
                    <a:pt x="492760" y="6350"/>
                  </a:lnTo>
                  <a:lnTo>
                    <a:pt x="492760" y="5080"/>
                  </a:lnTo>
                  <a:lnTo>
                    <a:pt x="494030" y="5080"/>
                  </a:lnTo>
                  <a:lnTo>
                    <a:pt x="494030" y="2540"/>
                  </a:lnTo>
                  <a:lnTo>
                    <a:pt x="494030" y="1270"/>
                  </a:lnTo>
                  <a:lnTo>
                    <a:pt x="494030" y="0"/>
                  </a:lnTo>
                  <a:close/>
                </a:path>
              </a:pathLst>
            </a:custGeom>
            <a:solidFill>
              <a:srgbClr val="9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5184140" y="1682749"/>
              <a:ext cx="492759" cy="10160"/>
            </a:xfrm>
            <a:custGeom>
              <a:avLst/>
              <a:gdLst/>
              <a:ahLst/>
              <a:cxnLst/>
              <a:rect l="l" t="t" r="r" b="b"/>
              <a:pathLst>
                <a:path w="492760" h="10160">
                  <a:moveTo>
                    <a:pt x="12446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124460" y="10160"/>
                  </a:lnTo>
                  <a:lnTo>
                    <a:pt x="124460" y="8890"/>
                  </a:lnTo>
                  <a:close/>
                </a:path>
                <a:path w="492760" h="10160">
                  <a:moveTo>
                    <a:pt x="12446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124460" y="7620"/>
                  </a:lnTo>
                  <a:lnTo>
                    <a:pt x="124460" y="5080"/>
                  </a:lnTo>
                  <a:close/>
                </a:path>
                <a:path w="492760" h="10160">
                  <a:moveTo>
                    <a:pt x="12446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124460" y="3810"/>
                  </a:lnTo>
                  <a:lnTo>
                    <a:pt x="124460" y="2540"/>
                  </a:lnTo>
                  <a:close/>
                </a:path>
                <a:path w="492760" h="10160">
                  <a:moveTo>
                    <a:pt x="1244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4460" y="1270"/>
                  </a:lnTo>
                  <a:lnTo>
                    <a:pt x="124460" y="0"/>
                  </a:lnTo>
                  <a:close/>
                </a:path>
                <a:path w="492760" h="10160">
                  <a:moveTo>
                    <a:pt x="490220" y="8890"/>
                  </a:moveTo>
                  <a:lnTo>
                    <a:pt x="332740" y="8890"/>
                  </a:lnTo>
                  <a:lnTo>
                    <a:pt x="332740" y="7620"/>
                  </a:lnTo>
                  <a:lnTo>
                    <a:pt x="331470" y="7620"/>
                  </a:lnTo>
                  <a:lnTo>
                    <a:pt x="331470" y="8890"/>
                  </a:lnTo>
                  <a:lnTo>
                    <a:pt x="331470" y="10160"/>
                  </a:lnTo>
                  <a:lnTo>
                    <a:pt x="490220" y="10160"/>
                  </a:lnTo>
                  <a:lnTo>
                    <a:pt x="490220" y="8890"/>
                  </a:lnTo>
                  <a:close/>
                </a:path>
                <a:path w="492760" h="10160">
                  <a:moveTo>
                    <a:pt x="491490" y="5080"/>
                  </a:moveTo>
                  <a:lnTo>
                    <a:pt x="335280" y="5080"/>
                  </a:lnTo>
                  <a:lnTo>
                    <a:pt x="335280" y="3810"/>
                  </a:lnTo>
                  <a:lnTo>
                    <a:pt x="334010" y="3810"/>
                  </a:lnTo>
                  <a:lnTo>
                    <a:pt x="334010" y="5080"/>
                  </a:lnTo>
                  <a:lnTo>
                    <a:pt x="332740" y="5080"/>
                  </a:lnTo>
                  <a:lnTo>
                    <a:pt x="332740" y="7620"/>
                  </a:lnTo>
                  <a:lnTo>
                    <a:pt x="491490" y="7620"/>
                  </a:lnTo>
                  <a:lnTo>
                    <a:pt x="491490" y="5080"/>
                  </a:lnTo>
                  <a:close/>
                </a:path>
                <a:path w="492760" h="10160">
                  <a:moveTo>
                    <a:pt x="491490" y="2540"/>
                  </a:moveTo>
                  <a:lnTo>
                    <a:pt x="337820" y="2540"/>
                  </a:lnTo>
                  <a:lnTo>
                    <a:pt x="337820" y="1270"/>
                  </a:lnTo>
                  <a:lnTo>
                    <a:pt x="336550" y="1270"/>
                  </a:lnTo>
                  <a:lnTo>
                    <a:pt x="336550" y="2540"/>
                  </a:lnTo>
                  <a:lnTo>
                    <a:pt x="336550" y="3810"/>
                  </a:lnTo>
                  <a:lnTo>
                    <a:pt x="491490" y="3810"/>
                  </a:lnTo>
                  <a:lnTo>
                    <a:pt x="491490" y="2540"/>
                  </a:lnTo>
                  <a:close/>
                </a:path>
                <a:path w="492760" h="10160">
                  <a:moveTo>
                    <a:pt x="492760" y="0"/>
                  </a:moveTo>
                  <a:lnTo>
                    <a:pt x="339090" y="0"/>
                  </a:lnTo>
                  <a:lnTo>
                    <a:pt x="339090" y="1270"/>
                  </a:lnTo>
                  <a:lnTo>
                    <a:pt x="492760" y="1270"/>
                  </a:lnTo>
                  <a:lnTo>
                    <a:pt x="492760" y="0"/>
                  </a:lnTo>
                  <a:close/>
                </a:path>
              </a:pathLst>
            </a:custGeom>
            <a:solidFill>
              <a:srgbClr val="9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5184140" y="1692909"/>
              <a:ext cx="490220" cy="8890"/>
            </a:xfrm>
            <a:custGeom>
              <a:avLst/>
              <a:gdLst/>
              <a:ahLst/>
              <a:cxnLst/>
              <a:rect l="l" t="t" r="r" b="b"/>
              <a:pathLst>
                <a:path w="490220" h="8889">
                  <a:moveTo>
                    <a:pt x="124460" y="7620"/>
                  </a:moveTo>
                  <a:lnTo>
                    <a:pt x="0" y="7620"/>
                  </a:lnTo>
                  <a:lnTo>
                    <a:pt x="0" y="8890"/>
                  </a:lnTo>
                  <a:lnTo>
                    <a:pt x="124460" y="8890"/>
                  </a:lnTo>
                  <a:lnTo>
                    <a:pt x="124460" y="7620"/>
                  </a:lnTo>
                  <a:close/>
                </a:path>
                <a:path w="490220" h="8889">
                  <a:moveTo>
                    <a:pt x="124460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124460" y="6350"/>
                  </a:lnTo>
                  <a:lnTo>
                    <a:pt x="124460" y="5080"/>
                  </a:lnTo>
                  <a:close/>
                </a:path>
                <a:path w="490220" h="8889">
                  <a:moveTo>
                    <a:pt x="124460" y="1270"/>
                  </a:moveTo>
                  <a:lnTo>
                    <a:pt x="0" y="1270"/>
                  </a:lnTo>
                  <a:lnTo>
                    <a:pt x="0" y="3810"/>
                  </a:lnTo>
                  <a:lnTo>
                    <a:pt x="124460" y="3810"/>
                  </a:lnTo>
                  <a:lnTo>
                    <a:pt x="124460" y="1270"/>
                  </a:lnTo>
                  <a:close/>
                </a:path>
                <a:path w="490220" h="8889">
                  <a:moveTo>
                    <a:pt x="488950" y="7620"/>
                  </a:moveTo>
                  <a:lnTo>
                    <a:pt x="323850" y="7620"/>
                  </a:lnTo>
                  <a:lnTo>
                    <a:pt x="323850" y="6350"/>
                  </a:lnTo>
                  <a:lnTo>
                    <a:pt x="322580" y="6350"/>
                  </a:lnTo>
                  <a:lnTo>
                    <a:pt x="322580" y="7620"/>
                  </a:lnTo>
                  <a:lnTo>
                    <a:pt x="321310" y="7620"/>
                  </a:lnTo>
                  <a:lnTo>
                    <a:pt x="321310" y="8890"/>
                  </a:lnTo>
                  <a:lnTo>
                    <a:pt x="488950" y="8890"/>
                  </a:lnTo>
                  <a:lnTo>
                    <a:pt x="488950" y="7620"/>
                  </a:lnTo>
                  <a:close/>
                </a:path>
                <a:path w="490220" h="8889">
                  <a:moveTo>
                    <a:pt x="488950" y="5080"/>
                  </a:moveTo>
                  <a:lnTo>
                    <a:pt x="326390" y="5080"/>
                  </a:lnTo>
                  <a:lnTo>
                    <a:pt x="326390" y="3810"/>
                  </a:lnTo>
                  <a:lnTo>
                    <a:pt x="325120" y="3810"/>
                  </a:lnTo>
                  <a:lnTo>
                    <a:pt x="325120" y="5080"/>
                  </a:lnTo>
                  <a:lnTo>
                    <a:pt x="325120" y="6350"/>
                  </a:lnTo>
                  <a:lnTo>
                    <a:pt x="488950" y="6350"/>
                  </a:lnTo>
                  <a:lnTo>
                    <a:pt x="488950" y="5080"/>
                  </a:lnTo>
                  <a:close/>
                </a:path>
                <a:path w="490220" h="8889">
                  <a:moveTo>
                    <a:pt x="490220" y="1270"/>
                  </a:moveTo>
                  <a:lnTo>
                    <a:pt x="330200" y="1270"/>
                  </a:lnTo>
                  <a:lnTo>
                    <a:pt x="330200" y="0"/>
                  </a:lnTo>
                  <a:lnTo>
                    <a:pt x="328930" y="0"/>
                  </a:lnTo>
                  <a:lnTo>
                    <a:pt x="328930" y="1270"/>
                  </a:lnTo>
                  <a:lnTo>
                    <a:pt x="327660" y="1270"/>
                  </a:lnTo>
                  <a:lnTo>
                    <a:pt x="327660" y="3810"/>
                  </a:lnTo>
                  <a:lnTo>
                    <a:pt x="490220" y="3810"/>
                  </a:lnTo>
                  <a:lnTo>
                    <a:pt x="490220" y="1270"/>
                  </a:lnTo>
                  <a:close/>
                </a:path>
              </a:pathLst>
            </a:custGeom>
            <a:solidFill>
              <a:srgbClr val="9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5184140" y="1701799"/>
              <a:ext cx="488950" cy="10160"/>
            </a:xfrm>
            <a:custGeom>
              <a:avLst/>
              <a:gdLst/>
              <a:ahLst/>
              <a:cxnLst/>
              <a:rect l="l" t="t" r="r" b="b"/>
              <a:pathLst>
                <a:path w="488950" h="10160">
                  <a:moveTo>
                    <a:pt x="12446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124460" y="10160"/>
                  </a:lnTo>
                  <a:lnTo>
                    <a:pt x="124460" y="8890"/>
                  </a:lnTo>
                  <a:close/>
                </a:path>
                <a:path w="488950" h="10160">
                  <a:moveTo>
                    <a:pt x="12446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124460" y="7620"/>
                  </a:lnTo>
                  <a:lnTo>
                    <a:pt x="124460" y="5080"/>
                  </a:lnTo>
                  <a:close/>
                </a:path>
                <a:path w="488950" h="10160">
                  <a:moveTo>
                    <a:pt x="12446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124460" y="3810"/>
                  </a:lnTo>
                  <a:lnTo>
                    <a:pt x="124460" y="2540"/>
                  </a:lnTo>
                  <a:close/>
                </a:path>
                <a:path w="488950" h="10160">
                  <a:moveTo>
                    <a:pt x="1244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4460" y="1270"/>
                  </a:lnTo>
                  <a:lnTo>
                    <a:pt x="124460" y="0"/>
                  </a:lnTo>
                  <a:close/>
                </a:path>
                <a:path w="488950" h="10160">
                  <a:moveTo>
                    <a:pt x="486410" y="8890"/>
                  </a:moveTo>
                  <a:lnTo>
                    <a:pt x="311150" y="8890"/>
                  </a:lnTo>
                  <a:lnTo>
                    <a:pt x="311150" y="7620"/>
                  </a:lnTo>
                  <a:lnTo>
                    <a:pt x="308610" y="7620"/>
                  </a:lnTo>
                  <a:lnTo>
                    <a:pt x="308610" y="8890"/>
                  </a:lnTo>
                  <a:lnTo>
                    <a:pt x="308610" y="10160"/>
                  </a:lnTo>
                  <a:lnTo>
                    <a:pt x="486410" y="10160"/>
                  </a:lnTo>
                  <a:lnTo>
                    <a:pt x="486410" y="8890"/>
                  </a:lnTo>
                  <a:close/>
                </a:path>
                <a:path w="488950" h="10160">
                  <a:moveTo>
                    <a:pt x="486410" y="5080"/>
                  </a:moveTo>
                  <a:lnTo>
                    <a:pt x="316230" y="5080"/>
                  </a:lnTo>
                  <a:lnTo>
                    <a:pt x="316230" y="3810"/>
                  </a:lnTo>
                  <a:lnTo>
                    <a:pt x="314960" y="3810"/>
                  </a:lnTo>
                  <a:lnTo>
                    <a:pt x="314960" y="5080"/>
                  </a:lnTo>
                  <a:lnTo>
                    <a:pt x="313690" y="5080"/>
                  </a:lnTo>
                  <a:lnTo>
                    <a:pt x="313690" y="7620"/>
                  </a:lnTo>
                  <a:lnTo>
                    <a:pt x="486410" y="7620"/>
                  </a:lnTo>
                  <a:lnTo>
                    <a:pt x="486410" y="5080"/>
                  </a:lnTo>
                  <a:close/>
                </a:path>
                <a:path w="488950" h="10160">
                  <a:moveTo>
                    <a:pt x="487680" y="2540"/>
                  </a:moveTo>
                  <a:lnTo>
                    <a:pt x="320040" y="2540"/>
                  </a:lnTo>
                  <a:lnTo>
                    <a:pt x="320040" y="1270"/>
                  </a:lnTo>
                  <a:lnTo>
                    <a:pt x="318770" y="1270"/>
                  </a:lnTo>
                  <a:lnTo>
                    <a:pt x="318770" y="2540"/>
                  </a:lnTo>
                  <a:lnTo>
                    <a:pt x="318770" y="3810"/>
                  </a:lnTo>
                  <a:lnTo>
                    <a:pt x="487680" y="3810"/>
                  </a:lnTo>
                  <a:lnTo>
                    <a:pt x="487680" y="2540"/>
                  </a:lnTo>
                  <a:close/>
                </a:path>
                <a:path w="488950" h="10160">
                  <a:moveTo>
                    <a:pt x="488950" y="0"/>
                  </a:moveTo>
                  <a:lnTo>
                    <a:pt x="321310" y="0"/>
                  </a:lnTo>
                  <a:lnTo>
                    <a:pt x="321310" y="1270"/>
                  </a:lnTo>
                  <a:lnTo>
                    <a:pt x="488950" y="1270"/>
                  </a:lnTo>
                  <a:lnTo>
                    <a:pt x="488950" y="0"/>
                  </a:lnTo>
                  <a:close/>
                </a:path>
              </a:pathLst>
            </a:custGeom>
            <a:solidFill>
              <a:srgbClr val="9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5184140" y="1711959"/>
              <a:ext cx="485140" cy="10160"/>
            </a:xfrm>
            <a:custGeom>
              <a:avLst/>
              <a:gdLst/>
              <a:ahLst/>
              <a:cxnLst/>
              <a:rect l="l" t="t" r="r" b="b"/>
              <a:pathLst>
                <a:path w="485139" h="10160">
                  <a:moveTo>
                    <a:pt x="124460" y="7620"/>
                  </a:moveTo>
                  <a:lnTo>
                    <a:pt x="0" y="7620"/>
                  </a:lnTo>
                  <a:lnTo>
                    <a:pt x="0" y="10160"/>
                  </a:lnTo>
                  <a:lnTo>
                    <a:pt x="124460" y="10160"/>
                  </a:lnTo>
                  <a:lnTo>
                    <a:pt x="124460" y="7620"/>
                  </a:lnTo>
                  <a:close/>
                </a:path>
                <a:path w="485139" h="10160">
                  <a:moveTo>
                    <a:pt x="124460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124460" y="6350"/>
                  </a:lnTo>
                  <a:lnTo>
                    <a:pt x="124460" y="5080"/>
                  </a:lnTo>
                  <a:close/>
                </a:path>
                <a:path w="485139" h="10160">
                  <a:moveTo>
                    <a:pt x="124460" y="1270"/>
                  </a:moveTo>
                  <a:lnTo>
                    <a:pt x="0" y="1270"/>
                  </a:lnTo>
                  <a:lnTo>
                    <a:pt x="0" y="3810"/>
                  </a:lnTo>
                  <a:lnTo>
                    <a:pt x="124460" y="3810"/>
                  </a:lnTo>
                  <a:lnTo>
                    <a:pt x="124460" y="1270"/>
                  </a:lnTo>
                  <a:close/>
                </a:path>
                <a:path w="485139" h="10160">
                  <a:moveTo>
                    <a:pt x="482600" y="7620"/>
                  </a:moveTo>
                  <a:lnTo>
                    <a:pt x="298450" y="7620"/>
                  </a:lnTo>
                  <a:lnTo>
                    <a:pt x="298450" y="6350"/>
                  </a:lnTo>
                  <a:lnTo>
                    <a:pt x="297180" y="6350"/>
                  </a:lnTo>
                  <a:lnTo>
                    <a:pt x="297180" y="7620"/>
                  </a:lnTo>
                  <a:lnTo>
                    <a:pt x="294640" y="7620"/>
                  </a:lnTo>
                  <a:lnTo>
                    <a:pt x="294640" y="10160"/>
                  </a:lnTo>
                  <a:lnTo>
                    <a:pt x="482600" y="10160"/>
                  </a:lnTo>
                  <a:lnTo>
                    <a:pt x="482600" y="7620"/>
                  </a:lnTo>
                  <a:close/>
                </a:path>
                <a:path w="485139" h="10160">
                  <a:moveTo>
                    <a:pt x="483870" y="5080"/>
                  </a:moveTo>
                  <a:lnTo>
                    <a:pt x="302260" y="5080"/>
                  </a:lnTo>
                  <a:lnTo>
                    <a:pt x="302260" y="3810"/>
                  </a:lnTo>
                  <a:lnTo>
                    <a:pt x="299720" y="3810"/>
                  </a:lnTo>
                  <a:lnTo>
                    <a:pt x="299720" y="5080"/>
                  </a:lnTo>
                  <a:lnTo>
                    <a:pt x="299720" y="6350"/>
                  </a:lnTo>
                  <a:lnTo>
                    <a:pt x="482600" y="6350"/>
                  </a:lnTo>
                  <a:lnTo>
                    <a:pt x="482600" y="7620"/>
                  </a:lnTo>
                  <a:lnTo>
                    <a:pt x="483870" y="7620"/>
                  </a:lnTo>
                  <a:lnTo>
                    <a:pt x="483870" y="6350"/>
                  </a:lnTo>
                  <a:lnTo>
                    <a:pt x="483870" y="5080"/>
                  </a:lnTo>
                  <a:close/>
                </a:path>
                <a:path w="485139" h="10160">
                  <a:moveTo>
                    <a:pt x="485140" y="1270"/>
                  </a:moveTo>
                  <a:lnTo>
                    <a:pt x="307340" y="1270"/>
                  </a:lnTo>
                  <a:lnTo>
                    <a:pt x="307340" y="0"/>
                  </a:lnTo>
                  <a:lnTo>
                    <a:pt x="304800" y="0"/>
                  </a:lnTo>
                  <a:lnTo>
                    <a:pt x="304800" y="1270"/>
                  </a:lnTo>
                  <a:lnTo>
                    <a:pt x="303530" y="1270"/>
                  </a:lnTo>
                  <a:lnTo>
                    <a:pt x="303530" y="3810"/>
                  </a:lnTo>
                  <a:lnTo>
                    <a:pt x="485140" y="3810"/>
                  </a:lnTo>
                  <a:lnTo>
                    <a:pt x="485140" y="1270"/>
                  </a:lnTo>
                  <a:close/>
                </a:path>
              </a:pathLst>
            </a:custGeom>
            <a:solidFill>
              <a:srgbClr val="9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5184140" y="1722119"/>
              <a:ext cx="482600" cy="10160"/>
            </a:xfrm>
            <a:custGeom>
              <a:avLst/>
              <a:gdLst/>
              <a:ahLst/>
              <a:cxnLst/>
              <a:rect l="l" t="t" r="r" b="b"/>
              <a:pathLst>
                <a:path w="482600" h="10160">
                  <a:moveTo>
                    <a:pt x="124460" y="7620"/>
                  </a:moveTo>
                  <a:lnTo>
                    <a:pt x="0" y="7620"/>
                  </a:lnTo>
                  <a:lnTo>
                    <a:pt x="0" y="8890"/>
                  </a:lnTo>
                  <a:lnTo>
                    <a:pt x="124460" y="8890"/>
                  </a:lnTo>
                  <a:lnTo>
                    <a:pt x="124460" y="7620"/>
                  </a:lnTo>
                  <a:close/>
                </a:path>
                <a:path w="482600" h="10160">
                  <a:moveTo>
                    <a:pt x="124460" y="3810"/>
                  </a:moveTo>
                  <a:lnTo>
                    <a:pt x="0" y="3810"/>
                  </a:lnTo>
                  <a:lnTo>
                    <a:pt x="0" y="6350"/>
                  </a:lnTo>
                  <a:lnTo>
                    <a:pt x="124460" y="6350"/>
                  </a:lnTo>
                  <a:lnTo>
                    <a:pt x="124460" y="3810"/>
                  </a:lnTo>
                  <a:close/>
                </a:path>
                <a:path w="482600" h="10160">
                  <a:moveTo>
                    <a:pt x="124460" y="1270"/>
                  </a:moveTo>
                  <a:lnTo>
                    <a:pt x="0" y="1270"/>
                  </a:lnTo>
                  <a:lnTo>
                    <a:pt x="0" y="2540"/>
                  </a:lnTo>
                  <a:lnTo>
                    <a:pt x="124460" y="2540"/>
                  </a:lnTo>
                  <a:lnTo>
                    <a:pt x="124460" y="1270"/>
                  </a:lnTo>
                  <a:close/>
                </a:path>
                <a:path w="482600" h="10160">
                  <a:moveTo>
                    <a:pt x="273050" y="8890"/>
                  </a:moveTo>
                  <a:lnTo>
                    <a:pt x="270510" y="8890"/>
                  </a:lnTo>
                  <a:lnTo>
                    <a:pt x="270510" y="10160"/>
                  </a:lnTo>
                  <a:lnTo>
                    <a:pt x="273050" y="10160"/>
                  </a:lnTo>
                  <a:lnTo>
                    <a:pt x="273050" y="8890"/>
                  </a:lnTo>
                  <a:close/>
                </a:path>
                <a:path w="482600" h="10160">
                  <a:moveTo>
                    <a:pt x="480060" y="7620"/>
                  </a:moveTo>
                  <a:lnTo>
                    <a:pt x="279400" y="7620"/>
                  </a:lnTo>
                  <a:lnTo>
                    <a:pt x="279400" y="6350"/>
                  </a:lnTo>
                  <a:lnTo>
                    <a:pt x="276860" y="6350"/>
                  </a:lnTo>
                  <a:lnTo>
                    <a:pt x="276860" y="7620"/>
                  </a:lnTo>
                  <a:lnTo>
                    <a:pt x="276860" y="8890"/>
                  </a:lnTo>
                  <a:lnTo>
                    <a:pt x="480060" y="8890"/>
                  </a:lnTo>
                  <a:lnTo>
                    <a:pt x="480060" y="7620"/>
                  </a:lnTo>
                  <a:close/>
                </a:path>
                <a:path w="482600" h="10160">
                  <a:moveTo>
                    <a:pt x="480060" y="3810"/>
                  </a:moveTo>
                  <a:lnTo>
                    <a:pt x="287020" y="3810"/>
                  </a:lnTo>
                  <a:lnTo>
                    <a:pt x="287020" y="2540"/>
                  </a:lnTo>
                  <a:lnTo>
                    <a:pt x="284480" y="2540"/>
                  </a:lnTo>
                  <a:lnTo>
                    <a:pt x="284480" y="3810"/>
                  </a:lnTo>
                  <a:lnTo>
                    <a:pt x="281940" y="3810"/>
                  </a:lnTo>
                  <a:lnTo>
                    <a:pt x="281940" y="6350"/>
                  </a:lnTo>
                  <a:lnTo>
                    <a:pt x="480060" y="6350"/>
                  </a:lnTo>
                  <a:lnTo>
                    <a:pt x="480060" y="3810"/>
                  </a:lnTo>
                  <a:close/>
                </a:path>
                <a:path w="482600" h="10160">
                  <a:moveTo>
                    <a:pt x="481330" y="1270"/>
                  </a:moveTo>
                  <a:lnTo>
                    <a:pt x="293370" y="1270"/>
                  </a:lnTo>
                  <a:lnTo>
                    <a:pt x="293370" y="0"/>
                  </a:lnTo>
                  <a:lnTo>
                    <a:pt x="289560" y="0"/>
                  </a:lnTo>
                  <a:lnTo>
                    <a:pt x="289560" y="1270"/>
                  </a:lnTo>
                  <a:lnTo>
                    <a:pt x="289560" y="2540"/>
                  </a:lnTo>
                  <a:lnTo>
                    <a:pt x="481330" y="2540"/>
                  </a:lnTo>
                  <a:lnTo>
                    <a:pt x="481330" y="1270"/>
                  </a:lnTo>
                  <a:close/>
                </a:path>
                <a:path w="482600" h="10160">
                  <a:moveTo>
                    <a:pt x="482600" y="0"/>
                  </a:moveTo>
                  <a:lnTo>
                    <a:pt x="481330" y="0"/>
                  </a:lnTo>
                  <a:lnTo>
                    <a:pt x="481330" y="1270"/>
                  </a:lnTo>
                  <a:lnTo>
                    <a:pt x="482600" y="1270"/>
                  </a:lnTo>
                  <a:lnTo>
                    <a:pt x="482600" y="0"/>
                  </a:lnTo>
                  <a:close/>
                </a:path>
              </a:pathLst>
            </a:custGeom>
            <a:solidFill>
              <a:srgbClr val="9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5184140" y="1732279"/>
              <a:ext cx="477520" cy="10160"/>
            </a:xfrm>
            <a:custGeom>
              <a:avLst/>
              <a:gdLst/>
              <a:ahLst/>
              <a:cxnLst/>
              <a:rect l="l" t="t" r="r" b="b"/>
              <a:pathLst>
                <a:path w="477520" h="10160">
                  <a:moveTo>
                    <a:pt x="124460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124460" y="8890"/>
                  </a:lnTo>
                  <a:lnTo>
                    <a:pt x="124460" y="6350"/>
                  </a:lnTo>
                  <a:close/>
                </a:path>
                <a:path w="477520" h="10160">
                  <a:moveTo>
                    <a:pt x="124460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4460" y="5080"/>
                  </a:lnTo>
                  <a:lnTo>
                    <a:pt x="124460" y="3810"/>
                  </a:lnTo>
                  <a:close/>
                </a:path>
                <a:path w="477520" h="10160">
                  <a:moveTo>
                    <a:pt x="1244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4460" y="2540"/>
                  </a:lnTo>
                  <a:lnTo>
                    <a:pt x="124460" y="0"/>
                  </a:lnTo>
                  <a:close/>
                </a:path>
                <a:path w="477520" h="10160">
                  <a:moveTo>
                    <a:pt x="242570" y="8890"/>
                  </a:moveTo>
                  <a:lnTo>
                    <a:pt x="240030" y="8890"/>
                  </a:lnTo>
                  <a:lnTo>
                    <a:pt x="240030" y="10160"/>
                  </a:lnTo>
                  <a:lnTo>
                    <a:pt x="242570" y="10160"/>
                  </a:lnTo>
                  <a:lnTo>
                    <a:pt x="242570" y="8890"/>
                  </a:lnTo>
                  <a:close/>
                </a:path>
                <a:path w="477520" h="10160">
                  <a:moveTo>
                    <a:pt x="476250" y="6350"/>
                  </a:moveTo>
                  <a:lnTo>
                    <a:pt x="260350" y="6350"/>
                  </a:lnTo>
                  <a:lnTo>
                    <a:pt x="260350" y="5080"/>
                  </a:lnTo>
                  <a:lnTo>
                    <a:pt x="252730" y="5080"/>
                  </a:lnTo>
                  <a:lnTo>
                    <a:pt x="252730" y="6350"/>
                  </a:lnTo>
                  <a:lnTo>
                    <a:pt x="247650" y="6350"/>
                  </a:lnTo>
                  <a:lnTo>
                    <a:pt x="247650" y="8890"/>
                  </a:lnTo>
                  <a:lnTo>
                    <a:pt x="476250" y="8890"/>
                  </a:lnTo>
                  <a:lnTo>
                    <a:pt x="476250" y="6350"/>
                  </a:lnTo>
                  <a:close/>
                </a:path>
                <a:path w="477520" h="10160">
                  <a:moveTo>
                    <a:pt x="477507" y="3810"/>
                  </a:moveTo>
                  <a:lnTo>
                    <a:pt x="265430" y="3810"/>
                  </a:lnTo>
                  <a:lnTo>
                    <a:pt x="265430" y="2540"/>
                  </a:lnTo>
                  <a:lnTo>
                    <a:pt x="262890" y="2540"/>
                  </a:lnTo>
                  <a:lnTo>
                    <a:pt x="262890" y="3810"/>
                  </a:lnTo>
                  <a:lnTo>
                    <a:pt x="262890" y="5080"/>
                  </a:lnTo>
                  <a:lnTo>
                    <a:pt x="477507" y="5080"/>
                  </a:lnTo>
                  <a:lnTo>
                    <a:pt x="477507" y="3810"/>
                  </a:lnTo>
                  <a:close/>
                </a:path>
                <a:path w="477520" h="10160">
                  <a:moveTo>
                    <a:pt x="477520" y="0"/>
                  </a:moveTo>
                  <a:lnTo>
                    <a:pt x="267970" y="0"/>
                  </a:lnTo>
                  <a:lnTo>
                    <a:pt x="267970" y="2540"/>
                  </a:lnTo>
                  <a:lnTo>
                    <a:pt x="477520" y="2540"/>
                  </a:lnTo>
                  <a:lnTo>
                    <a:pt x="477520" y="0"/>
                  </a:lnTo>
                  <a:close/>
                </a:path>
              </a:pathLst>
            </a:custGeom>
            <a:solidFill>
              <a:srgbClr val="9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5184140" y="1742439"/>
              <a:ext cx="474980" cy="10160"/>
            </a:xfrm>
            <a:custGeom>
              <a:avLst/>
              <a:gdLst/>
              <a:ahLst/>
              <a:cxnLst/>
              <a:rect l="l" t="t" r="r" b="b"/>
              <a:pathLst>
                <a:path w="474979" h="10160">
                  <a:moveTo>
                    <a:pt x="12446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124460" y="10160"/>
                  </a:lnTo>
                  <a:lnTo>
                    <a:pt x="124460" y="8890"/>
                  </a:lnTo>
                  <a:close/>
                </a:path>
                <a:path w="474979" h="10160">
                  <a:moveTo>
                    <a:pt x="12446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124460" y="7620"/>
                  </a:lnTo>
                  <a:lnTo>
                    <a:pt x="124460" y="6350"/>
                  </a:lnTo>
                  <a:close/>
                </a:path>
                <a:path w="474979" h="10160">
                  <a:moveTo>
                    <a:pt x="124460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124460" y="5080"/>
                  </a:lnTo>
                  <a:lnTo>
                    <a:pt x="124460" y="2540"/>
                  </a:lnTo>
                  <a:close/>
                </a:path>
                <a:path w="474979" h="10160">
                  <a:moveTo>
                    <a:pt x="1244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4460" y="1270"/>
                  </a:lnTo>
                  <a:lnTo>
                    <a:pt x="124460" y="0"/>
                  </a:lnTo>
                  <a:close/>
                </a:path>
                <a:path w="474979" h="10160">
                  <a:moveTo>
                    <a:pt x="469900" y="8890"/>
                  </a:moveTo>
                  <a:lnTo>
                    <a:pt x="195580" y="8890"/>
                  </a:lnTo>
                  <a:lnTo>
                    <a:pt x="195580" y="7620"/>
                  </a:lnTo>
                  <a:lnTo>
                    <a:pt x="176530" y="7620"/>
                  </a:lnTo>
                  <a:lnTo>
                    <a:pt x="176530" y="8890"/>
                  </a:lnTo>
                  <a:lnTo>
                    <a:pt x="170180" y="8890"/>
                  </a:lnTo>
                  <a:lnTo>
                    <a:pt x="170180" y="10160"/>
                  </a:lnTo>
                  <a:lnTo>
                    <a:pt x="469900" y="10160"/>
                  </a:lnTo>
                  <a:lnTo>
                    <a:pt x="469900" y="8890"/>
                  </a:lnTo>
                  <a:close/>
                </a:path>
                <a:path w="474979" h="10160">
                  <a:moveTo>
                    <a:pt x="471170" y="6350"/>
                  </a:moveTo>
                  <a:lnTo>
                    <a:pt x="218440" y="6350"/>
                  </a:lnTo>
                  <a:lnTo>
                    <a:pt x="218440" y="5080"/>
                  </a:lnTo>
                  <a:lnTo>
                    <a:pt x="201930" y="5080"/>
                  </a:lnTo>
                  <a:lnTo>
                    <a:pt x="201930" y="6350"/>
                  </a:lnTo>
                  <a:lnTo>
                    <a:pt x="201930" y="7620"/>
                  </a:lnTo>
                  <a:lnTo>
                    <a:pt x="469900" y="7620"/>
                  </a:lnTo>
                  <a:lnTo>
                    <a:pt x="469900" y="8890"/>
                  </a:lnTo>
                  <a:lnTo>
                    <a:pt x="471170" y="8890"/>
                  </a:lnTo>
                  <a:lnTo>
                    <a:pt x="471170" y="7620"/>
                  </a:lnTo>
                  <a:lnTo>
                    <a:pt x="471170" y="6350"/>
                  </a:lnTo>
                  <a:close/>
                </a:path>
                <a:path w="474979" h="10160">
                  <a:moveTo>
                    <a:pt x="472440" y="2540"/>
                  </a:moveTo>
                  <a:lnTo>
                    <a:pt x="232410" y="2540"/>
                  </a:lnTo>
                  <a:lnTo>
                    <a:pt x="232410" y="1270"/>
                  </a:lnTo>
                  <a:lnTo>
                    <a:pt x="227330" y="1270"/>
                  </a:lnTo>
                  <a:lnTo>
                    <a:pt x="227330" y="2540"/>
                  </a:lnTo>
                  <a:lnTo>
                    <a:pt x="222250" y="2540"/>
                  </a:lnTo>
                  <a:lnTo>
                    <a:pt x="222250" y="5080"/>
                  </a:lnTo>
                  <a:lnTo>
                    <a:pt x="471170" y="5080"/>
                  </a:lnTo>
                  <a:lnTo>
                    <a:pt x="471170" y="6350"/>
                  </a:lnTo>
                  <a:lnTo>
                    <a:pt x="472440" y="6350"/>
                  </a:lnTo>
                  <a:lnTo>
                    <a:pt x="472440" y="5080"/>
                  </a:lnTo>
                  <a:lnTo>
                    <a:pt x="472440" y="2540"/>
                  </a:lnTo>
                  <a:close/>
                </a:path>
                <a:path w="474979" h="10160">
                  <a:moveTo>
                    <a:pt x="474980" y="0"/>
                  </a:moveTo>
                  <a:lnTo>
                    <a:pt x="240030" y="0"/>
                  </a:lnTo>
                  <a:lnTo>
                    <a:pt x="240030" y="1270"/>
                  </a:lnTo>
                  <a:lnTo>
                    <a:pt x="474980" y="1270"/>
                  </a:lnTo>
                  <a:lnTo>
                    <a:pt x="474980" y="0"/>
                  </a:lnTo>
                  <a:close/>
                </a:path>
              </a:pathLst>
            </a:custGeom>
            <a:solidFill>
              <a:srgbClr val="9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5184140" y="1752599"/>
              <a:ext cx="469900" cy="10160"/>
            </a:xfrm>
            <a:custGeom>
              <a:avLst/>
              <a:gdLst/>
              <a:ahLst/>
              <a:cxnLst/>
              <a:rect l="l" t="t" r="r" b="b"/>
              <a:pathLst>
                <a:path w="469900" h="10160">
                  <a:moveTo>
                    <a:pt x="469900" y="0"/>
                  </a:moveTo>
                  <a:lnTo>
                    <a:pt x="170180" y="0"/>
                  </a:lnTo>
                  <a:lnTo>
                    <a:pt x="170180" y="1270"/>
                  </a:lnTo>
                  <a:lnTo>
                    <a:pt x="124460" y="1270"/>
                  </a:lnTo>
                  <a:lnTo>
                    <a:pt x="1244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64820" y="10160"/>
                  </a:lnTo>
                  <a:lnTo>
                    <a:pt x="464820" y="7620"/>
                  </a:lnTo>
                  <a:lnTo>
                    <a:pt x="466090" y="7620"/>
                  </a:lnTo>
                  <a:lnTo>
                    <a:pt x="466090" y="5080"/>
                  </a:lnTo>
                  <a:lnTo>
                    <a:pt x="467360" y="5080"/>
                  </a:lnTo>
                  <a:lnTo>
                    <a:pt x="467360" y="3810"/>
                  </a:lnTo>
                  <a:lnTo>
                    <a:pt x="468617" y="3810"/>
                  </a:lnTo>
                  <a:lnTo>
                    <a:pt x="468617" y="1270"/>
                  </a:lnTo>
                  <a:lnTo>
                    <a:pt x="469900" y="1270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5184140" y="1762759"/>
              <a:ext cx="463550" cy="8890"/>
            </a:xfrm>
            <a:custGeom>
              <a:avLst/>
              <a:gdLst/>
              <a:ahLst/>
              <a:cxnLst/>
              <a:rect l="l" t="t" r="r" b="b"/>
              <a:pathLst>
                <a:path w="463550" h="8889">
                  <a:moveTo>
                    <a:pt x="462267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459740" y="8890"/>
                  </a:lnTo>
                  <a:lnTo>
                    <a:pt x="459740" y="7620"/>
                  </a:lnTo>
                  <a:lnTo>
                    <a:pt x="461010" y="7620"/>
                  </a:lnTo>
                  <a:lnTo>
                    <a:pt x="461010" y="5080"/>
                  </a:lnTo>
                  <a:lnTo>
                    <a:pt x="462267" y="5080"/>
                  </a:lnTo>
                  <a:lnTo>
                    <a:pt x="462267" y="2540"/>
                  </a:lnTo>
                  <a:close/>
                </a:path>
                <a:path w="463550" h="8889">
                  <a:moveTo>
                    <a:pt x="463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463550" y="1270"/>
                  </a:lnTo>
                  <a:lnTo>
                    <a:pt x="463550" y="0"/>
                  </a:lnTo>
                  <a:close/>
                </a:path>
              </a:pathLst>
            </a:custGeom>
            <a:solidFill>
              <a:srgbClr val="9A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5184140" y="1771649"/>
              <a:ext cx="459740" cy="10160"/>
            </a:xfrm>
            <a:custGeom>
              <a:avLst/>
              <a:gdLst/>
              <a:ahLst/>
              <a:cxnLst/>
              <a:rect l="l" t="t" r="r" b="b"/>
              <a:pathLst>
                <a:path w="459739" h="10160">
                  <a:moveTo>
                    <a:pt x="4597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53390" y="10160"/>
                  </a:lnTo>
                  <a:lnTo>
                    <a:pt x="453390" y="8890"/>
                  </a:lnTo>
                  <a:lnTo>
                    <a:pt x="454660" y="8890"/>
                  </a:lnTo>
                  <a:lnTo>
                    <a:pt x="454660" y="7620"/>
                  </a:lnTo>
                  <a:lnTo>
                    <a:pt x="455917" y="7620"/>
                  </a:lnTo>
                  <a:lnTo>
                    <a:pt x="455917" y="5080"/>
                  </a:lnTo>
                  <a:lnTo>
                    <a:pt x="457200" y="5080"/>
                  </a:lnTo>
                  <a:lnTo>
                    <a:pt x="457200" y="3810"/>
                  </a:lnTo>
                  <a:lnTo>
                    <a:pt x="458470" y="3810"/>
                  </a:lnTo>
                  <a:lnTo>
                    <a:pt x="458470" y="1270"/>
                  </a:lnTo>
                  <a:lnTo>
                    <a:pt x="459740" y="1270"/>
                  </a:lnTo>
                  <a:lnTo>
                    <a:pt x="459740" y="0"/>
                  </a:lnTo>
                  <a:close/>
                </a:path>
              </a:pathLst>
            </a:custGeom>
            <a:solidFill>
              <a:srgbClr val="9B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5184140" y="1781809"/>
              <a:ext cx="453390" cy="10160"/>
            </a:xfrm>
            <a:custGeom>
              <a:avLst/>
              <a:gdLst/>
              <a:ahLst/>
              <a:cxnLst/>
              <a:rect l="l" t="t" r="r" b="b"/>
              <a:pathLst>
                <a:path w="453389" h="10160">
                  <a:moveTo>
                    <a:pt x="450850" y="1270"/>
                  </a:moveTo>
                  <a:lnTo>
                    <a:pt x="0" y="127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47040" y="10160"/>
                  </a:lnTo>
                  <a:lnTo>
                    <a:pt x="447040" y="7620"/>
                  </a:lnTo>
                  <a:lnTo>
                    <a:pt x="448310" y="7620"/>
                  </a:lnTo>
                  <a:lnTo>
                    <a:pt x="448310" y="6350"/>
                  </a:lnTo>
                  <a:lnTo>
                    <a:pt x="449567" y="6350"/>
                  </a:lnTo>
                  <a:lnTo>
                    <a:pt x="449567" y="3810"/>
                  </a:lnTo>
                  <a:lnTo>
                    <a:pt x="450850" y="3810"/>
                  </a:lnTo>
                  <a:lnTo>
                    <a:pt x="450850" y="1270"/>
                  </a:lnTo>
                  <a:close/>
                </a:path>
                <a:path w="453389" h="10160">
                  <a:moveTo>
                    <a:pt x="453390" y="0"/>
                  </a:moveTo>
                  <a:lnTo>
                    <a:pt x="452120" y="0"/>
                  </a:lnTo>
                  <a:lnTo>
                    <a:pt x="452120" y="1270"/>
                  </a:lnTo>
                  <a:lnTo>
                    <a:pt x="453390" y="1270"/>
                  </a:lnTo>
                  <a:lnTo>
                    <a:pt x="453390" y="0"/>
                  </a:lnTo>
                  <a:close/>
                </a:path>
              </a:pathLst>
            </a:custGeom>
            <a:solidFill>
              <a:srgbClr val="9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5184140" y="1791969"/>
              <a:ext cx="445770" cy="10160"/>
            </a:xfrm>
            <a:custGeom>
              <a:avLst/>
              <a:gdLst/>
              <a:ahLst/>
              <a:cxnLst/>
              <a:rect l="l" t="t" r="r" b="b"/>
              <a:pathLst>
                <a:path w="445770" h="10160">
                  <a:moveTo>
                    <a:pt x="444500" y="1270"/>
                  </a:move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438150" y="8890"/>
                  </a:lnTo>
                  <a:lnTo>
                    <a:pt x="438150" y="10160"/>
                  </a:lnTo>
                  <a:lnTo>
                    <a:pt x="439420" y="10160"/>
                  </a:lnTo>
                  <a:lnTo>
                    <a:pt x="439420" y="8890"/>
                  </a:lnTo>
                  <a:lnTo>
                    <a:pt x="439420" y="7620"/>
                  </a:lnTo>
                  <a:lnTo>
                    <a:pt x="440690" y="7620"/>
                  </a:lnTo>
                  <a:lnTo>
                    <a:pt x="440690" y="6350"/>
                  </a:lnTo>
                  <a:lnTo>
                    <a:pt x="441960" y="6350"/>
                  </a:lnTo>
                  <a:lnTo>
                    <a:pt x="441960" y="3810"/>
                  </a:lnTo>
                  <a:lnTo>
                    <a:pt x="443217" y="3810"/>
                  </a:lnTo>
                  <a:lnTo>
                    <a:pt x="443217" y="2540"/>
                  </a:lnTo>
                  <a:lnTo>
                    <a:pt x="444500" y="2540"/>
                  </a:lnTo>
                  <a:lnTo>
                    <a:pt x="444500" y="1270"/>
                  </a:lnTo>
                  <a:close/>
                </a:path>
                <a:path w="445770" h="10160">
                  <a:moveTo>
                    <a:pt x="445770" y="0"/>
                  </a:moveTo>
                  <a:lnTo>
                    <a:pt x="444500" y="0"/>
                  </a:lnTo>
                  <a:lnTo>
                    <a:pt x="444500" y="1270"/>
                  </a:lnTo>
                  <a:lnTo>
                    <a:pt x="445770" y="1270"/>
                  </a:lnTo>
                  <a:lnTo>
                    <a:pt x="445770" y="0"/>
                  </a:lnTo>
                  <a:close/>
                </a:path>
              </a:pathLst>
            </a:custGeom>
            <a:solidFill>
              <a:srgbClr val="9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5184140" y="1802129"/>
              <a:ext cx="436880" cy="10160"/>
            </a:xfrm>
            <a:custGeom>
              <a:avLst/>
              <a:gdLst/>
              <a:ahLst/>
              <a:cxnLst/>
              <a:rect l="l" t="t" r="r" b="b"/>
              <a:pathLst>
                <a:path w="436879" h="10160">
                  <a:moveTo>
                    <a:pt x="431800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429260" y="8890"/>
                  </a:lnTo>
                  <a:lnTo>
                    <a:pt x="429260" y="10160"/>
                  </a:lnTo>
                  <a:lnTo>
                    <a:pt x="430517" y="10160"/>
                  </a:lnTo>
                  <a:lnTo>
                    <a:pt x="430517" y="8890"/>
                  </a:lnTo>
                  <a:lnTo>
                    <a:pt x="431800" y="8890"/>
                  </a:lnTo>
                  <a:lnTo>
                    <a:pt x="431800" y="6350"/>
                  </a:lnTo>
                  <a:close/>
                </a:path>
                <a:path w="436879" h="10160">
                  <a:moveTo>
                    <a:pt x="43686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433070" y="5080"/>
                  </a:lnTo>
                  <a:lnTo>
                    <a:pt x="433070" y="6350"/>
                  </a:lnTo>
                  <a:lnTo>
                    <a:pt x="434340" y="6350"/>
                  </a:lnTo>
                  <a:lnTo>
                    <a:pt x="434340" y="5080"/>
                  </a:lnTo>
                  <a:lnTo>
                    <a:pt x="435610" y="5080"/>
                  </a:lnTo>
                  <a:lnTo>
                    <a:pt x="435610" y="2540"/>
                  </a:lnTo>
                  <a:lnTo>
                    <a:pt x="436867" y="2540"/>
                  </a:lnTo>
                  <a:lnTo>
                    <a:pt x="436867" y="0"/>
                  </a:lnTo>
                  <a:close/>
                </a:path>
              </a:pathLst>
            </a:custGeom>
            <a:solidFill>
              <a:srgbClr val="9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5184140" y="1812289"/>
              <a:ext cx="429259" cy="10160"/>
            </a:xfrm>
            <a:custGeom>
              <a:avLst/>
              <a:gdLst/>
              <a:ahLst/>
              <a:cxnLst/>
              <a:rect l="l" t="t" r="r" b="b"/>
              <a:pathLst>
                <a:path w="429260" h="10160">
                  <a:moveTo>
                    <a:pt x="42037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420370" y="10160"/>
                  </a:lnTo>
                  <a:lnTo>
                    <a:pt x="420370" y="8890"/>
                  </a:lnTo>
                  <a:close/>
                </a:path>
                <a:path w="429260" h="10160">
                  <a:moveTo>
                    <a:pt x="424167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421640" y="7620"/>
                  </a:lnTo>
                  <a:lnTo>
                    <a:pt x="421640" y="8890"/>
                  </a:lnTo>
                  <a:lnTo>
                    <a:pt x="422910" y="8890"/>
                  </a:lnTo>
                  <a:lnTo>
                    <a:pt x="422910" y="7620"/>
                  </a:lnTo>
                  <a:lnTo>
                    <a:pt x="424167" y="7620"/>
                  </a:lnTo>
                  <a:lnTo>
                    <a:pt x="424167" y="6350"/>
                  </a:lnTo>
                  <a:close/>
                </a:path>
                <a:path w="429260" h="10160">
                  <a:moveTo>
                    <a:pt x="4292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424167" y="5080"/>
                  </a:lnTo>
                  <a:lnTo>
                    <a:pt x="424167" y="6350"/>
                  </a:lnTo>
                  <a:lnTo>
                    <a:pt x="425450" y="6350"/>
                  </a:lnTo>
                  <a:lnTo>
                    <a:pt x="425450" y="5080"/>
                  </a:lnTo>
                  <a:lnTo>
                    <a:pt x="426720" y="5080"/>
                  </a:lnTo>
                  <a:lnTo>
                    <a:pt x="426720" y="2540"/>
                  </a:lnTo>
                  <a:lnTo>
                    <a:pt x="427990" y="2540"/>
                  </a:lnTo>
                  <a:lnTo>
                    <a:pt x="427990" y="1270"/>
                  </a:lnTo>
                  <a:lnTo>
                    <a:pt x="429260" y="1270"/>
                  </a:lnTo>
                  <a:lnTo>
                    <a:pt x="429260" y="0"/>
                  </a:lnTo>
                  <a:close/>
                </a:path>
              </a:pathLst>
            </a:custGeom>
            <a:solidFill>
              <a:srgbClr val="9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5184140" y="1822449"/>
              <a:ext cx="420370" cy="10160"/>
            </a:xfrm>
            <a:custGeom>
              <a:avLst/>
              <a:gdLst/>
              <a:ahLst/>
              <a:cxnLst/>
              <a:rect l="l" t="t" r="r" b="b"/>
              <a:pathLst>
                <a:path w="420370" h="10160">
                  <a:moveTo>
                    <a:pt x="411467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411467" y="10160"/>
                  </a:lnTo>
                  <a:lnTo>
                    <a:pt x="411467" y="8890"/>
                  </a:lnTo>
                  <a:close/>
                </a:path>
                <a:path w="420370" h="10160">
                  <a:moveTo>
                    <a:pt x="41402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411467" y="7620"/>
                  </a:lnTo>
                  <a:lnTo>
                    <a:pt x="411467" y="8890"/>
                  </a:lnTo>
                  <a:lnTo>
                    <a:pt x="412750" y="8890"/>
                  </a:lnTo>
                  <a:lnTo>
                    <a:pt x="412750" y="7620"/>
                  </a:lnTo>
                  <a:lnTo>
                    <a:pt x="414020" y="7620"/>
                  </a:lnTo>
                  <a:lnTo>
                    <a:pt x="414020" y="5080"/>
                  </a:lnTo>
                  <a:close/>
                </a:path>
                <a:path w="420370" h="10160">
                  <a:moveTo>
                    <a:pt x="417817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415290" y="3810"/>
                  </a:lnTo>
                  <a:lnTo>
                    <a:pt x="415290" y="5080"/>
                  </a:lnTo>
                  <a:lnTo>
                    <a:pt x="416560" y="5080"/>
                  </a:lnTo>
                  <a:lnTo>
                    <a:pt x="416560" y="3810"/>
                  </a:lnTo>
                  <a:lnTo>
                    <a:pt x="417817" y="3810"/>
                  </a:lnTo>
                  <a:lnTo>
                    <a:pt x="417817" y="2540"/>
                  </a:lnTo>
                  <a:close/>
                </a:path>
                <a:path w="420370" h="10160">
                  <a:moveTo>
                    <a:pt x="4203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417817" y="1270"/>
                  </a:lnTo>
                  <a:lnTo>
                    <a:pt x="417817" y="2540"/>
                  </a:lnTo>
                  <a:lnTo>
                    <a:pt x="419100" y="2540"/>
                  </a:lnTo>
                  <a:lnTo>
                    <a:pt x="419100" y="1270"/>
                  </a:lnTo>
                  <a:lnTo>
                    <a:pt x="420370" y="1270"/>
                  </a:lnTo>
                  <a:lnTo>
                    <a:pt x="420370" y="0"/>
                  </a:lnTo>
                  <a:close/>
                </a:path>
              </a:pathLst>
            </a:custGeom>
            <a:solidFill>
              <a:srgbClr val="A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5184140" y="1832609"/>
              <a:ext cx="410209" cy="10160"/>
            </a:xfrm>
            <a:custGeom>
              <a:avLst/>
              <a:gdLst/>
              <a:ahLst/>
              <a:cxnLst/>
              <a:rect l="l" t="t" r="r" b="b"/>
              <a:pathLst>
                <a:path w="410210" h="10160">
                  <a:moveTo>
                    <a:pt x="400050" y="7620"/>
                  </a:moveTo>
                  <a:lnTo>
                    <a:pt x="0" y="7620"/>
                  </a:lnTo>
                  <a:lnTo>
                    <a:pt x="0" y="10160"/>
                  </a:lnTo>
                  <a:lnTo>
                    <a:pt x="400050" y="10160"/>
                  </a:lnTo>
                  <a:lnTo>
                    <a:pt x="400050" y="7620"/>
                  </a:lnTo>
                  <a:close/>
                </a:path>
                <a:path w="410210" h="10160">
                  <a:moveTo>
                    <a:pt x="405117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401320" y="6350"/>
                  </a:lnTo>
                  <a:lnTo>
                    <a:pt x="401320" y="7620"/>
                  </a:lnTo>
                  <a:lnTo>
                    <a:pt x="403860" y="7620"/>
                  </a:lnTo>
                  <a:lnTo>
                    <a:pt x="403860" y="6350"/>
                  </a:lnTo>
                  <a:lnTo>
                    <a:pt x="405117" y="6350"/>
                  </a:lnTo>
                  <a:lnTo>
                    <a:pt x="405117" y="5080"/>
                  </a:lnTo>
                  <a:close/>
                </a:path>
                <a:path w="410210" h="10160">
                  <a:moveTo>
                    <a:pt x="407670" y="1270"/>
                  </a:moveTo>
                  <a:lnTo>
                    <a:pt x="0" y="1270"/>
                  </a:lnTo>
                  <a:lnTo>
                    <a:pt x="0" y="3810"/>
                  </a:lnTo>
                  <a:lnTo>
                    <a:pt x="405117" y="3810"/>
                  </a:lnTo>
                  <a:lnTo>
                    <a:pt x="405117" y="5080"/>
                  </a:lnTo>
                  <a:lnTo>
                    <a:pt x="406400" y="5080"/>
                  </a:lnTo>
                  <a:lnTo>
                    <a:pt x="406400" y="3810"/>
                  </a:lnTo>
                  <a:lnTo>
                    <a:pt x="407670" y="3810"/>
                  </a:lnTo>
                  <a:lnTo>
                    <a:pt x="407670" y="1270"/>
                  </a:lnTo>
                  <a:close/>
                </a:path>
                <a:path w="410210" h="10160">
                  <a:moveTo>
                    <a:pt x="410210" y="0"/>
                  </a:moveTo>
                  <a:lnTo>
                    <a:pt x="408940" y="0"/>
                  </a:lnTo>
                  <a:lnTo>
                    <a:pt x="408940" y="1270"/>
                  </a:lnTo>
                  <a:lnTo>
                    <a:pt x="410210" y="1270"/>
                  </a:lnTo>
                  <a:lnTo>
                    <a:pt x="410210" y="0"/>
                  </a:lnTo>
                  <a:close/>
                </a:path>
              </a:pathLst>
            </a:custGeom>
            <a:solidFill>
              <a:srgbClr val="A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5184140" y="1842769"/>
              <a:ext cx="398780" cy="10160"/>
            </a:xfrm>
            <a:custGeom>
              <a:avLst/>
              <a:gdLst/>
              <a:ahLst/>
              <a:cxnLst/>
              <a:rect l="l" t="t" r="r" b="b"/>
              <a:pathLst>
                <a:path w="398779" h="10160">
                  <a:moveTo>
                    <a:pt x="388620" y="7620"/>
                  </a:moveTo>
                  <a:lnTo>
                    <a:pt x="0" y="7620"/>
                  </a:lnTo>
                  <a:lnTo>
                    <a:pt x="0" y="8890"/>
                  </a:lnTo>
                  <a:lnTo>
                    <a:pt x="386067" y="8890"/>
                  </a:lnTo>
                  <a:lnTo>
                    <a:pt x="386067" y="10160"/>
                  </a:lnTo>
                  <a:lnTo>
                    <a:pt x="387350" y="10160"/>
                  </a:lnTo>
                  <a:lnTo>
                    <a:pt x="387350" y="8890"/>
                  </a:lnTo>
                  <a:lnTo>
                    <a:pt x="388620" y="8890"/>
                  </a:lnTo>
                  <a:lnTo>
                    <a:pt x="388620" y="7620"/>
                  </a:lnTo>
                  <a:close/>
                </a:path>
                <a:path w="398779" h="10160">
                  <a:moveTo>
                    <a:pt x="391160" y="3810"/>
                  </a:moveTo>
                  <a:lnTo>
                    <a:pt x="0" y="3810"/>
                  </a:lnTo>
                  <a:lnTo>
                    <a:pt x="0" y="6350"/>
                  </a:lnTo>
                  <a:lnTo>
                    <a:pt x="388620" y="6350"/>
                  </a:lnTo>
                  <a:lnTo>
                    <a:pt x="388620" y="7620"/>
                  </a:lnTo>
                  <a:lnTo>
                    <a:pt x="389890" y="7620"/>
                  </a:lnTo>
                  <a:lnTo>
                    <a:pt x="389890" y="6350"/>
                  </a:lnTo>
                  <a:lnTo>
                    <a:pt x="391160" y="6350"/>
                  </a:lnTo>
                  <a:lnTo>
                    <a:pt x="391160" y="3810"/>
                  </a:lnTo>
                  <a:close/>
                </a:path>
                <a:path w="398779" h="10160">
                  <a:moveTo>
                    <a:pt x="396240" y="1270"/>
                  </a:moveTo>
                  <a:lnTo>
                    <a:pt x="0" y="1270"/>
                  </a:lnTo>
                  <a:lnTo>
                    <a:pt x="0" y="2540"/>
                  </a:lnTo>
                  <a:lnTo>
                    <a:pt x="393700" y="2540"/>
                  </a:lnTo>
                  <a:lnTo>
                    <a:pt x="393700" y="3810"/>
                  </a:lnTo>
                  <a:lnTo>
                    <a:pt x="394970" y="3810"/>
                  </a:lnTo>
                  <a:lnTo>
                    <a:pt x="394970" y="2540"/>
                  </a:lnTo>
                  <a:lnTo>
                    <a:pt x="396240" y="2540"/>
                  </a:lnTo>
                  <a:lnTo>
                    <a:pt x="396240" y="1270"/>
                  </a:lnTo>
                  <a:close/>
                </a:path>
                <a:path w="398779" h="10160">
                  <a:moveTo>
                    <a:pt x="398767" y="0"/>
                  </a:moveTo>
                  <a:lnTo>
                    <a:pt x="396240" y="0"/>
                  </a:lnTo>
                  <a:lnTo>
                    <a:pt x="396240" y="1270"/>
                  </a:lnTo>
                  <a:lnTo>
                    <a:pt x="398767" y="1270"/>
                  </a:lnTo>
                  <a:lnTo>
                    <a:pt x="398767" y="0"/>
                  </a:lnTo>
                  <a:close/>
                </a:path>
              </a:pathLst>
            </a:custGeom>
            <a:solidFill>
              <a:srgbClr val="A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5184140" y="1852929"/>
              <a:ext cx="383540" cy="10160"/>
            </a:xfrm>
            <a:custGeom>
              <a:avLst/>
              <a:gdLst/>
              <a:ahLst/>
              <a:cxnLst/>
              <a:rect l="l" t="t" r="r" b="b"/>
              <a:pathLst>
                <a:path w="383539" h="10160">
                  <a:moveTo>
                    <a:pt x="375920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373367" y="8890"/>
                  </a:lnTo>
                  <a:lnTo>
                    <a:pt x="373367" y="10160"/>
                  </a:lnTo>
                  <a:lnTo>
                    <a:pt x="374650" y="10160"/>
                  </a:lnTo>
                  <a:lnTo>
                    <a:pt x="374650" y="8890"/>
                  </a:lnTo>
                  <a:lnTo>
                    <a:pt x="375920" y="8890"/>
                  </a:lnTo>
                  <a:lnTo>
                    <a:pt x="375920" y="6350"/>
                  </a:lnTo>
                  <a:close/>
                </a:path>
                <a:path w="383539" h="10160">
                  <a:moveTo>
                    <a:pt x="381000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378460" y="5080"/>
                  </a:lnTo>
                  <a:lnTo>
                    <a:pt x="378460" y="6350"/>
                  </a:lnTo>
                  <a:lnTo>
                    <a:pt x="379717" y="6350"/>
                  </a:lnTo>
                  <a:lnTo>
                    <a:pt x="379717" y="5080"/>
                  </a:lnTo>
                  <a:lnTo>
                    <a:pt x="381000" y="5080"/>
                  </a:lnTo>
                  <a:lnTo>
                    <a:pt x="381000" y="3810"/>
                  </a:lnTo>
                  <a:close/>
                </a:path>
                <a:path w="383539" h="10160">
                  <a:moveTo>
                    <a:pt x="3835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81000" y="2540"/>
                  </a:lnTo>
                  <a:lnTo>
                    <a:pt x="381000" y="3810"/>
                  </a:lnTo>
                  <a:lnTo>
                    <a:pt x="382270" y="3810"/>
                  </a:lnTo>
                  <a:lnTo>
                    <a:pt x="382270" y="2540"/>
                  </a:lnTo>
                  <a:lnTo>
                    <a:pt x="383540" y="2540"/>
                  </a:lnTo>
                  <a:lnTo>
                    <a:pt x="383540" y="0"/>
                  </a:lnTo>
                  <a:close/>
                </a:path>
              </a:pathLst>
            </a:custGeom>
            <a:solidFill>
              <a:srgbClr val="A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5184140" y="1863089"/>
              <a:ext cx="373380" cy="10160"/>
            </a:xfrm>
            <a:custGeom>
              <a:avLst/>
              <a:gdLst/>
              <a:ahLst/>
              <a:cxnLst/>
              <a:rect l="l" t="t" r="r" b="b"/>
              <a:pathLst>
                <a:path w="373379" h="10160">
                  <a:moveTo>
                    <a:pt x="35814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358140" y="10160"/>
                  </a:lnTo>
                  <a:lnTo>
                    <a:pt x="358140" y="8890"/>
                  </a:lnTo>
                  <a:close/>
                </a:path>
                <a:path w="373379" h="10160">
                  <a:moveTo>
                    <a:pt x="36449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359410" y="7620"/>
                  </a:lnTo>
                  <a:lnTo>
                    <a:pt x="359410" y="8890"/>
                  </a:lnTo>
                  <a:lnTo>
                    <a:pt x="361950" y="8890"/>
                  </a:lnTo>
                  <a:lnTo>
                    <a:pt x="361950" y="7620"/>
                  </a:lnTo>
                  <a:lnTo>
                    <a:pt x="364490" y="7620"/>
                  </a:lnTo>
                  <a:lnTo>
                    <a:pt x="364490" y="6350"/>
                  </a:lnTo>
                  <a:close/>
                </a:path>
                <a:path w="373379" h="10160">
                  <a:moveTo>
                    <a:pt x="368300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364490" y="5080"/>
                  </a:lnTo>
                  <a:lnTo>
                    <a:pt x="364490" y="6350"/>
                  </a:lnTo>
                  <a:lnTo>
                    <a:pt x="365760" y="6350"/>
                  </a:lnTo>
                  <a:lnTo>
                    <a:pt x="365760" y="5080"/>
                  </a:lnTo>
                  <a:lnTo>
                    <a:pt x="368300" y="5080"/>
                  </a:lnTo>
                  <a:lnTo>
                    <a:pt x="368300" y="2540"/>
                  </a:lnTo>
                  <a:close/>
                </a:path>
                <a:path w="373379" h="10160">
                  <a:moveTo>
                    <a:pt x="37336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9570" y="1270"/>
                  </a:lnTo>
                  <a:lnTo>
                    <a:pt x="369570" y="2540"/>
                  </a:lnTo>
                  <a:lnTo>
                    <a:pt x="372110" y="2540"/>
                  </a:lnTo>
                  <a:lnTo>
                    <a:pt x="372110" y="1270"/>
                  </a:lnTo>
                  <a:lnTo>
                    <a:pt x="373367" y="1270"/>
                  </a:lnTo>
                  <a:lnTo>
                    <a:pt x="373367" y="0"/>
                  </a:lnTo>
                  <a:close/>
                </a:path>
              </a:pathLst>
            </a:custGeom>
            <a:solidFill>
              <a:srgbClr val="A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5184140" y="1873249"/>
              <a:ext cx="358140" cy="10160"/>
            </a:xfrm>
            <a:custGeom>
              <a:avLst/>
              <a:gdLst/>
              <a:ahLst/>
              <a:cxnLst/>
              <a:rect l="l" t="t" r="r" b="b"/>
              <a:pathLst>
                <a:path w="358139" h="10160">
                  <a:moveTo>
                    <a:pt x="34290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342900" y="10160"/>
                  </a:lnTo>
                  <a:lnTo>
                    <a:pt x="342900" y="8890"/>
                  </a:lnTo>
                  <a:close/>
                </a:path>
                <a:path w="358139" h="10160">
                  <a:moveTo>
                    <a:pt x="34671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342900" y="7620"/>
                  </a:lnTo>
                  <a:lnTo>
                    <a:pt x="342900" y="8890"/>
                  </a:lnTo>
                  <a:lnTo>
                    <a:pt x="345440" y="8890"/>
                  </a:lnTo>
                  <a:lnTo>
                    <a:pt x="345440" y="7620"/>
                  </a:lnTo>
                  <a:lnTo>
                    <a:pt x="346710" y="7620"/>
                  </a:lnTo>
                  <a:lnTo>
                    <a:pt x="346710" y="5080"/>
                  </a:lnTo>
                  <a:close/>
                </a:path>
                <a:path w="358139" h="10160">
                  <a:moveTo>
                    <a:pt x="354317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349250" y="3810"/>
                  </a:lnTo>
                  <a:lnTo>
                    <a:pt x="349250" y="5080"/>
                  </a:lnTo>
                  <a:lnTo>
                    <a:pt x="351790" y="5080"/>
                  </a:lnTo>
                  <a:lnTo>
                    <a:pt x="351790" y="3810"/>
                  </a:lnTo>
                  <a:lnTo>
                    <a:pt x="354317" y="3810"/>
                  </a:lnTo>
                  <a:lnTo>
                    <a:pt x="354317" y="2540"/>
                  </a:lnTo>
                  <a:close/>
                </a:path>
                <a:path w="358139" h="10160">
                  <a:moveTo>
                    <a:pt x="3581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54317" y="1270"/>
                  </a:lnTo>
                  <a:lnTo>
                    <a:pt x="354317" y="2540"/>
                  </a:lnTo>
                  <a:lnTo>
                    <a:pt x="355600" y="2540"/>
                  </a:lnTo>
                  <a:lnTo>
                    <a:pt x="355600" y="1270"/>
                  </a:lnTo>
                  <a:lnTo>
                    <a:pt x="358140" y="1270"/>
                  </a:lnTo>
                  <a:lnTo>
                    <a:pt x="358140" y="0"/>
                  </a:lnTo>
                  <a:close/>
                </a:path>
              </a:pathLst>
            </a:custGeom>
            <a:solidFill>
              <a:srgbClr val="A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5184140" y="1883409"/>
              <a:ext cx="342900" cy="8890"/>
            </a:xfrm>
            <a:custGeom>
              <a:avLst/>
              <a:gdLst/>
              <a:ahLst/>
              <a:cxnLst/>
              <a:rect l="l" t="t" r="r" b="b"/>
              <a:pathLst>
                <a:path w="342900" h="8889">
                  <a:moveTo>
                    <a:pt x="335267" y="1270"/>
                  </a:moveTo>
                  <a:lnTo>
                    <a:pt x="0" y="1270"/>
                  </a:lnTo>
                  <a:lnTo>
                    <a:pt x="0" y="3810"/>
                  </a:lnTo>
                  <a:lnTo>
                    <a:pt x="335267" y="3810"/>
                  </a:lnTo>
                  <a:lnTo>
                    <a:pt x="335267" y="1270"/>
                  </a:lnTo>
                  <a:close/>
                </a:path>
                <a:path w="342900" h="8889">
                  <a:moveTo>
                    <a:pt x="337820" y="3810"/>
                  </a:moveTo>
                  <a:lnTo>
                    <a:pt x="336550" y="3810"/>
                  </a:lnTo>
                  <a:lnTo>
                    <a:pt x="33655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337820" y="6350"/>
                  </a:lnTo>
                  <a:lnTo>
                    <a:pt x="337820" y="5080"/>
                  </a:lnTo>
                  <a:lnTo>
                    <a:pt x="337820" y="3810"/>
                  </a:lnTo>
                  <a:close/>
                </a:path>
                <a:path w="342900" h="8889">
                  <a:moveTo>
                    <a:pt x="340360" y="0"/>
                  </a:moveTo>
                  <a:lnTo>
                    <a:pt x="337820" y="0"/>
                  </a:lnTo>
                  <a:lnTo>
                    <a:pt x="337820" y="1270"/>
                  </a:lnTo>
                  <a:lnTo>
                    <a:pt x="340360" y="1270"/>
                  </a:lnTo>
                  <a:lnTo>
                    <a:pt x="340360" y="0"/>
                  </a:lnTo>
                  <a:close/>
                </a:path>
                <a:path w="342900" h="8889">
                  <a:moveTo>
                    <a:pt x="342900" y="7620"/>
                  </a:moveTo>
                  <a:lnTo>
                    <a:pt x="341617" y="7620"/>
                  </a:lnTo>
                  <a:lnTo>
                    <a:pt x="341617" y="6350"/>
                  </a:lnTo>
                  <a:lnTo>
                    <a:pt x="339090" y="6350"/>
                  </a:lnTo>
                  <a:lnTo>
                    <a:pt x="33909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342900" y="8890"/>
                  </a:lnTo>
                  <a:lnTo>
                    <a:pt x="342900" y="7620"/>
                  </a:lnTo>
                  <a:close/>
                </a:path>
              </a:pathLst>
            </a:custGeom>
            <a:solidFill>
              <a:srgbClr val="A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5184140" y="1892299"/>
              <a:ext cx="353060" cy="10160"/>
            </a:xfrm>
            <a:custGeom>
              <a:avLst/>
              <a:gdLst/>
              <a:ahLst/>
              <a:cxnLst/>
              <a:rect l="l" t="t" r="r" b="b"/>
              <a:pathLst>
                <a:path w="353060" h="10160">
                  <a:moveTo>
                    <a:pt x="3429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42900" y="1270"/>
                  </a:lnTo>
                  <a:lnTo>
                    <a:pt x="342900" y="0"/>
                  </a:lnTo>
                  <a:close/>
                </a:path>
                <a:path w="353060" h="10160">
                  <a:moveTo>
                    <a:pt x="345440" y="1270"/>
                  </a:moveTo>
                  <a:lnTo>
                    <a:pt x="344170" y="1270"/>
                  </a:lnTo>
                  <a:lnTo>
                    <a:pt x="34417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45440" y="3810"/>
                  </a:lnTo>
                  <a:lnTo>
                    <a:pt x="345440" y="2540"/>
                  </a:lnTo>
                  <a:lnTo>
                    <a:pt x="345440" y="1270"/>
                  </a:lnTo>
                  <a:close/>
                </a:path>
                <a:path w="353060" h="10160">
                  <a:moveTo>
                    <a:pt x="349250" y="5080"/>
                  </a:moveTo>
                  <a:lnTo>
                    <a:pt x="347967" y="5080"/>
                  </a:lnTo>
                  <a:lnTo>
                    <a:pt x="347967" y="3810"/>
                  </a:lnTo>
                  <a:lnTo>
                    <a:pt x="346710" y="3810"/>
                  </a:lnTo>
                  <a:lnTo>
                    <a:pt x="346710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349250" y="7620"/>
                  </a:lnTo>
                  <a:lnTo>
                    <a:pt x="349250" y="5080"/>
                  </a:lnTo>
                  <a:close/>
                </a:path>
                <a:path w="353060" h="10160">
                  <a:moveTo>
                    <a:pt x="353060" y="7620"/>
                  </a:moveTo>
                  <a:lnTo>
                    <a:pt x="351790" y="7620"/>
                  </a:lnTo>
                  <a:lnTo>
                    <a:pt x="35179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353060" y="10160"/>
                  </a:lnTo>
                  <a:lnTo>
                    <a:pt x="353060" y="8890"/>
                  </a:lnTo>
                  <a:lnTo>
                    <a:pt x="353060" y="7620"/>
                  </a:lnTo>
                  <a:close/>
                </a:path>
              </a:pathLst>
            </a:custGeom>
            <a:solidFill>
              <a:srgbClr val="A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5184140" y="1902459"/>
              <a:ext cx="364490" cy="10160"/>
            </a:xfrm>
            <a:custGeom>
              <a:avLst/>
              <a:gdLst/>
              <a:ahLst/>
              <a:cxnLst/>
              <a:rect l="l" t="t" r="r" b="b"/>
              <a:pathLst>
                <a:path w="364489" h="10160">
                  <a:moveTo>
                    <a:pt x="356870" y="1270"/>
                  </a:moveTo>
                  <a:lnTo>
                    <a:pt x="355600" y="1270"/>
                  </a:lnTo>
                  <a:lnTo>
                    <a:pt x="355600" y="0"/>
                  </a:lnTo>
                  <a:lnTo>
                    <a:pt x="354317" y="0"/>
                  </a:lnTo>
                  <a:lnTo>
                    <a:pt x="35431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56870" y="3810"/>
                  </a:lnTo>
                  <a:lnTo>
                    <a:pt x="356870" y="1270"/>
                  </a:lnTo>
                  <a:close/>
                </a:path>
                <a:path w="364489" h="10160">
                  <a:moveTo>
                    <a:pt x="360667" y="3810"/>
                  </a:moveTo>
                  <a:lnTo>
                    <a:pt x="358140" y="3810"/>
                  </a:lnTo>
                  <a:lnTo>
                    <a:pt x="35814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360667" y="6350"/>
                  </a:lnTo>
                  <a:lnTo>
                    <a:pt x="360667" y="5080"/>
                  </a:lnTo>
                  <a:lnTo>
                    <a:pt x="360667" y="3810"/>
                  </a:lnTo>
                  <a:close/>
                </a:path>
                <a:path w="364489" h="10160">
                  <a:moveTo>
                    <a:pt x="364490" y="7620"/>
                  </a:moveTo>
                  <a:lnTo>
                    <a:pt x="363220" y="7620"/>
                  </a:lnTo>
                  <a:lnTo>
                    <a:pt x="363220" y="6350"/>
                  </a:lnTo>
                  <a:lnTo>
                    <a:pt x="361950" y="6350"/>
                  </a:lnTo>
                  <a:lnTo>
                    <a:pt x="361950" y="762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364490" y="10160"/>
                  </a:lnTo>
                  <a:lnTo>
                    <a:pt x="364490" y="7620"/>
                  </a:lnTo>
                  <a:close/>
                </a:path>
              </a:pathLst>
            </a:custGeom>
            <a:solidFill>
              <a:srgbClr val="A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5184140" y="1912619"/>
              <a:ext cx="377190" cy="10160"/>
            </a:xfrm>
            <a:custGeom>
              <a:avLst/>
              <a:gdLst/>
              <a:ahLst/>
              <a:cxnLst/>
              <a:rect l="l" t="t" r="r" b="b"/>
              <a:pathLst>
                <a:path w="377189" h="10160">
                  <a:moveTo>
                    <a:pt x="367017" y="0"/>
                  </a:moveTo>
                  <a:lnTo>
                    <a:pt x="365760" y="0"/>
                  </a:lnTo>
                  <a:lnTo>
                    <a:pt x="36576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367017" y="2540"/>
                  </a:lnTo>
                  <a:lnTo>
                    <a:pt x="367017" y="1270"/>
                  </a:lnTo>
                  <a:lnTo>
                    <a:pt x="367017" y="0"/>
                  </a:lnTo>
                  <a:close/>
                </a:path>
                <a:path w="377189" h="10160">
                  <a:moveTo>
                    <a:pt x="372110" y="3810"/>
                  </a:moveTo>
                  <a:lnTo>
                    <a:pt x="370840" y="3810"/>
                  </a:lnTo>
                  <a:lnTo>
                    <a:pt x="370840" y="2540"/>
                  </a:lnTo>
                  <a:lnTo>
                    <a:pt x="369570" y="2540"/>
                  </a:lnTo>
                  <a:lnTo>
                    <a:pt x="369570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372110" y="6350"/>
                  </a:lnTo>
                  <a:lnTo>
                    <a:pt x="372110" y="3810"/>
                  </a:lnTo>
                  <a:close/>
                </a:path>
                <a:path w="377189" h="10160">
                  <a:moveTo>
                    <a:pt x="374650" y="6350"/>
                  </a:moveTo>
                  <a:lnTo>
                    <a:pt x="373367" y="6350"/>
                  </a:lnTo>
                  <a:lnTo>
                    <a:pt x="373367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374650" y="8890"/>
                  </a:lnTo>
                  <a:lnTo>
                    <a:pt x="374650" y="7620"/>
                  </a:lnTo>
                  <a:lnTo>
                    <a:pt x="374650" y="6350"/>
                  </a:lnTo>
                  <a:close/>
                </a:path>
                <a:path w="377189" h="10160">
                  <a:moveTo>
                    <a:pt x="377190" y="8890"/>
                  </a:moveTo>
                  <a:lnTo>
                    <a:pt x="375920" y="8890"/>
                  </a:lnTo>
                  <a:lnTo>
                    <a:pt x="375920" y="10160"/>
                  </a:lnTo>
                  <a:lnTo>
                    <a:pt x="377190" y="10160"/>
                  </a:lnTo>
                  <a:lnTo>
                    <a:pt x="377190" y="8890"/>
                  </a:lnTo>
                  <a:close/>
                </a:path>
              </a:pathLst>
            </a:custGeom>
            <a:solidFill>
              <a:srgbClr val="A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5184140" y="1922779"/>
              <a:ext cx="389890" cy="10160"/>
            </a:xfrm>
            <a:custGeom>
              <a:avLst/>
              <a:gdLst/>
              <a:ahLst/>
              <a:cxnLst/>
              <a:rect l="l" t="t" r="r" b="b"/>
              <a:pathLst>
                <a:path w="389889" h="10160">
                  <a:moveTo>
                    <a:pt x="37971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79717" y="2540"/>
                  </a:lnTo>
                  <a:lnTo>
                    <a:pt x="379717" y="0"/>
                  </a:lnTo>
                  <a:close/>
                </a:path>
                <a:path w="389889" h="10160">
                  <a:moveTo>
                    <a:pt x="382270" y="2540"/>
                  </a:moveTo>
                  <a:lnTo>
                    <a:pt x="381000" y="2540"/>
                  </a:lnTo>
                  <a:lnTo>
                    <a:pt x="38100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82270" y="5080"/>
                  </a:lnTo>
                  <a:lnTo>
                    <a:pt x="382270" y="3810"/>
                  </a:lnTo>
                  <a:lnTo>
                    <a:pt x="382270" y="2540"/>
                  </a:lnTo>
                  <a:close/>
                </a:path>
                <a:path w="389889" h="10160">
                  <a:moveTo>
                    <a:pt x="386067" y="6350"/>
                  </a:moveTo>
                  <a:lnTo>
                    <a:pt x="384810" y="6350"/>
                  </a:lnTo>
                  <a:lnTo>
                    <a:pt x="384810" y="5080"/>
                  </a:lnTo>
                  <a:lnTo>
                    <a:pt x="383540" y="5080"/>
                  </a:lnTo>
                  <a:lnTo>
                    <a:pt x="383540" y="635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386067" y="8890"/>
                  </a:lnTo>
                  <a:lnTo>
                    <a:pt x="386067" y="6350"/>
                  </a:lnTo>
                  <a:close/>
                </a:path>
                <a:path w="389889" h="10160">
                  <a:moveTo>
                    <a:pt x="389890" y="8890"/>
                  </a:moveTo>
                  <a:lnTo>
                    <a:pt x="388620" y="8890"/>
                  </a:lnTo>
                  <a:lnTo>
                    <a:pt x="388620" y="10160"/>
                  </a:lnTo>
                  <a:lnTo>
                    <a:pt x="389890" y="10160"/>
                  </a:lnTo>
                  <a:lnTo>
                    <a:pt x="389890" y="8890"/>
                  </a:lnTo>
                  <a:close/>
                </a:path>
              </a:pathLst>
            </a:custGeom>
            <a:solidFill>
              <a:srgbClr val="AA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5184140" y="1932939"/>
              <a:ext cx="400050" cy="10160"/>
            </a:xfrm>
            <a:custGeom>
              <a:avLst/>
              <a:gdLst/>
              <a:ahLst/>
              <a:cxnLst/>
              <a:rect l="l" t="t" r="r" b="b"/>
              <a:pathLst>
                <a:path w="400050" h="10160">
                  <a:moveTo>
                    <a:pt x="3898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89890" y="1270"/>
                  </a:lnTo>
                  <a:lnTo>
                    <a:pt x="389890" y="0"/>
                  </a:lnTo>
                  <a:close/>
                </a:path>
                <a:path w="400050" h="10160">
                  <a:moveTo>
                    <a:pt x="393700" y="2540"/>
                  </a:moveTo>
                  <a:lnTo>
                    <a:pt x="392417" y="2540"/>
                  </a:lnTo>
                  <a:lnTo>
                    <a:pt x="392417" y="1270"/>
                  </a:lnTo>
                  <a:lnTo>
                    <a:pt x="391160" y="1270"/>
                  </a:lnTo>
                  <a:lnTo>
                    <a:pt x="391160" y="254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393700" y="5080"/>
                  </a:lnTo>
                  <a:lnTo>
                    <a:pt x="393700" y="2540"/>
                  </a:lnTo>
                  <a:close/>
                </a:path>
                <a:path w="400050" h="10160">
                  <a:moveTo>
                    <a:pt x="396240" y="5080"/>
                  </a:moveTo>
                  <a:lnTo>
                    <a:pt x="394970" y="5080"/>
                  </a:lnTo>
                  <a:lnTo>
                    <a:pt x="39497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396240" y="7620"/>
                  </a:lnTo>
                  <a:lnTo>
                    <a:pt x="396240" y="6350"/>
                  </a:lnTo>
                  <a:lnTo>
                    <a:pt x="396240" y="5080"/>
                  </a:lnTo>
                  <a:close/>
                </a:path>
                <a:path w="400050" h="10160">
                  <a:moveTo>
                    <a:pt x="400050" y="8890"/>
                  </a:moveTo>
                  <a:lnTo>
                    <a:pt x="398767" y="8890"/>
                  </a:lnTo>
                  <a:lnTo>
                    <a:pt x="398767" y="7620"/>
                  </a:lnTo>
                  <a:lnTo>
                    <a:pt x="397510" y="7620"/>
                  </a:lnTo>
                  <a:lnTo>
                    <a:pt x="39751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00050" y="10160"/>
                  </a:lnTo>
                  <a:lnTo>
                    <a:pt x="400050" y="8890"/>
                  </a:lnTo>
                  <a:close/>
                </a:path>
              </a:pathLst>
            </a:custGeom>
            <a:solidFill>
              <a:srgbClr val="AB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5184140" y="1943099"/>
              <a:ext cx="410209" cy="10160"/>
            </a:xfrm>
            <a:custGeom>
              <a:avLst/>
              <a:gdLst/>
              <a:ahLst/>
              <a:cxnLst/>
              <a:rect l="l" t="t" r="r" b="b"/>
              <a:pathLst>
                <a:path w="410210" h="10160">
                  <a:moveTo>
                    <a:pt x="12192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121920" y="10160"/>
                  </a:lnTo>
                  <a:lnTo>
                    <a:pt x="121920" y="8890"/>
                  </a:lnTo>
                  <a:close/>
                </a:path>
                <a:path w="410210" h="10160">
                  <a:moveTo>
                    <a:pt x="12192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121920" y="7620"/>
                  </a:lnTo>
                  <a:lnTo>
                    <a:pt x="121920" y="5080"/>
                  </a:lnTo>
                  <a:close/>
                </a:path>
                <a:path w="410210" h="10160">
                  <a:moveTo>
                    <a:pt x="4000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400050" y="1270"/>
                  </a:lnTo>
                  <a:lnTo>
                    <a:pt x="400050" y="0"/>
                  </a:lnTo>
                  <a:close/>
                </a:path>
                <a:path w="410210" h="10160">
                  <a:moveTo>
                    <a:pt x="402590" y="1270"/>
                  </a:moveTo>
                  <a:lnTo>
                    <a:pt x="401320" y="1270"/>
                  </a:lnTo>
                  <a:lnTo>
                    <a:pt x="40132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4460" y="3810"/>
                  </a:lnTo>
                  <a:lnTo>
                    <a:pt x="124460" y="5080"/>
                  </a:lnTo>
                  <a:lnTo>
                    <a:pt x="127000" y="5080"/>
                  </a:lnTo>
                  <a:lnTo>
                    <a:pt x="127000" y="3810"/>
                  </a:lnTo>
                  <a:lnTo>
                    <a:pt x="402590" y="3810"/>
                  </a:lnTo>
                  <a:lnTo>
                    <a:pt x="402590" y="2540"/>
                  </a:lnTo>
                  <a:lnTo>
                    <a:pt x="402590" y="1270"/>
                  </a:lnTo>
                  <a:close/>
                </a:path>
                <a:path w="410210" h="10160">
                  <a:moveTo>
                    <a:pt x="407657" y="5080"/>
                  </a:moveTo>
                  <a:lnTo>
                    <a:pt x="406400" y="5080"/>
                  </a:lnTo>
                  <a:lnTo>
                    <a:pt x="406400" y="3810"/>
                  </a:lnTo>
                  <a:lnTo>
                    <a:pt x="403860" y="3810"/>
                  </a:lnTo>
                  <a:lnTo>
                    <a:pt x="403860" y="5080"/>
                  </a:lnTo>
                  <a:lnTo>
                    <a:pt x="129540" y="5080"/>
                  </a:lnTo>
                  <a:lnTo>
                    <a:pt x="129540" y="7620"/>
                  </a:lnTo>
                  <a:lnTo>
                    <a:pt x="132080" y="7620"/>
                  </a:lnTo>
                  <a:lnTo>
                    <a:pt x="132080" y="8890"/>
                  </a:lnTo>
                  <a:lnTo>
                    <a:pt x="134620" y="8890"/>
                  </a:lnTo>
                  <a:lnTo>
                    <a:pt x="134620" y="7620"/>
                  </a:lnTo>
                  <a:lnTo>
                    <a:pt x="407657" y="7620"/>
                  </a:lnTo>
                  <a:lnTo>
                    <a:pt x="407657" y="5080"/>
                  </a:lnTo>
                  <a:close/>
                </a:path>
                <a:path w="410210" h="10160">
                  <a:moveTo>
                    <a:pt x="410210" y="7620"/>
                  </a:moveTo>
                  <a:lnTo>
                    <a:pt x="408940" y="7620"/>
                  </a:lnTo>
                  <a:lnTo>
                    <a:pt x="408940" y="8890"/>
                  </a:lnTo>
                  <a:lnTo>
                    <a:pt x="134620" y="8890"/>
                  </a:lnTo>
                  <a:lnTo>
                    <a:pt x="134620" y="10160"/>
                  </a:lnTo>
                  <a:lnTo>
                    <a:pt x="410210" y="10160"/>
                  </a:lnTo>
                  <a:lnTo>
                    <a:pt x="410210" y="8890"/>
                  </a:lnTo>
                  <a:lnTo>
                    <a:pt x="410210" y="7620"/>
                  </a:lnTo>
                  <a:close/>
                </a:path>
              </a:pathLst>
            </a:custGeom>
            <a:solidFill>
              <a:srgbClr val="A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5184140" y="1953259"/>
              <a:ext cx="420370" cy="10160"/>
            </a:xfrm>
            <a:custGeom>
              <a:avLst/>
              <a:gdLst/>
              <a:ahLst/>
              <a:cxnLst/>
              <a:rect l="l" t="t" r="r" b="b"/>
              <a:pathLst>
                <a:path w="420370" h="10160">
                  <a:moveTo>
                    <a:pt x="121920" y="7620"/>
                  </a:moveTo>
                  <a:lnTo>
                    <a:pt x="0" y="7620"/>
                  </a:lnTo>
                  <a:lnTo>
                    <a:pt x="0" y="10160"/>
                  </a:lnTo>
                  <a:lnTo>
                    <a:pt x="121920" y="10160"/>
                  </a:lnTo>
                  <a:lnTo>
                    <a:pt x="121920" y="7620"/>
                  </a:lnTo>
                  <a:close/>
                </a:path>
                <a:path w="420370" h="10160">
                  <a:moveTo>
                    <a:pt x="121920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121920" y="6350"/>
                  </a:lnTo>
                  <a:lnTo>
                    <a:pt x="121920" y="5080"/>
                  </a:lnTo>
                  <a:close/>
                </a:path>
                <a:path w="420370" h="10160">
                  <a:moveTo>
                    <a:pt x="121920" y="1270"/>
                  </a:moveTo>
                  <a:lnTo>
                    <a:pt x="0" y="1270"/>
                  </a:lnTo>
                  <a:lnTo>
                    <a:pt x="0" y="3810"/>
                  </a:lnTo>
                  <a:lnTo>
                    <a:pt x="121920" y="3810"/>
                  </a:lnTo>
                  <a:lnTo>
                    <a:pt x="121920" y="1270"/>
                  </a:lnTo>
                  <a:close/>
                </a:path>
                <a:path w="420370" h="10160">
                  <a:moveTo>
                    <a:pt x="139700" y="0"/>
                  </a:moveTo>
                  <a:lnTo>
                    <a:pt x="137160" y="0"/>
                  </a:lnTo>
                  <a:lnTo>
                    <a:pt x="137160" y="1270"/>
                  </a:lnTo>
                  <a:lnTo>
                    <a:pt x="139700" y="1270"/>
                  </a:lnTo>
                  <a:lnTo>
                    <a:pt x="139700" y="0"/>
                  </a:lnTo>
                  <a:close/>
                </a:path>
                <a:path w="420370" h="10160">
                  <a:moveTo>
                    <a:pt x="414007" y="1270"/>
                  </a:moveTo>
                  <a:lnTo>
                    <a:pt x="412750" y="1270"/>
                  </a:lnTo>
                  <a:lnTo>
                    <a:pt x="412750" y="0"/>
                  </a:lnTo>
                  <a:lnTo>
                    <a:pt x="411480" y="0"/>
                  </a:lnTo>
                  <a:lnTo>
                    <a:pt x="411480" y="1270"/>
                  </a:lnTo>
                  <a:lnTo>
                    <a:pt x="142240" y="1270"/>
                  </a:lnTo>
                  <a:lnTo>
                    <a:pt x="142240" y="3810"/>
                  </a:lnTo>
                  <a:lnTo>
                    <a:pt x="144780" y="3810"/>
                  </a:lnTo>
                  <a:lnTo>
                    <a:pt x="144780" y="5080"/>
                  </a:lnTo>
                  <a:lnTo>
                    <a:pt x="147320" y="5080"/>
                  </a:lnTo>
                  <a:lnTo>
                    <a:pt x="147320" y="3810"/>
                  </a:lnTo>
                  <a:lnTo>
                    <a:pt x="414007" y="3810"/>
                  </a:lnTo>
                  <a:lnTo>
                    <a:pt x="414007" y="1270"/>
                  </a:lnTo>
                  <a:close/>
                </a:path>
                <a:path w="420370" h="10160">
                  <a:moveTo>
                    <a:pt x="416560" y="3810"/>
                  </a:moveTo>
                  <a:lnTo>
                    <a:pt x="415290" y="3810"/>
                  </a:lnTo>
                  <a:lnTo>
                    <a:pt x="415290" y="5080"/>
                  </a:lnTo>
                  <a:lnTo>
                    <a:pt x="147320" y="5080"/>
                  </a:lnTo>
                  <a:lnTo>
                    <a:pt x="147320" y="6350"/>
                  </a:lnTo>
                  <a:lnTo>
                    <a:pt x="149860" y="6350"/>
                  </a:lnTo>
                  <a:lnTo>
                    <a:pt x="149860" y="7620"/>
                  </a:lnTo>
                  <a:lnTo>
                    <a:pt x="152400" y="7620"/>
                  </a:lnTo>
                  <a:lnTo>
                    <a:pt x="152400" y="6350"/>
                  </a:lnTo>
                  <a:lnTo>
                    <a:pt x="416560" y="6350"/>
                  </a:lnTo>
                  <a:lnTo>
                    <a:pt x="416560" y="5080"/>
                  </a:lnTo>
                  <a:lnTo>
                    <a:pt x="416560" y="3810"/>
                  </a:lnTo>
                  <a:close/>
                </a:path>
                <a:path w="420370" h="10160">
                  <a:moveTo>
                    <a:pt x="420357" y="7620"/>
                  </a:moveTo>
                  <a:lnTo>
                    <a:pt x="419100" y="7620"/>
                  </a:lnTo>
                  <a:lnTo>
                    <a:pt x="419100" y="6350"/>
                  </a:lnTo>
                  <a:lnTo>
                    <a:pt x="417830" y="6350"/>
                  </a:lnTo>
                  <a:lnTo>
                    <a:pt x="417830" y="7620"/>
                  </a:lnTo>
                  <a:lnTo>
                    <a:pt x="154940" y="7620"/>
                  </a:lnTo>
                  <a:lnTo>
                    <a:pt x="154940" y="10160"/>
                  </a:lnTo>
                  <a:lnTo>
                    <a:pt x="420357" y="10160"/>
                  </a:lnTo>
                  <a:lnTo>
                    <a:pt x="420357" y="7620"/>
                  </a:lnTo>
                  <a:close/>
                </a:path>
              </a:pathLst>
            </a:custGeom>
            <a:solidFill>
              <a:srgbClr val="A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5184140" y="1963419"/>
              <a:ext cx="429259" cy="8890"/>
            </a:xfrm>
            <a:custGeom>
              <a:avLst/>
              <a:gdLst/>
              <a:ahLst/>
              <a:cxnLst/>
              <a:rect l="l" t="t" r="r" b="b"/>
              <a:pathLst>
                <a:path w="429260" h="8889">
                  <a:moveTo>
                    <a:pt x="121920" y="7620"/>
                  </a:moveTo>
                  <a:lnTo>
                    <a:pt x="0" y="7620"/>
                  </a:lnTo>
                  <a:lnTo>
                    <a:pt x="0" y="8890"/>
                  </a:lnTo>
                  <a:lnTo>
                    <a:pt x="121920" y="8890"/>
                  </a:lnTo>
                  <a:lnTo>
                    <a:pt x="121920" y="7620"/>
                  </a:lnTo>
                  <a:close/>
                </a:path>
                <a:path w="429260" h="8889">
                  <a:moveTo>
                    <a:pt x="121920" y="3810"/>
                  </a:moveTo>
                  <a:lnTo>
                    <a:pt x="0" y="3810"/>
                  </a:lnTo>
                  <a:lnTo>
                    <a:pt x="0" y="6350"/>
                  </a:lnTo>
                  <a:lnTo>
                    <a:pt x="121920" y="6350"/>
                  </a:lnTo>
                  <a:lnTo>
                    <a:pt x="121920" y="3810"/>
                  </a:lnTo>
                  <a:close/>
                </a:path>
                <a:path w="429260" h="8889">
                  <a:moveTo>
                    <a:pt x="121920" y="1270"/>
                  </a:moveTo>
                  <a:lnTo>
                    <a:pt x="0" y="1270"/>
                  </a:lnTo>
                  <a:lnTo>
                    <a:pt x="0" y="2540"/>
                  </a:lnTo>
                  <a:lnTo>
                    <a:pt x="121920" y="2540"/>
                  </a:lnTo>
                  <a:lnTo>
                    <a:pt x="121920" y="1270"/>
                  </a:lnTo>
                  <a:close/>
                </a:path>
                <a:path w="429260" h="8889">
                  <a:moveTo>
                    <a:pt x="160020" y="0"/>
                  </a:moveTo>
                  <a:lnTo>
                    <a:pt x="157480" y="0"/>
                  </a:lnTo>
                  <a:lnTo>
                    <a:pt x="157480" y="1270"/>
                  </a:lnTo>
                  <a:lnTo>
                    <a:pt x="160020" y="1270"/>
                  </a:lnTo>
                  <a:lnTo>
                    <a:pt x="160020" y="0"/>
                  </a:lnTo>
                  <a:close/>
                </a:path>
                <a:path w="429260" h="8889">
                  <a:moveTo>
                    <a:pt x="422910" y="0"/>
                  </a:moveTo>
                  <a:lnTo>
                    <a:pt x="421640" y="0"/>
                  </a:lnTo>
                  <a:lnTo>
                    <a:pt x="421640" y="1270"/>
                  </a:lnTo>
                  <a:lnTo>
                    <a:pt x="160020" y="1270"/>
                  </a:lnTo>
                  <a:lnTo>
                    <a:pt x="160020" y="2540"/>
                  </a:lnTo>
                  <a:lnTo>
                    <a:pt x="161290" y="2540"/>
                  </a:lnTo>
                  <a:lnTo>
                    <a:pt x="161290" y="3810"/>
                  </a:lnTo>
                  <a:lnTo>
                    <a:pt x="163830" y="3810"/>
                  </a:lnTo>
                  <a:lnTo>
                    <a:pt x="163830" y="2540"/>
                  </a:lnTo>
                  <a:lnTo>
                    <a:pt x="422910" y="2540"/>
                  </a:lnTo>
                  <a:lnTo>
                    <a:pt x="422910" y="1270"/>
                  </a:lnTo>
                  <a:lnTo>
                    <a:pt x="422910" y="0"/>
                  </a:lnTo>
                  <a:close/>
                </a:path>
                <a:path w="429260" h="8889">
                  <a:moveTo>
                    <a:pt x="426720" y="3810"/>
                  </a:moveTo>
                  <a:lnTo>
                    <a:pt x="425450" y="3810"/>
                  </a:lnTo>
                  <a:lnTo>
                    <a:pt x="425450" y="2540"/>
                  </a:lnTo>
                  <a:lnTo>
                    <a:pt x="424167" y="2540"/>
                  </a:lnTo>
                  <a:lnTo>
                    <a:pt x="424167" y="3810"/>
                  </a:lnTo>
                  <a:lnTo>
                    <a:pt x="166370" y="3810"/>
                  </a:lnTo>
                  <a:lnTo>
                    <a:pt x="166370" y="6350"/>
                  </a:lnTo>
                  <a:lnTo>
                    <a:pt x="168910" y="6350"/>
                  </a:lnTo>
                  <a:lnTo>
                    <a:pt x="168910" y="7620"/>
                  </a:lnTo>
                  <a:lnTo>
                    <a:pt x="170180" y="7620"/>
                  </a:lnTo>
                  <a:lnTo>
                    <a:pt x="170180" y="6350"/>
                  </a:lnTo>
                  <a:lnTo>
                    <a:pt x="426720" y="6350"/>
                  </a:lnTo>
                  <a:lnTo>
                    <a:pt x="426720" y="3810"/>
                  </a:lnTo>
                  <a:close/>
                </a:path>
                <a:path w="429260" h="8889">
                  <a:moveTo>
                    <a:pt x="429260" y="6350"/>
                  </a:moveTo>
                  <a:lnTo>
                    <a:pt x="427990" y="6350"/>
                  </a:lnTo>
                  <a:lnTo>
                    <a:pt x="427990" y="7620"/>
                  </a:lnTo>
                  <a:lnTo>
                    <a:pt x="170180" y="7620"/>
                  </a:lnTo>
                  <a:lnTo>
                    <a:pt x="170180" y="8890"/>
                  </a:lnTo>
                  <a:lnTo>
                    <a:pt x="429260" y="8890"/>
                  </a:lnTo>
                  <a:lnTo>
                    <a:pt x="429260" y="7620"/>
                  </a:lnTo>
                  <a:lnTo>
                    <a:pt x="429260" y="6350"/>
                  </a:lnTo>
                  <a:close/>
                </a:path>
              </a:pathLst>
            </a:custGeom>
            <a:solidFill>
              <a:srgbClr val="A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5184140" y="1972309"/>
              <a:ext cx="438150" cy="10160"/>
            </a:xfrm>
            <a:custGeom>
              <a:avLst/>
              <a:gdLst/>
              <a:ahLst/>
              <a:cxnLst/>
              <a:rect l="l" t="t" r="r" b="b"/>
              <a:pathLst>
                <a:path w="438150" h="10160">
                  <a:moveTo>
                    <a:pt x="123190" y="7620"/>
                  </a:moveTo>
                  <a:lnTo>
                    <a:pt x="0" y="7620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7620"/>
                  </a:lnTo>
                  <a:close/>
                </a:path>
                <a:path w="438150" h="10160">
                  <a:moveTo>
                    <a:pt x="123190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123190" y="6350"/>
                  </a:lnTo>
                  <a:lnTo>
                    <a:pt x="123190" y="5080"/>
                  </a:lnTo>
                  <a:close/>
                </a:path>
                <a:path w="438150" h="10160">
                  <a:moveTo>
                    <a:pt x="123190" y="1270"/>
                  </a:moveTo>
                  <a:lnTo>
                    <a:pt x="0" y="1270"/>
                  </a:lnTo>
                  <a:lnTo>
                    <a:pt x="0" y="3810"/>
                  </a:lnTo>
                  <a:lnTo>
                    <a:pt x="123190" y="3810"/>
                  </a:lnTo>
                  <a:lnTo>
                    <a:pt x="123190" y="1270"/>
                  </a:lnTo>
                  <a:close/>
                </a:path>
                <a:path w="438150" h="10160">
                  <a:moveTo>
                    <a:pt x="175260" y="0"/>
                  </a:moveTo>
                  <a:lnTo>
                    <a:pt x="172720" y="0"/>
                  </a:lnTo>
                  <a:lnTo>
                    <a:pt x="172720" y="1270"/>
                  </a:lnTo>
                  <a:lnTo>
                    <a:pt x="175260" y="1270"/>
                  </a:lnTo>
                  <a:lnTo>
                    <a:pt x="175260" y="0"/>
                  </a:lnTo>
                  <a:close/>
                </a:path>
                <a:path w="438150" h="10160">
                  <a:moveTo>
                    <a:pt x="431800" y="1270"/>
                  </a:moveTo>
                  <a:lnTo>
                    <a:pt x="430530" y="1270"/>
                  </a:lnTo>
                  <a:lnTo>
                    <a:pt x="430530" y="0"/>
                  </a:lnTo>
                  <a:lnTo>
                    <a:pt x="429260" y="0"/>
                  </a:lnTo>
                  <a:lnTo>
                    <a:pt x="429260" y="1270"/>
                  </a:lnTo>
                  <a:lnTo>
                    <a:pt x="176530" y="1270"/>
                  </a:lnTo>
                  <a:lnTo>
                    <a:pt x="176530" y="3810"/>
                  </a:lnTo>
                  <a:lnTo>
                    <a:pt x="179070" y="3810"/>
                  </a:lnTo>
                  <a:lnTo>
                    <a:pt x="179070" y="5080"/>
                  </a:lnTo>
                  <a:lnTo>
                    <a:pt x="181610" y="5080"/>
                  </a:lnTo>
                  <a:lnTo>
                    <a:pt x="181610" y="3810"/>
                  </a:lnTo>
                  <a:lnTo>
                    <a:pt x="431800" y="3810"/>
                  </a:lnTo>
                  <a:lnTo>
                    <a:pt x="431800" y="1270"/>
                  </a:lnTo>
                  <a:close/>
                </a:path>
                <a:path w="438150" h="10160">
                  <a:moveTo>
                    <a:pt x="434340" y="3810"/>
                  </a:moveTo>
                  <a:lnTo>
                    <a:pt x="433070" y="3810"/>
                  </a:lnTo>
                  <a:lnTo>
                    <a:pt x="433070" y="5080"/>
                  </a:lnTo>
                  <a:lnTo>
                    <a:pt x="181610" y="5080"/>
                  </a:lnTo>
                  <a:lnTo>
                    <a:pt x="181610" y="6350"/>
                  </a:lnTo>
                  <a:lnTo>
                    <a:pt x="184150" y="6350"/>
                  </a:lnTo>
                  <a:lnTo>
                    <a:pt x="184150" y="7620"/>
                  </a:lnTo>
                  <a:lnTo>
                    <a:pt x="185420" y="7620"/>
                  </a:lnTo>
                  <a:lnTo>
                    <a:pt x="185420" y="6350"/>
                  </a:lnTo>
                  <a:lnTo>
                    <a:pt x="434340" y="6350"/>
                  </a:lnTo>
                  <a:lnTo>
                    <a:pt x="434340" y="5080"/>
                  </a:lnTo>
                  <a:lnTo>
                    <a:pt x="434340" y="3810"/>
                  </a:lnTo>
                  <a:close/>
                </a:path>
                <a:path w="438150" h="10160">
                  <a:moveTo>
                    <a:pt x="438150" y="7620"/>
                  </a:moveTo>
                  <a:lnTo>
                    <a:pt x="436880" y="7620"/>
                  </a:lnTo>
                  <a:lnTo>
                    <a:pt x="436880" y="6350"/>
                  </a:lnTo>
                  <a:lnTo>
                    <a:pt x="435610" y="6350"/>
                  </a:lnTo>
                  <a:lnTo>
                    <a:pt x="435610" y="7620"/>
                  </a:lnTo>
                  <a:lnTo>
                    <a:pt x="187960" y="7620"/>
                  </a:lnTo>
                  <a:lnTo>
                    <a:pt x="187960" y="10160"/>
                  </a:lnTo>
                  <a:lnTo>
                    <a:pt x="438150" y="10160"/>
                  </a:lnTo>
                  <a:lnTo>
                    <a:pt x="438150" y="7620"/>
                  </a:lnTo>
                  <a:close/>
                </a:path>
              </a:pathLst>
            </a:custGeom>
            <a:solidFill>
              <a:srgbClr val="A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5184140" y="1982469"/>
              <a:ext cx="448309" cy="10160"/>
            </a:xfrm>
            <a:custGeom>
              <a:avLst/>
              <a:gdLst/>
              <a:ahLst/>
              <a:cxnLst/>
              <a:rect l="l" t="t" r="r" b="b"/>
              <a:pathLst>
                <a:path w="448310" h="10160">
                  <a:moveTo>
                    <a:pt x="123190" y="7620"/>
                  </a:moveTo>
                  <a:lnTo>
                    <a:pt x="0" y="7620"/>
                  </a:lnTo>
                  <a:lnTo>
                    <a:pt x="0" y="8890"/>
                  </a:lnTo>
                  <a:lnTo>
                    <a:pt x="123190" y="8890"/>
                  </a:lnTo>
                  <a:lnTo>
                    <a:pt x="123190" y="7620"/>
                  </a:lnTo>
                  <a:close/>
                </a:path>
                <a:path w="448310" h="10160">
                  <a:moveTo>
                    <a:pt x="123190" y="3810"/>
                  </a:moveTo>
                  <a:lnTo>
                    <a:pt x="0" y="3810"/>
                  </a:lnTo>
                  <a:lnTo>
                    <a:pt x="0" y="6350"/>
                  </a:lnTo>
                  <a:lnTo>
                    <a:pt x="123190" y="6350"/>
                  </a:lnTo>
                  <a:lnTo>
                    <a:pt x="123190" y="3810"/>
                  </a:lnTo>
                  <a:close/>
                </a:path>
                <a:path w="448310" h="10160">
                  <a:moveTo>
                    <a:pt x="123190" y="1270"/>
                  </a:moveTo>
                  <a:lnTo>
                    <a:pt x="0" y="1270"/>
                  </a:lnTo>
                  <a:lnTo>
                    <a:pt x="0" y="2540"/>
                  </a:lnTo>
                  <a:lnTo>
                    <a:pt x="123190" y="2540"/>
                  </a:lnTo>
                  <a:lnTo>
                    <a:pt x="123190" y="1270"/>
                  </a:lnTo>
                  <a:close/>
                </a:path>
                <a:path w="448310" h="10160">
                  <a:moveTo>
                    <a:pt x="191770" y="0"/>
                  </a:moveTo>
                  <a:lnTo>
                    <a:pt x="190500" y="0"/>
                  </a:lnTo>
                  <a:lnTo>
                    <a:pt x="190500" y="1270"/>
                  </a:lnTo>
                  <a:lnTo>
                    <a:pt x="191770" y="1270"/>
                  </a:lnTo>
                  <a:lnTo>
                    <a:pt x="191770" y="0"/>
                  </a:lnTo>
                  <a:close/>
                </a:path>
                <a:path w="448310" h="10160">
                  <a:moveTo>
                    <a:pt x="440690" y="0"/>
                  </a:moveTo>
                  <a:lnTo>
                    <a:pt x="439420" y="0"/>
                  </a:lnTo>
                  <a:lnTo>
                    <a:pt x="439420" y="1270"/>
                  </a:lnTo>
                  <a:lnTo>
                    <a:pt x="191770" y="1270"/>
                  </a:lnTo>
                  <a:lnTo>
                    <a:pt x="191770" y="2540"/>
                  </a:lnTo>
                  <a:lnTo>
                    <a:pt x="194310" y="2540"/>
                  </a:lnTo>
                  <a:lnTo>
                    <a:pt x="194310" y="3810"/>
                  </a:lnTo>
                  <a:lnTo>
                    <a:pt x="196850" y="3810"/>
                  </a:lnTo>
                  <a:lnTo>
                    <a:pt x="196850" y="2540"/>
                  </a:lnTo>
                  <a:lnTo>
                    <a:pt x="440690" y="2540"/>
                  </a:lnTo>
                  <a:lnTo>
                    <a:pt x="440690" y="1270"/>
                  </a:lnTo>
                  <a:lnTo>
                    <a:pt x="440690" y="0"/>
                  </a:lnTo>
                  <a:close/>
                </a:path>
                <a:path w="448310" h="10160">
                  <a:moveTo>
                    <a:pt x="444500" y="3810"/>
                  </a:moveTo>
                  <a:lnTo>
                    <a:pt x="443217" y="3810"/>
                  </a:lnTo>
                  <a:lnTo>
                    <a:pt x="443217" y="2540"/>
                  </a:lnTo>
                  <a:lnTo>
                    <a:pt x="441960" y="2540"/>
                  </a:lnTo>
                  <a:lnTo>
                    <a:pt x="441960" y="3810"/>
                  </a:lnTo>
                  <a:lnTo>
                    <a:pt x="199390" y="3810"/>
                  </a:lnTo>
                  <a:lnTo>
                    <a:pt x="199390" y="6350"/>
                  </a:lnTo>
                  <a:lnTo>
                    <a:pt x="200660" y="6350"/>
                  </a:lnTo>
                  <a:lnTo>
                    <a:pt x="200660" y="7620"/>
                  </a:lnTo>
                  <a:lnTo>
                    <a:pt x="203200" y="7620"/>
                  </a:lnTo>
                  <a:lnTo>
                    <a:pt x="203200" y="6350"/>
                  </a:lnTo>
                  <a:lnTo>
                    <a:pt x="444500" y="6350"/>
                  </a:lnTo>
                  <a:lnTo>
                    <a:pt x="444500" y="3810"/>
                  </a:lnTo>
                  <a:close/>
                </a:path>
                <a:path w="448310" h="10160">
                  <a:moveTo>
                    <a:pt x="445770" y="7620"/>
                  </a:moveTo>
                  <a:lnTo>
                    <a:pt x="203200" y="7620"/>
                  </a:lnTo>
                  <a:lnTo>
                    <a:pt x="203200" y="8890"/>
                  </a:lnTo>
                  <a:lnTo>
                    <a:pt x="204470" y="8890"/>
                  </a:lnTo>
                  <a:lnTo>
                    <a:pt x="204470" y="10160"/>
                  </a:lnTo>
                  <a:lnTo>
                    <a:pt x="207010" y="10160"/>
                  </a:lnTo>
                  <a:lnTo>
                    <a:pt x="207010" y="8890"/>
                  </a:lnTo>
                  <a:lnTo>
                    <a:pt x="445770" y="8890"/>
                  </a:lnTo>
                  <a:lnTo>
                    <a:pt x="445770" y="7620"/>
                  </a:lnTo>
                  <a:close/>
                </a:path>
                <a:path w="448310" h="10160">
                  <a:moveTo>
                    <a:pt x="448310" y="8890"/>
                  </a:moveTo>
                  <a:lnTo>
                    <a:pt x="447040" y="8890"/>
                  </a:lnTo>
                  <a:lnTo>
                    <a:pt x="447040" y="10160"/>
                  </a:lnTo>
                  <a:lnTo>
                    <a:pt x="448310" y="10160"/>
                  </a:lnTo>
                  <a:lnTo>
                    <a:pt x="448310" y="8890"/>
                  </a:lnTo>
                  <a:close/>
                </a:path>
              </a:pathLst>
            </a:custGeom>
            <a:solidFill>
              <a:srgbClr val="B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5184140" y="1992629"/>
              <a:ext cx="455930" cy="10160"/>
            </a:xfrm>
            <a:custGeom>
              <a:avLst/>
              <a:gdLst/>
              <a:ahLst/>
              <a:cxnLst/>
              <a:rect l="l" t="t" r="r" b="b"/>
              <a:pathLst>
                <a:path w="455929" h="10160">
                  <a:moveTo>
                    <a:pt x="123190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123190" y="8890"/>
                  </a:lnTo>
                  <a:lnTo>
                    <a:pt x="123190" y="6350"/>
                  </a:lnTo>
                  <a:close/>
                </a:path>
                <a:path w="455929" h="10160">
                  <a:moveTo>
                    <a:pt x="123190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3190" y="5080"/>
                  </a:lnTo>
                  <a:lnTo>
                    <a:pt x="123190" y="3810"/>
                  </a:lnTo>
                  <a:close/>
                </a:path>
                <a:path w="455929" h="10160">
                  <a:moveTo>
                    <a:pt x="1231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3190" y="2540"/>
                  </a:lnTo>
                  <a:lnTo>
                    <a:pt x="123190" y="0"/>
                  </a:lnTo>
                  <a:close/>
                </a:path>
                <a:path w="455929" h="10160">
                  <a:moveTo>
                    <a:pt x="449580" y="0"/>
                  </a:moveTo>
                  <a:lnTo>
                    <a:pt x="208280" y="0"/>
                  </a:lnTo>
                  <a:lnTo>
                    <a:pt x="208280" y="2540"/>
                  </a:lnTo>
                  <a:lnTo>
                    <a:pt x="210820" y="2540"/>
                  </a:lnTo>
                  <a:lnTo>
                    <a:pt x="210820" y="3810"/>
                  </a:lnTo>
                  <a:lnTo>
                    <a:pt x="212090" y="3810"/>
                  </a:lnTo>
                  <a:lnTo>
                    <a:pt x="212090" y="2540"/>
                  </a:lnTo>
                  <a:lnTo>
                    <a:pt x="449580" y="2540"/>
                  </a:lnTo>
                  <a:lnTo>
                    <a:pt x="449580" y="0"/>
                  </a:lnTo>
                  <a:close/>
                </a:path>
                <a:path w="455929" h="10160">
                  <a:moveTo>
                    <a:pt x="452107" y="2540"/>
                  </a:moveTo>
                  <a:lnTo>
                    <a:pt x="450850" y="2540"/>
                  </a:lnTo>
                  <a:lnTo>
                    <a:pt x="450850" y="3810"/>
                  </a:lnTo>
                  <a:lnTo>
                    <a:pt x="212090" y="3810"/>
                  </a:lnTo>
                  <a:lnTo>
                    <a:pt x="212090" y="5080"/>
                  </a:lnTo>
                  <a:lnTo>
                    <a:pt x="214630" y="5080"/>
                  </a:lnTo>
                  <a:lnTo>
                    <a:pt x="214630" y="6350"/>
                  </a:lnTo>
                  <a:lnTo>
                    <a:pt x="215900" y="6350"/>
                  </a:lnTo>
                  <a:lnTo>
                    <a:pt x="215900" y="5080"/>
                  </a:lnTo>
                  <a:lnTo>
                    <a:pt x="452107" y="5080"/>
                  </a:lnTo>
                  <a:lnTo>
                    <a:pt x="452107" y="3810"/>
                  </a:lnTo>
                  <a:lnTo>
                    <a:pt x="452107" y="2540"/>
                  </a:lnTo>
                  <a:close/>
                </a:path>
                <a:path w="455929" h="10160">
                  <a:moveTo>
                    <a:pt x="455917" y="6350"/>
                  </a:moveTo>
                  <a:lnTo>
                    <a:pt x="454660" y="6350"/>
                  </a:lnTo>
                  <a:lnTo>
                    <a:pt x="454660" y="5080"/>
                  </a:lnTo>
                  <a:lnTo>
                    <a:pt x="453390" y="5080"/>
                  </a:lnTo>
                  <a:lnTo>
                    <a:pt x="453390" y="6350"/>
                  </a:lnTo>
                  <a:lnTo>
                    <a:pt x="218440" y="6350"/>
                  </a:lnTo>
                  <a:lnTo>
                    <a:pt x="218440" y="8890"/>
                  </a:lnTo>
                  <a:lnTo>
                    <a:pt x="219710" y="8890"/>
                  </a:lnTo>
                  <a:lnTo>
                    <a:pt x="219710" y="10160"/>
                  </a:lnTo>
                  <a:lnTo>
                    <a:pt x="220980" y="10160"/>
                  </a:lnTo>
                  <a:lnTo>
                    <a:pt x="220980" y="8890"/>
                  </a:lnTo>
                  <a:lnTo>
                    <a:pt x="455917" y="8890"/>
                  </a:lnTo>
                  <a:lnTo>
                    <a:pt x="455917" y="6350"/>
                  </a:lnTo>
                  <a:close/>
                </a:path>
              </a:pathLst>
            </a:custGeom>
            <a:solidFill>
              <a:srgbClr val="B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5184140" y="2002789"/>
              <a:ext cx="466090" cy="10160"/>
            </a:xfrm>
            <a:custGeom>
              <a:avLst/>
              <a:gdLst/>
              <a:ahLst/>
              <a:cxnLst/>
              <a:rect l="l" t="t" r="r" b="b"/>
              <a:pathLst>
                <a:path w="466089" h="10160">
                  <a:moveTo>
                    <a:pt x="12319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8890"/>
                  </a:lnTo>
                  <a:close/>
                </a:path>
                <a:path w="466089" h="10160">
                  <a:moveTo>
                    <a:pt x="12319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123190" y="7620"/>
                  </a:lnTo>
                  <a:lnTo>
                    <a:pt x="123190" y="6350"/>
                  </a:lnTo>
                  <a:close/>
                </a:path>
                <a:path w="466089" h="10160">
                  <a:moveTo>
                    <a:pt x="123190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123190" y="5080"/>
                  </a:lnTo>
                  <a:lnTo>
                    <a:pt x="123190" y="2540"/>
                  </a:lnTo>
                  <a:close/>
                </a:path>
                <a:path w="466089" h="10160">
                  <a:moveTo>
                    <a:pt x="1231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3190" y="1270"/>
                  </a:lnTo>
                  <a:lnTo>
                    <a:pt x="123190" y="0"/>
                  </a:lnTo>
                  <a:close/>
                </a:path>
                <a:path w="466089" h="10160">
                  <a:moveTo>
                    <a:pt x="457200" y="0"/>
                  </a:moveTo>
                  <a:lnTo>
                    <a:pt x="220980" y="0"/>
                  </a:lnTo>
                  <a:lnTo>
                    <a:pt x="220980" y="1270"/>
                  </a:lnTo>
                  <a:lnTo>
                    <a:pt x="223520" y="1270"/>
                  </a:lnTo>
                  <a:lnTo>
                    <a:pt x="223520" y="2540"/>
                  </a:lnTo>
                  <a:lnTo>
                    <a:pt x="224790" y="2540"/>
                  </a:lnTo>
                  <a:lnTo>
                    <a:pt x="224790" y="1270"/>
                  </a:lnTo>
                  <a:lnTo>
                    <a:pt x="457200" y="1270"/>
                  </a:lnTo>
                  <a:lnTo>
                    <a:pt x="457200" y="0"/>
                  </a:lnTo>
                  <a:close/>
                </a:path>
                <a:path w="466089" h="10160">
                  <a:moveTo>
                    <a:pt x="461010" y="2540"/>
                  </a:moveTo>
                  <a:lnTo>
                    <a:pt x="459740" y="2540"/>
                  </a:lnTo>
                  <a:lnTo>
                    <a:pt x="459740" y="1270"/>
                  </a:lnTo>
                  <a:lnTo>
                    <a:pt x="458470" y="1270"/>
                  </a:lnTo>
                  <a:lnTo>
                    <a:pt x="458470" y="2540"/>
                  </a:lnTo>
                  <a:lnTo>
                    <a:pt x="227330" y="2540"/>
                  </a:lnTo>
                  <a:lnTo>
                    <a:pt x="227330" y="5080"/>
                  </a:lnTo>
                  <a:lnTo>
                    <a:pt x="228600" y="5080"/>
                  </a:lnTo>
                  <a:lnTo>
                    <a:pt x="228600" y="6350"/>
                  </a:lnTo>
                  <a:lnTo>
                    <a:pt x="231140" y="6350"/>
                  </a:lnTo>
                  <a:lnTo>
                    <a:pt x="231140" y="5080"/>
                  </a:lnTo>
                  <a:lnTo>
                    <a:pt x="461010" y="5080"/>
                  </a:lnTo>
                  <a:lnTo>
                    <a:pt x="461010" y="2540"/>
                  </a:lnTo>
                  <a:close/>
                </a:path>
                <a:path w="466089" h="10160">
                  <a:moveTo>
                    <a:pt x="463550" y="5080"/>
                  </a:moveTo>
                  <a:lnTo>
                    <a:pt x="462267" y="5080"/>
                  </a:lnTo>
                  <a:lnTo>
                    <a:pt x="462267" y="6350"/>
                  </a:lnTo>
                  <a:lnTo>
                    <a:pt x="231140" y="6350"/>
                  </a:lnTo>
                  <a:lnTo>
                    <a:pt x="231140" y="7620"/>
                  </a:lnTo>
                  <a:lnTo>
                    <a:pt x="232410" y="7620"/>
                  </a:lnTo>
                  <a:lnTo>
                    <a:pt x="232410" y="8890"/>
                  </a:lnTo>
                  <a:lnTo>
                    <a:pt x="234950" y="8890"/>
                  </a:lnTo>
                  <a:lnTo>
                    <a:pt x="234950" y="7620"/>
                  </a:lnTo>
                  <a:lnTo>
                    <a:pt x="463550" y="7620"/>
                  </a:lnTo>
                  <a:lnTo>
                    <a:pt x="463550" y="6350"/>
                  </a:lnTo>
                  <a:lnTo>
                    <a:pt x="463550" y="5080"/>
                  </a:lnTo>
                  <a:close/>
                </a:path>
                <a:path w="466089" h="10160">
                  <a:moveTo>
                    <a:pt x="466090" y="8890"/>
                  </a:moveTo>
                  <a:lnTo>
                    <a:pt x="236220" y="8890"/>
                  </a:lnTo>
                  <a:lnTo>
                    <a:pt x="236220" y="10160"/>
                  </a:lnTo>
                  <a:lnTo>
                    <a:pt x="466090" y="10160"/>
                  </a:lnTo>
                  <a:lnTo>
                    <a:pt x="466090" y="8890"/>
                  </a:lnTo>
                  <a:close/>
                </a:path>
              </a:pathLst>
            </a:custGeom>
            <a:solidFill>
              <a:srgbClr val="B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5184140" y="2012949"/>
              <a:ext cx="472440" cy="10160"/>
            </a:xfrm>
            <a:custGeom>
              <a:avLst/>
              <a:gdLst/>
              <a:ahLst/>
              <a:cxnLst/>
              <a:rect l="l" t="t" r="r" b="b"/>
              <a:pathLst>
                <a:path w="472439" h="10160">
                  <a:moveTo>
                    <a:pt x="12319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123190" y="10160"/>
                  </a:lnTo>
                  <a:lnTo>
                    <a:pt x="123190" y="8890"/>
                  </a:lnTo>
                  <a:close/>
                </a:path>
                <a:path w="472439" h="10160">
                  <a:moveTo>
                    <a:pt x="12319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123190" y="7620"/>
                  </a:lnTo>
                  <a:lnTo>
                    <a:pt x="123190" y="5080"/>
                  </a:lnTo>
                  <a:close/>
                </a:path>
                <a:path w="472439" h="10160">
                  <a:moveTo>
                    <a:pt x="12319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123190" y="3810"/>
                  </a:lnTo>
                  <a:lnTo>
                    <a:pt x="123190" y="2540"/>
                  </a:lnTo>
                  <a:close/>
                </a:path>
                <a:path w="472439" h="10160">
                  <a:moveTo>
                    <a:pt x="1231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3190" y="1270"/>
                  </a:lnTo>
                  <a:lnTo>
                    <a:pt x="123190" y="0"/>
                  </a:lnTo>
                  <a:close/>
                </a:path>
                <a:path w="472439" h="10160">
                  <a:moveTo>
                    <a:pt x="466090" y="0"/>
                  </a:moveTo>
                  <a:lnTo>
                    <a:pt x="236220" y="0"/>
                  </a:lnTo>
                  <a:lnTo>
                    <a:pt x="236220" y="1270"/>
                  </a:lnTo>
                  <a:lnTo>
                    <a:pt x="238760" y="1270"/>
                  </a:lnTo>
                  <a:lnTo>
                    <a:pt x="238760" y="2540"/>
                  </a:lnTo>
                  <a:lnTo>
                    <a:pt x="240030" y="2540"/>
                  </a:lnTo>
                  <a:lnTo>
                    <a:pt x="240030" y="1270"/>
                  </a:lnTo>
                  <a:lnTo>
                    <a:pt x="466090" y="1270"/>
                  </a:lnTo>
                  <a:lnTo>
                    <a:pt x="466090" y="0"/>
                  </a:lnTo>
                  <a:close/>
                </a:path>
                <a:path w="472439" h="10160">
                  <a:moveTo>
                    <a:pt x="468630" y="1270"/>
                  </a:moveTo>
                  <a:lnTo>
                    <a:pt x="467360" y="1270"/>
                  </a:lnTo>
                  <a:lnTo>
                    <a:pt x="467360" y="2540"/>
                  </a:lnTo>
                  <a:lnTo>
                    <a:pt x="240030" y="2540"/>
                  </a:lnTo>
                  <a:lnTo>
                    <a:pt x="240030" y="3810"/>
                  </a:lnTo>
                  <a:lnTo>
                    <a:pt x="241300" y="3810"/>
                  </a:lnTo>
                  <a:lnTo>
                    <a:pt x="241300" y="5080"/>
                  </a:lnTo>
                  <a:lnTo>
                    <a:pt x="243840" y="5080"/>
                  </a:lnTo>
                  <a:lnTo>
                    <a:pt x="243840" y="3810"/>
                  </a:lnTo>
                  <a:lnTo>
                    <a:pt x="468630" y="3810"/>
                  </a:lnTo>
                  <a:lnTo>
                    <a:pt x="468630" y="2540"/>
                  </a:lnTo>
                  <a:lnTo>
                    <a:pt x="468630" y="1270"/>
                  </a:lnTo>
                  <a:close/>
                </a:path>
                <a:path w="472439" h="10160">
                  <a:moveTo>
                    <a:pt x="471170" y="5080"/>
                  </a:moveTo>
                  <a:lnTo>
                    <a:pt x="469900" y="5080"/>
                  </a:lnTo>
                  <a:lnTo>
                    <a:pt x="469900" y="3810"/>
                  </a:lnTo>
                  <a:lnTo>
                    <a:pt x="468630" y="3810"/>
                  </a:lnTo>
                  <a:lnTo>
                    <a:pt x="468617" y="5080"/>
                  </a:lnTo>
                  <a:lnTo>
                    <a:pt x="245110" y="5080"/>
                  </a:lnTo>
                  <a:lnTo>
                    <a:pt x="245110" y="7620"/>
                  </a:lnTo>
                  <a:lnTo>
                    <a:pt x="246380" y="7620"/>
                  </a:lnTo>
                  <a:lnTo>
                    <a:pt x="246380" y="8890"/>
                  </a:lnTo>
                  <a:lnTo>
                    <a:pt x="247650" y="8890"/>
                  </a:lnTo>
                  <a:lnTo>
                    <a:pt x="247650" y="7620"/>
                  </a:lnTo>
                  <a:lnTo>
                    <a:pt x="471170" y="7620"/>
                  </a:lnTo>
                  <a:lnTo>
                    <a:pt x="471170" y="5080"/>
                  </a:lnTo>
                  <a:close/>
                </a:path>
                <a:path w="472439" h="10160">
                  <a:moveTo>
                    <a:pt x="472440" y="8890"/>
                  </a:moveTo>
                  <a:lnTo>
                    <a:pt x="247650" y="8890"/>
                  </a:lnTo>
                  <a:lnTo>
                    <a:pt x="247650" y="10160"/>
                  </a:lnTo>
                  <a:lnTo>
                    <a:pt x="472440" y="10160"/>
                  </a:lnTo>
                  <a:lnTo>
                    <a:pt x="472440" y="8890"/>
                  </a:lnTo>
                  <a:close/>
                </a:path>
              </a:pathLst>
            </a:custGeom>
            <a:solidFill>
              <a:srgbClr val="B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5184140" y="2023109"/>
              <a:ext cx="480059" cy="10160"/>
            </a:xfrm>
            <a:custGeom>
              <a:avLst/>
              <a:gdLst/>
              <a:ahLst/>
              <a:cxnLst/>
              <a:rect l="l" t="t" r="r" b="b"/>
              <a:pathLst>
                <a:path w="480060" h="10160">
                  <a:moveTo>
                    <a:pt x="124460" y="7620"/>
                  </a:moveTo>
                  <a:lnTo>
                    <a:pt x="0" y="7620"/>
                  </a:lnTo>
                  <a:lnTo>
                    <a:pt x="0" y="10160"/>
                  </a:lnTo>
                  <a:lnTo>
                    <a:pt x="124460" y="10160"/>
                  </a:lnTo>
                  <a:lnTo>
                    <a:pt x="124460" y="7620"/>
                  </a:lnTo>
                  <a:close/>
                </a:path>
                <a:path w="480060" h="10160">
                  <a:moveTo>
                    <a:pt x="124460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124460" y="6350"/>
                  </a:lnTo>
                  <a:lnTo>
                    <a:pt x="124460" y="5080"/>
                  </a:lnTo>
                  <a:close/>
                </a:path>
                <a:path w="480060" h="10160">
                  <a:moveTo>
                    <a:pt x="124460" y="1270"/>
                  </a:moveTo>
                  <a:lnTo>
                    <a:pt x="0" y="1270"/>
                  </a:lnTo>
                  <a:lnTo>
                    <a:pt x="0" y="3810"/>
                  </a:lnTo>
                  <a:lnTo>
                    <a:pt x="124460" y="3810"/>
                  </a:lnTo>
                  <a:lnTo>
                    <a:pt x="124460" y="1270"/>
                  </a:lnTo>
                  <a:close/>
                </a:path>
                <a:path w="480060" h="10160">
                  <a:moveTo>
                    <a:pt x="251460" y="0"/>
                  </a:moveTo>
                  <a:lnTo>
                    <a:pt x="250190" y="0"/>
                  </a:lnTo>
                  <a:lnTo>
                    <a:pt x="250190" y="1270"/>
                  </a:lnTo>
                  <a:lnTo>
                    <a:pt x="251460" y="1270"/>
                  </a:lnTo>
                  <a:lnTo>
                    <a:pt x="251460" y="0"/>
                  </a:lnTo>
                  <a:close/>
                </a:path>
                <a:path w="480060" h="10160">
                  <a:moveTo>
                    <a:pt x="476250" y="1270"/>
                  </a:moveTo>
                  <a:lnTo>
                    <a:pt x="474980" y="1270"/>
                  </a:lnTo>
                  <a:lnTo>
                    <a:pt x="474980" y="0"/>
                  </a:lnTo>
                  <a:lnTo>
                    <a:pt x="473710" y="0"/>
                  </a:lnTo>
                  <a:lnTo>
                    <a:pt x="473710" y="1270"/>
                  </a:lnTo>
                  <a:lnTo>
                    <a:pt x="252730" y="1270"/>
                  </a:lnTo>
                  <a:lnTo>
                    <a:pt x="252730" y="3810"/>
                  </a:lnTo>
                  <a:lnTo>
                    <a:pt x="254000" y="3810"/>
                  </a:lnTo>
                  <a:lnTo>
                    <a:pt x="254000" y="5080"/>
                  </a:lnTo>
                  <a:lnTo>
                    <a:pt x="256540" y="5080"/>
                  </a:lnTo>
                  <a:lnTo>
                    <a:pt x="256540" y="3810"/>
                  </a:lnTo>
                  <a:lnTo>
                    <a:pt x="476250" y="3810"/>
                  </a:lnTo>
                  <a:lnTo>
                    <a:pt x="476250" y="1270"/>
                  </a:lnTo>
                  <a:close/>
                </a:path>
                <a:path w="480060" h="10160">
                  <a:moveTo>
                    <a:pt x="477507" y="3810"/>
                  </a:moveTo>
                  <a:lnTo>
                    <a:pt x="476250" y="3810"/>
                  </a:lnTo>
                  <a:lnTo>
                    <a:pt x="476250" y="5080"/>
                  </a:lnTo>
                  <a:lnTo>
                    <a:pt x="256540" y="5080"/>
                  </a:lnTo>
                  <a:lnTo>
                    <a:pt x="256540" y="6350"/>
                  </a:lnTo>
                  <a:lnTo>
                    <a:pt x="257810" y="6350"/>
                  </a:lnTo>
                  <a:lnTo>
                    <a:pt x="257810" y="7620"/>
                  </a:lnTo>
                  <a:lnTo>
                    <a:pt x="259080" y="7620"/>
                  </a:lnTo>
                  <a:lnTo>
                    <a:pt x="259080" y="6350"/>
                  </a:lnTo>
                  <a:lnTo>
                    <a:pt x="477507" y="6350"/>
                  </a:lnTo>
                  <a:lnTo>
                    <a:pt x="477507" y="5080"/>
                  </a:lnTo>
                  <a:lnTo>
                    <a:pt x="477507" y="3810"/>
                  </a:lnTo>
                  <a:close/>
                </a:path>
                <a:path w="480060" h="10160">
                  <a:moveTo>
                    <a:pt x="480060" y="6350"/>
                  </a:moveTo>
                  <a:lnTo>
                    <a:pt x="478790" y="6350"/>
                  </a:lnTo>
                  <a:lnTo>
                    <a:pt x="478790" y="7620"/>
                  </a:lnTo>
                  <a:lnTo>
                    <a:pt x="260350" y="7620"/>
                  </a:lnTo>
                  <a:lnTo>
                    <a:pt x="260350" y="10160"/>
                  </a:lnTo>
                  <a:lnTo>
                    <a:pt x="480060" y="10160"/>
                  </a:lnTo>
                  <a:lnTo>
                    <a:pt x="480060" y="7620"/>
                  </a:lnTo>
                  <a:lnTo>
                    <a:pt x="480060" y="6350"/>
                  </a:lnTo>
                  <a:close/>
                </a:path>
              </a:pathLst>
            </a:custGeom>
            <a:solidFill>
              <a:srgbClr val="B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5184140" y="2033269"/>
              <a:ext cx="487680" cy="10160"/>
            </a:xfrm>
            <a:custGeom>
              <a:avLst/>
              <a:gdLst/>
              <a:ahLst/>
              <a:cxnLst/>
              <a:rect l="l" t="t" r="r" b="b"/>
              <a:pathLst>
                <a:path w="487679" h="10160">
                  <a:moveTo>
                    <a:pt x="124460" y="7620"/>
                  </a:moveTo>
                  <a:lnTo>
                    <a:pt x="0" y="7620"/>
                  </a:lnTo>
                  <a:lnTo>
                    <a:pt x="0" y="8890"/>
                  </a:lnTo>
                  <a:lnTo>
                    <a:pt x="124460" y="8890"/>
                  </a:lnTo>
                  <a:lnTo>
                    <a:pt x="124460" y="7620"/>
                  </a:lnTo>
                  <a:close/>
                </a:path>
                <a:path w="487679" h="10160">
                  <a:moveTo>
                    <a:pt x="124460" y="3810"/>
                  </a:moveTo>
                  <a:lnTo>
                    <a:pt x="0" y="3810"/>
                  </a:lnTo>
                  <a:lnTo>
                    <a:pt x="0" y="6350"/>
                  </a:lnTo>
                  <a:lnTo>
                    <a:pt x="124460" y="6350"/>
                  </a:lnTo>
                  <a:lnTo>
                    <a:pt x="124460" y="3810"/>
                  </a:lnTo>
                  <a:close/>
                </a:path>
                <a:path w="487679" h="10160">
                  <a:moveTo>
                    <a:pt x="124460" y="1270"/>
                  </a:moveTo>
                  <a:lnTo>
                    <a:pt x="0" y="1270"/>
                  </a:lnTo>
                  <a:lnTo>
                    <a:pt x="0" y="2540"/>
                  </a:lnTo>
                  <a:lnTo>
                    <a:pt x="124460" y="2540"/>
                  </a:lnTo>
                  <a:lnTo>
                    <a:pt x="124460" y="1270"/>
                  </a:lnTo>
                  <a:close/>
                </a:path>
                <a:path w="487679" h="10160">
                  <a:moveTo>
                    <a:pt x="264160" y="0"/>
                  </a:moveTo>
                  <a:lnTo>
                    <a:pt x="262890" y="0"/>
                  </a:lnTo>
                  <a:lnTo>
                    <a:pt x="262890" y="1270"/>
                  </a:lnTo>
                  <a:lnTo>
                    <a:pt x="264160" y="1270"/>
                  </a:lnTo>
                  <a:lnTo>
                    <a:pt x="264160" y="0"/>
                  </a:lnTo>
                  <a:close/>
                </a:path>
                <a:path w="487679" h="10160">
                  <a:moveTo>
                    <a:pt x="482600" y="0"/>
                  </a:moveTo>
                  <a:lnTo>
                    <a:pt x="481317" y="0"/>
                  </a:lnTo>
                  <a:lnTo>
                    <a:pt x="481317" y="1270"/>
                  </a:lnTo>
                  <a:lnTo>
                    <a:pt x="264160" y="1270"/>
                  </a:lnTo>
                  <a:lnTo>
                    <a:pt x="264160" y="2540"/>
                  </a:lnTo>
                  <a:lnTo>
                    <a:pt x="265430" y="2540"/>
                  </a:lnTo>
                  <a:lnTo>
                    <a:pt x="265430" y="3810"/>
                  </a:lnTo>
                  <a:lnTo>
                    <a:pt x="266700" y="3810"/>
                  </a:lnTo>
                  <a:lnTo>
                    <a:pt x="266700" y="2540"/>
                  </a:lnTo>
                  <a:lnTo>
                    <a:pt x="482600" y="2540"/>
                  </a:lnTo>
                  <a:lnTo>
                    <a:pt x="482600" y="1270"/>
                  </a:lnTo>
                  <a:lnTo>
                    <a:pt x="482600" y="0"/>
                  </a:lnTo>
                  <a:close/>
                </a:path>
                <a:path w="487679" h="10160">
                  <a:moveTo>
                    <a:pt x="485140" y="3810"/>
                  </a:moveTo>
                  <a:lnTo>
                    <a:pt x="269240" y="3810"/>
                  </a:lnTo>
                  <a:lnTo>
                    <a:pt x="269240" y="6350"/>
                  </a:lnTo>
                  <a:lnTo>
                    <a:pt x="270510" y="6350"/>
                  </a:lnTo>
                  <a:lnTo>
                    <a:pt x="270510" y="7620"/>
                  </a:lnTo>
                  <a:lnTo>
                    <a:pt x="271780" y="7620"/>
                  </a:lnTo>
                  <a:lnTo>
                    <a:pt x="271780" y="6350"/>
                  </a:lnTo>
                  <a:lnTo>
                    <a:pt x="485140" y="6350"/>
                  </a:lnTo>
                  <a:lnTo>
                    <a:pt x="485140" y="3810"/>
                  </a:lnTo>
                  <a:close/>
                </a:path>
                <a:path w="487679" h="10160">
                  <a:moveTo>
                    <a:pt x="487680" y="6350"/>
                  </a:moveTo>
                  <a:lnTo>
                    <a:pt x="486410" y="6350"/>
                  </a:lnTo>
                  <a:lnTo>
                    <a:pt x="486410" y="7620"/>
                  </a:lnTo>
                  <a:lnTo>
                    <a:pt x="271780" y="7620"/>
                  </a:lnTo>
                  <a:lnTo>
                    <a:pt x="271780" y="8890"/>
                  </a:lnTo>
                  <a:lnTo>
                    <a:pt x="273050" y="8890"/>
                  </a:lnTo>
                  <a:lnTo>
                    <a:pt x="273050" y="10160"/>
                  </a:lnTo>
                  <a:lnTo>
                    <a:pt x="275590" y="10160"/>
                  </a:lnTo>
                  <a:lnTo>
                    <a:pt x="275590" y="8890"/>
                  </a:lnTo>
                  <a:lnTo>
                    <a:pt x="487680" y="8890"/>
                  </a:lnTo>
                  <a:lnTo>
                    <a:pt x="487680" y="7620"/>
                  </a:lnTo>
                  <a:lnTo>
                    <a:pt x="487680" y="6350"/>
                  </a:lnTo>
                  <a:close/>
                </a:path>
              </a:pathLst>
            </a:custGeom>
            <a:solidFill>
              <a:srgbClr val="B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5184140" y="2043429"/>
              <a:ext cx="497840" cy="10160"/>
            </a:xfrm>
            <a:custGeom>
              <a:avLst/>
              <a:gdLst/>
              <a:ahLst/>
              <a:cxnLst/>
              <a:rect l="l" t="t" r="r" b="b"/>
              <a:pathLst>
                <a:path w="497839" h="10160">
                  <a:moveTo>
                    <a:pt x="124460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124460" y="8890"/>
                  </a:lnTo>
                  <a:lnTo>
                    <a:pt x="124460" y="6350"/>
                  </a:lnTo>
                  <a:close/>
                </a:path>
                <a:path w="497839" h="10160">
                  <a:moveTo>
                    <a:pt x="124460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4460" y="5080"/>
                  </a:lnTo>
                  <a:lnTo>
                    <a:pt x="124460" y="3810"/>
                  </a:lnTo>
                  <a:close/>
                </a:path>
                <a:path w="497839" h="10160">
                  <a:moveTo>
                    <a:pt x="1244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4460" y="2540"/>
                  </a:lnTo>
                  <a:lnTo>
                    <a:pt x="124460" y="0"/>
                  </a:lnTo>
                  <a:close/>
                </a:path>
                <a:path w="497839" h="10160">
                  <a:moveTo>
                    <a:pt x="490220" y="0"/>
                  </a:moveTo>
                  <a:lnTo>
                    <a:pt x="276860" y="0"/>
                  </a:lnTo>
                  <a:lnTo>
                    <a:pt x="276860" y="2540"/>
                  </a:lnTo>
                  <a:lnTo>
                    <a:pt x="278130" y="2540"/>
                  </a:lnTo>
                  <a:lnTo>
                    <a:pt x="278130" y="3810"/>
                  </a:lnTo>
                  <a:lnTo>
                    <a:pt x="279400" y="3810"/>
                  </a:lnTo>
                  <a:lnTo>
                    <a:pt x="279400" y="2540"/>
                  </a:lnTo>
                  <a:lnTo>
                    <a:pt x="490220" y="2540"/>
                  </a:lnTo>
                  <a:lnTo>
                    <a:pt x="490220" y="0"/>
                  </a:lnTo>
                  <a:close/>
                </a:path>
                <a:path w="497839" h="10160">
                  <a:moveTo>
                    <a:pt x="492760" y="2540"/>
                  </a:moveTo>
                  <a:lnTo>
                    <a:pt x="491490" y="2540"/>
                  </a:lnTo>
                  <a:lnTo>
                    <a:pt x="491490" y="3810"/>
                  </a:lnTo>
                  <a:lnTo>
                    <a:pt x="279400" y="3810"/>
                  </a:lnTo>
                  <a:lnTo>
                    <a:pt x="279400" y="5080"/>
                  </a:lnTo>
                  <a:lnTo>
                    <a:pt x="280670" y="5080"/>
                  </a:lnTo>
                  <a:lnTo>
                    <a:pt x="280670" y="6350"/>
                  </a:lnTo>
                  <a:lnTo>
                    <a:pt x="281940" y="6350"/>
                  </a:lnTo>
                  <a:lnTo>
                    <a:pt x="281940" y="5080"/>
                  </a:lnTo>
                  <a:lnTo>
                    <a:pt x="492760" y="5080"/>
                  </a:lnTo>
                  <a:lnTo>
                    <a:pt x="492760" y="3810"/>
                  </a:lnTo>
                  <a:lnTo>
                    <a:pt x="492760" y="2540"/>
                  </a:lnTo>
                  <a:close/>
                </a:path>
                <a:path w="497839" h="10160">
                  <a:moveTo>
                    <a:pt x="495300" y="6350"/>
                  </a:moveTo>
                  <a:lnTo>
                    <a:pt x="494017" y="6350"/>
                  </a:lnTo>
                  <a:lnTo>
                    <a:pt x="494017" y="5080"/>
                  </a:lnTo>
                  <a:lnTo>
                    <a:pt x="492760" y="5080"/>
                  </a:lnTo>
                  <a:lnTo>
                    <a:pt x="492760" y="6350"/>
                  </a:lnTo>
                  <a:lnTo>
                    <a:pt x="284480" y="6350"/>
                  </a:lnTo>
                  <a:lnTo>
                    <a:pt x="284480" y="8890"/>
                  </a:lnTo>
                  <a:lnTo>
                    <a:pt x="285750" y="8890"/>
                  </a:lnTo>
                  <a:lnTo>
                    <a:pt x="285750" y="10160"/>
                  </a:lnTo>
                  <a:lnTo>
                    <a:pt x="287020" y="10160"/>
                  </a:lnTo>
                  <a:lnTo>
                    <a:pt x="287020" y="8890"/>
                  </a:lnTo>
                  <a:lnTo>
                    <a:pt x="495300" y="8890"/>
                  </a:lnTo>
                  <a:lnTo>
                    <a:pt x="495300" y="6350"/>
                  </a:lnTo>
                  <a:close/>
                </a:path>
                <a:path w="497839" h="10160">
                  <a:moveTo>
                    <a:pt x="497840" y="8890"/>
                  </a:moveTo>
                  <a:lnTo>
                    <a:pt x="496570" y="8890"/>
                  </a:lnTo>
                  <a:lnTo>
                    <a:pt x="496570" y="10160"/>
                  </a:lnTo>
                  <a:lnTo>
                    <a:pt x="497840" y="10160"/>
                  </a:lnTo>
                  <a:lnTo>
                    <a:pt x="497840" y="8890"/>
                  </a:lnTo>
                  <a:close/>
                </a:path>
              </a:pathLst>
            </a:custGeom>
            <a:solidFill>
              <a:srgbClr val="B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5184140" y="2053589"/>
              <a:ext cx="504190" cy="10160"/>
            </a:xfrm>
            <a:custGeom>
              <a:avLst/>
              <a:gdLst/>
              <a:ahLst/>
              <a:cxnLst/>
              <a:rect l="l" t="t" r="r" b="b"/>
              <a:pathLst>
                <a:path w="504189" h="10160">
                  <a:moveTo>
                    <a:pt x="12446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124460" y="10160"/>
                  </a:lnTo>
                  <a:lnTo>
                    <a:pt x="124460" y="8890"/>
                  </a:lnTo>
                  <a:close/>
                </a:path>
                <a:path w="504189" h="10160">
                  <a:moveTo>
                    <a:pt x="12446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124460" y="7620"/>
                  </a:lnTo>
                  <a:lnTo>
                    <a:pt x="124460" y="6350"/>
                  </a:lnTo>
                  <a:close/>
                </a:path>
                <a:path w="504189" h="10160">
                  <a:moveTo>
                    <a:pt x="124460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124460" y="5080"/>
                  </a:lnTo>
                  <a:lnTo>
                    <a:pt x="124460" y="2540"/>
                  </a:lnTo>
                  <a:close/>
                </a:path>
                <a:path w="504189" h="10160">
                  <a:moveTo>
                    <a:pt x="1244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4460" y="1270"/>
                  </a:lnTo>
                  <a:lnTo>
                    <a:pt x="124460" y="0"/>
                  </a:lnTo>
                  <a:close/>
                </a:path>
                <a:path w="504189" h="10160">
                  <a:moveTo>
                    <a:pt x="497840" y="0"/>
                  </a:moveTo>
                  <a:lnTo>
                    <a:pt x="287020" y="0"/>
                  </a:lnTo>
                  <a:lnTo>
                    <a:pt x="287020" y="1270"/>
                  </a:lnTo>
                  <a:lnTo>
                    <a:pt x="288290" y="1270"/>
                  </a:lnTo>
                  <a:lnTo>
                    <a:pt x="288290" y="2540"/>
                  </a:lnTo>
                  <a:lnTo>
                    <a:pt x="289560" y="2540"/>
                  </a:lnTo>
                  <a:lnTo>
                    <a:pt x="289560" y="1270"/>
                  </a:lnTo>
                  <a:lnTo>
                    <a:pt x="497840" y="1270"/>
                  </a:lnTo>
                  <a:lnTo>
                    <a:pt x="497840" y="0"/>
                  </a:lnTo>
                  <a:close/>
                </a:path>
                <a:path w="504189" h="10160">
                  <a:moveTo>
                    <a:pt x="500380" y="2540"/>
                  </a:moveTo>
                  <a:lnTo>
                    <a:pt x="499110" y="2540"/>
                  </a:lnTo>
                  <a:lnTo>
                    <a:pt x="499110" y="1270"/>
                  </a:lnTo>
                  <a:lnTo>
                    <a:pt x="497840" y="1270"/>
                  </a:lnTo>
                  <a:lnTo>
                    <a:pt x="497840" y="2540"/>
                  </a:lnTo>
                  <a:lnTo>
                    <a:pt x="290830" y="2540"/>
                  </a:lnTo>
                  <a:lnTo>
                    <a:pt x="290830" y="5080"/>
                  </a:lnTo>
                  <a:lnTo>
                    <a:pt x="292100" y="5080"/>
                  </a:lnTo>
                  <a:lnTo>
                    <a:pt x="292100" y="6350"/>
                  </a:lnTo>
                  <a:lnTo>
                    <a:pt x="293370" y="6350"/>
                  </a:lnTo>
                  <a:lnTo>
                    <a:pt x="293370" y="5080"/>
                  </a:lnTo>
                  <a:lnTo>
                    <a:pt x="500380" y="5080"/>
                  </a:lnTo>
                  <a:lnTo>
                    <a:pt x="500380" y="2540"/>
                  </a:lnTo>
                  <a:close/>
                </a:path>
                <a:path w="504189" h="10160">
                  <a:moveTo>
                    <a:pt x="501650" y="6350"/>
                  </a:moveTo>
                  <a:lnTo>
                    <a:pt x="293370" y="6350"/>
                  </a:lnTo>
                  <a:lnTo>
                    <a:pt x="293370" y="7620"/>
                  </a:lnTo>
                  <a:lnTo>
                    <a:pt x="294640" y="7620"/>
                  </a:lnTo>
                  <a:lnTo>
                    <a:pt x="294640" y="8890"/>
                  </a:lnTo>
                  <a:lnTo>
                    <a:pt x="297180" y="8890"/>
                  </a:lnTo>
                  <a:lnTo>
                    <a:pt x="297180" y="7620"/>
                  </a:lnTo>
                  <a:lnTo>
                    <a:pt x="501650" y="7620"/>
                  </a:lnTo>
                  <a:lnTo>
                    <a:pt x="501650" y="6350"/>
                  </a:lnTo>
                  <a:close/>
                </a:path>
                <a:path w="504189" h="10160">
                  <a:moveTo>
                    <a:pt x="504190" y="8890"/>
                  </a:moveTo>
                  <a:lnTo>
                    <a:pt x="298450" y="8890"/>
                  </a:lnTo>
                  <a:lnTo>
                    <a:pt x="298450" y="10160"/>
                  </a:lnTo>
                  <a:lnTo>
                    <a:pt x="504190" y="10160"/>
                  </a:lnTo>
                  <a:lnTo>
                    <a:pt x="504190" y="8890"/>
                  </a:lnTo>
                  <a:close/>
                </a:path>
              </a:pathLst>
            </a:custGeom>
            <a:solidFill>
              <a:srgbClr val="B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5184140" y="2063749"/>
              <a:ext cx="508000" cy="8890"/>
            </a:xfrm>
            <a:custGeom>
              <a:avLst/>
              <a:gdLst/>
              <a:ahLst/>
              <a:cxnLst/>
              <a:rect l="l" t="t" r="r" b="b"/>
              <a:pathLst>
                <a:path w="508000" h="8889">
                  <a:moveTo>
                    <a:pt x="12446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124460" y="7620"/>
                  </a:lnTo>
                  <a:lnTo>
                    <a:pt x="124460" y="5080"/>
                  </a:lnTo>
                  <a:close/>
                </a:path>
                <a:path w="508000" h="8889">
                  <a:moveTo>
                    <a:pt x="12446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124460" y="3810"/>
                  </a:lnTo>
                  <a:lnTo>
                    <a:pt x="124460" y="2540"/>
                  </a:lnTo>
                  <a:close/>
                </a:path>
                <a:path w="508000" h="8889">
                  <a:moveTo>
                    <a:pt x="1244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4460" y="1270"/>
                  </a:lnTo>
                  <a:lnTo>
                    <a:pt x="124460" y="0"/>
                  </a:lnTo>
                  <a:close/>
                </a:path>
                <a:path w="508000" h="8889">
                  <a:moveTo>
                    <a:pt x="504190" y="0"/>
                  </a:moveTo>
                  <a:lnTo>
                    <a:pt x="298450" y="0"/>
                  </a:lnTo>
                  <a:lnTo>
                    <a:pt x="298450" y="1270"/>
                  </a:lnTo>
                  <a:lnTo>
                    <a:pt x="299720" y="1270"/>
                  </a:lnTo>
                  <a:lnTo>
                    <a:pt x="299720" y="2540"/>
                  </a:lnTo>
                  <a:lnTo>
                    <a:pt x="300990" y="2540"/>
                  </a:lnTo>
                  <a:lnTo>
                    <a:pt x="300990" y="1270"/>
                  </a:lnTo>
                  <a:lnTo>
                    <a:pt x="504190" y="1270"/>
                  </a:lnTo>
                  <a:lnTo>
                    <a:pt x="504190" y="0"/>
                  </a:lnTo>
                  <a:close/>
                </a:path>
                <a:path w="508000" h="8889">
                  <a:moveTo>
                    <a:pt x="505460" y="2540"/>
                  </a:moveTo>
                  <a:lnTo>
                    <a:pt x="300990" y="2540"/>
                  </a:lnTo>
                  <a:lnTo>
                    <a:pt x="300990" y="3810"/>
                  </a:lnTo>
                  <a:lnTo>
                    <a:pt x="302260" y="3810"/>
                  </a:lnTo>
                  <a:lnTo>
                    <a:pt x="302260" y="5080"/>
                  </a:lnTo>
                  <a:lnTo>
                    <a:pt x="303530" y="5080"/>
                  </a:lnTo>
                  <a:lnTo>
                    <a:pt x="303530" y="3810"/>
                  </a:lnTo>
                  <a:lnTo>
                    <a:pt x="505460" y="3810"/>
                  </a:lnTo>
                  <a:lnTo>
                    <a:pt x="505460" y="2540"/>
                  </a:lnTo>
                  <a:close/>
                </a:path>
                <a:path w="508000" h="8889">
                  <a:moveTo>
                    <a:pt x="508000" y="5080"/>
                  </a:moveTo>
                  <a:lnTo>
                    <a:pt x="304800" y="5080"/>
                  </a:lnTo>
                  <a:lnTo>
                    <a:pt x="304800" y="7620"/>
                  </a:lnTo>
                  <a:lnTo>
                    <a:pt x="306070" y="7620"/>
                  </a:lnTo>
                  <a:lnTo>
                    <a:pt x="306070" y="8890"/>
                  </a:lnTo>
                  <a:lnTo>
                    <a:pt x="307340" y="8890"/>
                  </a:lnTo>
                  <a:lnTo>
                    <a:pt x="307340" y="7620"/>
                  </a:lnTo>
                  <a:lnTo>
                    <a:pt x="508000" y="7620"/>
                  </a:lnTo>
                  <a:lnTo>
                    <a:pt x="508000" y="5080"/>
                  </a:lnTo>
                  <a:close/>
                </a:path>
              </a:pathLst>
            </a:custGeom>
            <a:solidFill>
              <a:srgbClr val="B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5184140" y="2072639"/>
              <a:ext cx="515620" cy="10160"/>
            </a:xfrm>
            <a:custGeom>
              <a:avLst/>
              <a:gdLst/>
              <a:ahLst/>
              <a:cxnLst/>
              <a:rect l="l" t="t" r="r" b="b"/>
              <a:pathLst>
                <a:path w="515620" h="10160">
                  <a:moveTo>
                    <a:pt x="124460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124460" y="5080"/>
                  </a:lnTo>
                  <a:lnTo>
                    <a:pt x="124460" y="2540"/>
                  </a:lnTo>
                  <a:close/>
                </a:path>
                <a:path w="515620" h="10160">
                  <a:moveTo>
                    <a:pt x="1244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4460" y="1270"/>
                  </a:lnTo>
                  <a:lnTo>
                    <a:pt x="124460" y="0"/>
                  </a:lnTo>
                  <a:close/>
                </a:path>
                <a:path w="515620" h="10160">
                  <a:moveTo>
                    <a:pt x="125717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125717" y="10160"/>
                  </a:lnTo>
                  <a:lnTo>
                    <a:pt x="125717" y="8890"/>
                  </a:lnTo>
                  <a:close/>
                </a:path>
                <a:path w="515620" h="10160">
                  <a:moveTo>
                    <a:pt x="125717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125717" y="7620"/>
                  </a:lnTo>
                  <a:lnTo>
                    <a:pt x="125717" y="6350"/>
                  </a:lnTo>
                  <a:close/>
                </a:path>
                <a:path w="515620" h="10160">
                  <a:moveTo>
                    <a:pt x="509257" y="0"/>
                  </a:moveTo>
                  <a:lnTo>
                    <a:pt x="307340" y="0"/>
                  </a:lnTo>
                  <a:lnTo>
                    <a:pt x="307340" y="1270"/>
                  </a:lnTo>
                  <a:lnTo>
                    <a:pt x="309880" y="1270"/>
                  </a:lnTo>
                  <a:lnTo>
                    <a:pt x="309880" y="2540"/>
                  </a:lnTo>
                  <a:lnTo>
                    <a:pt x="311150" y="2540"/>
                  </a:lnTo>
                  <a:lnTo>
                    <a:pt x="311150" y="1270"/>
                  </a:lnTo>
                  <a:lnTo>
                    <a:pt x="509257" y="1270"/>
                  </a:lnTo>
                  <a:lnTo>
                    <a:pt x="509257" y="0"/>
                  </a:lnTo>
                  <a:close/>
                </a:path>
                <a:path w="515620" h="10160">
                  <a:moveTo>
                    <a:pt x="511810" y="2540"/>
                  </a:moveTo>
                  <a:lnTo>
                    <a:pt x="312420" y="2540"/>
                  </a:lnTo>
                  <a:lnTo>
                    <a:pt x="312420" y="5080"/>
                  </a:lnTo>
                  <a:lnTo>
                    <a:pt x="313690" y="5080"/>
                  </a:lnTo>
                  <a:lnTo>
                    <a:pt x="313690" y="6350"/>
                  </a:lnTo>
                  <a:lnTo>
                    <a:pt x="314960" y="6350"/>
                  </a:lnTo>
                  <a:lnTo>
                    <a:pt x="314960" y="5080"/>
                  </a:lnTo>
                  <a:lnTo>
                    <a:pt x="511810" y="5080"/>
                  </a:lnTo>
                  <a:lnTo>
                    <a:pt x="511810" y="2540"/>
                  </a:lnTo>
                  <a:close/>
                </a:path>
                <a:path w="515620" h="10160">
                  <a:moveTo>
                    <a:pt x="513080" y="6350"/>
                  </a:moveTo>
                  <a:lnTo>
                    <a:pt x="314960" y="6350"/>
                  </a:lnTo>
                  <a:lnTo>
                    <a:pt x="314960" y="7620"/>
                  </a:lnTo>
                  <a:lnTo>
                    <a:pt x="316230" y="7620"/>
                  </a:lnTo>
                  <a:lnTo>
                    <a:pt x="316230" y="8890"/>
                  </a:lnTo>
                  <a:lnTo>
                    <a:pt x="317500" y="8890"/>
                  </a:lnTo>
                  <a:lnTo>
                    <a:pt x="317500" y="7620"/>
                  </a:lnTo>
                  <a:lnTo>
                    <a:pt x="513080" y="7620"/>
                  </a:lnTo>
                  <a:lnTo>
                    <a:pt x="513080" y="6350"/>
                  </a:lnTo>
                  <a:close/>
                </a:path>
                <a:path w="515620" h="10160">
                  <a:moveTo>
                    <a:pt x="515620" y="8890"/>
                  </a:moveTo>
                  <a:lnTo>
                    <a:pt x="318770" y="8890"/>
                  </a:lnTo>
                  <a:lnTo>
                    <a:pt x="318770" y="10160"/>
                  </a:lnTo>
                  <a:lnTo>
                    <a:pt x="515620" y="10160"/>
                  </a:lnTo>
                  <a:lnTo>
                    <a:pt x="515620" y="8890"/>
                  </a:lnTo>
                  <a:close/>
                </a:path>
              </a:pathLst>
            </a:custGeom>
            <a:solidFill>
              <a:srgbClr val="B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5182870" y="2082799"/>
              <a:ext cx="521970" cy="10160"/>
            </a:xfrm>
            <a:custGeom>
              <a:avLst/>
              <a:gdLst/>
              <a:ahLst/>
              <a:cxnLst/>
              <a:rect l="l" t="t" r="r" b="b"/>
              <a:pathLst>
                <a:path w="521970" h="10160">
                  <a:moveTo>
                    <a:pt x="126987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126987" y="1270"/>
                  </a:lnTo>
                  <a:lnTo>
                    <a:pt x="126987" y="0"/>
                  </a:lnTo>
                  <a:close/>
                </a:path>
                <a:path w="521970" h="10160">
                  <a:moveTo>
                    <a:pt x="12700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127000" y="10160"/>
                  </a:lnTo>
                  <a:lnTo>
                    <a:pt x="127000" y="8890"/>
                  </a:lnTo>
                  <a:close/>
                </a:path>
                <a:path w="521970" h="10160">
                  <a:moveTo>
                    <a:pt x="12700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127000" y="7620"/>
                  </a:lnTo>
                  <a:lnTo>
                    <a:pt x="127000" y="5080"/>
                  </a:lnTo>
                  <a:close/>
                </a:path>
                <a:path w="521970" h="10160">
                  <a:moveTo>
                    <a:pt x="12700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127000" y="3810"/>
                  </a:lnTo>
                  <a:lnTo>
                    <a:pt x="127000" y="2540"/>
                  </a:lnTo>
                  <a:close/>
                </a:path>
                <a:path w="521970" h="10160">
                  <a:moveTo>
                    <a:pt x="516890" y="0"/>
                  </a:moveTo>
                  <a:lnTo>
                    <a:pt x="320040" y="0"/>
                  </a:lnTo>
                  <a:lnTo>
                    <a:pt x="320040" y="1270"/>
                  </a:lnTo>
                  <a:lnTo>
                    <a:pt x="321310" y="1270"/>
                  </a:lnTo>
                  <a:lnTo>
                    <a:pt x="321310" y="2540"/>
                  </a:lnTo>
                  <a:lnTo>
                    <a:pt x="322580" y="2540"/>
                  </a:lnTo>
                  <a:lnTo>
                    <a:pt x="322580" y="1270"/>
                  </a:lnTo>
                  <a:lnTo>
                    <a:pt x="516890" y="1270"/>
                  </a:lnTo>
                  <a:lnTo>
                    <a:pt x="516890" y="0"/>
                  </a:lnTo>
                  <a:close/>
                </a:path>
                <a:path w="521970" h="10160">
                  <a:moveTo>
                    <a:pt x="518160" y="2540"/>
                  </a:moveTo>
                  <a:lnTo>
                    <a:pt x="322580" y="2540"/>
                  </a:lnTo>
                  <a:lnTo>
                    <a:pt x="322580" y="3810"/>
                  </a:lnTo>
                  <a:lnTo>
                    <a:pt x="323850" y="3810"/>
                  </a:lnTo>
                  <a:lnTo>
                    <a:pt x="323850" y="5080"/>
                  </a:lnTo>
                  <a:lnTo>
                    <a:pt x="325120" y="5080"/>
                  </a:lnTo>
                  <a:lnTo>
                    <a:pt x="325120" y="3810"/>
                  </a:lnTo>
                  <a:lnTo>
                    <a:pt x="518160" y="3810"/>
                  </a:lnTo>
                  <a:lnTo>
                    <a:pt x="518160" y="2540"/>
                  </a:lnTo>
                  <a:close/>
                </a:path>
                <a:path w="521970" h="10160">
                  <a:moveTo>
                    <a:pt x="520700" y="5080"/>
                  </a:moveTo>
                  <a:lnTo>
                    <a:pt x="326390" y="5080"/>
                  </a:lnTo>
                  <a:lnTo>
                    <a:pt x="326390" y="7620"/>
                  </a:lnTo>
                  <a:lnTo>
                    <a:pt x="327660" y="7620"/>
                  </a:lnTo>
                  <a:lnTo>
                    <a:pt x="327660" y="8890"/>
                  </a:lnTo>
                  <a:lnTo>
                    <a:pt x="328930" y="8890"/>
                  </a:lnTo>
                  <a:lnTo>
                    <a:pt x="328930" y="7620"/>
                  </a:lnTo>
                  <a:lnTo>
                    <a:pt x="520700" y="7620"/>
                  </a:lnTo>
                  <a:lnTo>
                    <a:pt x="520700" y="5080"/>
                  </a:lnTo>
                  <a:close/>
                </a:path>
                <a:path w="521970" h="10160">
                  <a:moveTo>
                    <a:pt x="521970" y="8890"/>
                  </a:moveTo>
                  <a:lnTo>
                    <a:pt x="328930" y="8890"/>
                  </a:lnTo>
                  <a:lnTo>
                    <a:pt x="328930" y="10160"/>
                  </a:lnTo>
                  <a:lnTo>
                    <a:pt x="521970" y="10160"/>
                  </a:lnTo>
                  <a:lnTo>
                    <a:pt x="521970" y="8890"/>
                  </a:lnTo>
                  <a:close/>
                </a:path>
              </a:pathLst>
            </a:custGeom>
            <a:solidFill>
              <a:srgbClr val="BA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5182870" y="2092959"/>
              <a:ext cx="527050" cy="10160"/>
            </a:xfrm>
            <a:custGeom>
              <a:avLst/>
              <a:gdLst/>
              <a:ahLst/>
              <a:cxnLst/>
              <a:rect l="l" t="t" r="r" b="b"/>
              <a:pathLst>
                <a:path w="527050" h="10160">
                  <a:moveTo>
                    <a:pt x="127000" y="7620"/>
                  </a:moveTo>
                  <a:lnTo>
                    <a:pt x="0" y="7620"/>
                  </a:lnTo>
                  <a:lnTo>
                    <a:pt x="0" y="10160"/>
                  </a:lnTo>
                  <a:lnTo>
                    <a:pt x="127000" y="10160"/>
                  </a:lnTo>
                  <a:lnTo>
                    <a:pt x="127000" y="7620"/>
                  </a:lnTo>
                  <a:close/>
                </a:path>
                <a:path w="527050" h="10160">
                  <a:moveTo>
                    <a:pt x="127000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127000" y="6350"/>
                  </a:lnTo>
                  <a:lnTo>
                    <a:pt x="127000" y="5080"/>
                  </a:lnTo>
                  <a:close/>
                </a:path>
                <a:path w="527050" h="10160">
                  <a:moveTo>
                    <a:pt x="127000" y="1270"/>
                  </a:moveTo>
                  <a:lnTo>
                    <a:pt x="0" y="1270"/>
                  </a:lnTo>
                  <a:lnTo>
                    <a:pt x="0" y="3810"/>
                  </a:lnTo>
                  <a:lnTo>
                    <a:pt x="127000" y="3810"/>
                  </a:lnTo>
                  <a:lnTo>
                    <a:pt x="127000" y="1270"/>
                  </a:lnTo>
                  <a:close/>
                </a:path>
                <a:path w="527050" h="10160">
                  <a:moveTo>
                    <a:pt x="331470" y="0"/>
                  </a:moveTo>
                  <a:lnTo>
                    <a:pt x="330200" y="0"/>
                  </a:lnTo>
                  <a:lnTo>
                    <a:pt x="330200" y="1270"/>
                  </a:lnTo>
                  <a:lnTo>
                    <a:pt x="331470" y="1270"/>
                  </a:lnTo>
                  <a:lnTo>
                    <a:pt x="331470" y="0"/>
                  </a:lnTo>
                  <a:close/>
                </a:path>
                <a:path w="527050" h="10160">
                  <a:moveTo>
                    <a:pt x="524510" y="1270"/>
                  </a:moveTo>
                  <a:lnTo>
                    <a:pt x="332740" y="1270"/>
                  </a:lnTo>
                  <a:lnTo>
                    <a:pt x="332740" y="3810"/>
                  </a:lnTo>
                  <a:lnTo>
                    <a:pt x="524510" y="3810"/>
                  </a:lnTo>
                  <a:lnTo>
                    <a:pt x="524510" y="1270"/>
                  </a:lnTo>
                  <a:close/>
                </a:path>
                <a:path w="527050" h="10160">
                  <a:moveTo>
                    <a:pt x="525780" y="3810"/>
                  </a:moveTo>
                  <a:lnTo>
                    <a:pt x="524510" y="3810"/>
                  </a:lnTo>
                  <a:lnTo>
                    <a:pt x="524510" y="5080"/>
                  </a:lnTo>
                  <a:lnTo>
                    <a:pt x="334010" y="5080"/>
                  </a:lnTo>
                  <a:lnTo>
                    <a:pt x="334010" y="6350"/>
                  </a:lnTo>
                  <a:lnTo>
                    <a:pt x="335280" y="6350"/>
                  </a:lnTo>
                  <a:lnTo>
                    <a:pt x="335280" y="7620"/>
                  </a:lnTo>
                  <a:lnTo>
                    <a:pt x="336550" y="7620"/>
                  </a:lnTo>
                  <a:lnTo>
                    <a:pt x="336550" y="6350"/>
                  </a:lnTo>
                  <a:lnTo>
                    <a:pt x="525780" y="6350"/>
                  </a:lnTo>
                  <a:lnTo>
                    <a:pt x="525780" y="5080"/>
                  </a:lnTo>
                  <a:lnTo>
                    <a:pt x="525780" y="3810"/>
                  </a:lnTo>
                  <a:close/>
                </a:path>
                <a:path w="527050" h="10160">
                  <a:moveTo>
                    <a:pt x="527050" y="10160"/>
                  </a:moveTo>
                  <a:lnTo>
                    <a:pt x="527037" y="7620"/>
                  </a:lnTo>
                  <a:lnTo>
                    <a:pt x="337820" y="7620"/>
                  </a:lnTo>
                  <a:lnTo>
                    <a:pt x="337820" y="10160"/>
                  </a:lnTo>
                  <a:lnTo>
                    <a:pt x="527050" y="10160"/>
                  </a:lnTo>
                  <a:close/>
                </a:path>
              </a:pathLst>
            </a:custGeom>
            <a:solidFill>
              <a:srgbClr val="BB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5182870" y="2103119"/>
              <a:ext cx="528320" cy="10160"/>
            </a:xfrm>
            <a:custGeom>
              <a:avLst/>
              <a:gdLst/>
              <a:ahLst/>
              <a:cxnLst/>
              <a:rect l="l" t="t" r="r" b="b"/>
              <a:pathLst>
                <a:path w="528320" h="10160">
                  <a:moveTo>
                    <a:pt x="127000" y="7620"/>
                  </a:moveTo>
                  <a:lnTo>
                    <a:pt x="0" y="7620"/>
                  </a:lnTo>
                  <a:lnTo>
                    <a:pt x="0" y="8890"/>
                  </a:lnTo>
                  <a:lnTo>
                    <a:pt x="127000" y="8890"/>
                  </a:lnTo>
                  <a:lnTo>
                    <a:pt x="127000" y="7620"/>
                  </a:lnTo>
                  <a:close/>
                </a:path>
                <a:path w="528320" h="10160">
                  <a:moveTo>
                    <a:pt x="127000" y="3810"/>
                  </a:moveTo>
                  <a:lnTo>
                    <a:pt x="0" y="3810"/>
                  </a:lnTo>
                  <a:lnTo>
                    <a:pt x="0" y="6350"/>
                  </a:lnTo>
                  <a:lnTo>
                    <a:pt x="127000" y="6350"/>
                  </a:lnTo>
                  <a:lnTo>
                    <a:pt x="127000" y="3810"/>
                  </a:lnTo>
                  <a:close/>
                </a:path>
                <a:path w="528320" h="10160">
                  <a:moveTo>
                    <a:pt x="127000" y="1270"/>
                  </a:moveTo>
                  <a:lnTo>
                    <a:pt x="0" y="1270"/>
                  </a:lnTo>
                  <a:lnTo>
                    <a:pt x="0" y="2540"/>
                  </a:lnTo>
                  <a:lnTo>
                    <a:pt x="127000" y="2540"/>
                  </a:lnTo>
                  <a:lnTo>
                    <a:pt x="127000" y="1270"/>
                  </a:lnTo>
                  <a:close/>
                </a:path>
                <a:path w="528320" h="10160">
                  <a:moveTo>
                    <a:pt x="340360" y="0"/>
                  </a:moveTo>
                  <a:lnTo>
                    <a:pt x="339090" y="0"/>
                  </a:lnTo>
                  <a:lnTo>
                    <a:pt x="339090" y="1270"/>
                  </a:lnTo>
                  <a:lnTo>
                    <a:pt x="340360" y="1270"/>
                  </a:lnTo>
                  <a:lnTo>
                    <a:pt x="340360" y="0"/>
                  </a:lnTo>
                  <a:close/>
                </a:path>
                <a:path w="528320" h="10160">
                  <a:moveTo>
                    <a:pt x="527050" y="1270"/>
                  </a:moveTo>
                  <a:lnTo>
                    <a:pt x="340360" y="1270"/>
                  </a:lnTo>
                  <a:lnTo>
                    <a:pt x="340360" y="2540"/>
                  </a:lnTo>
                  <a:lnTo>
                    <a:pt x="341630" y="2540"/>
                  </a:lnTo>
                  <a:lnTo>
                    <a:pt x="341630" y="3810"/>
                  </a:lnTo>
                  <a:lnTo>
                    <a:pt x="342900" y="3810"/>
                  </a:lnTo>
                  <a:lnTo>
                    <a:pt x="342900" y="2540"/>
                  </a:lnTo>
                  <a:lnTo>
                    <a:pt x="527050" y="2540"/>
                  </a:lnTo>
                  <a:lnTo>
                    <a:pt x="527050" y="1270"/>
                  </a:lnTo>
                  <a:close/>
                </a:path>
                <a:path w="528320" h="10160">
                  <a:moveTo>
                    <a:pt x="528320" y="7620"/>
                  </a:moveTo>
                  <a:lnTo>
                    <a:pt x="346710" y="7620"/>
                  </a:lnTo>
                  <a:lnTo>
                    <a:pt x="346710" y="8890"/>
                  </a:lnTo>
                  <a:lnTo>
                    <a:pt x="347980" y="8890"/>
                  </a:lnTo>
                  <a:lnTo>
                    <a:pt x="347980" y="10160"/>
                  </a:lnTo>
                  <a:lnTo>
                    <a:pt x="349250" y="10160"/>
                  </a:lnTo>
                  <a:lnTo>
                    <a:pt x="349250" y="8890"/>
                  </a:lnTo>
                  <a:lnTo>
                    <a:pt x="528320" y="8890"/>
                  </a:lnTo>
                  <a:lnTo>
                    <a:pt x="528320" y="7620"/>
                  </a:lnTo>
                  <a:close/>
                </a:path>
                <a:path w="528320" h="10160">
                  <a:moveTo>
                    <a:pt x="528320" y="2540"/>
                  </a:moveTo>
                  <a:lnTo>
                    <a:pt x="527050" y="2540"/>
                  </a:lnTo>
                  <a:lnTo>
                    <a:pt x="527050" y="3810"/>
                  </a:lnTo>
                  <a:lnTo>
                    <a:pt x="344170" y="3810"/>
                  </a:lnTo>
                  <a:lnTo>
                    <a:pt x="344170" y="6350"/>
                  </a:lnTo>
                  <a:lnTo>
                    <a:pt x="345440" y="6350"/>
                  </a:lnTo>
                  <a:lnTo>
                    <a:pt x="345440" y="7620"/>
                  </a:lnTo>
                  <a:lnTo>
                    <a:pt x="346710" y="7620"/>
                  </a:lnTo>
                  <a:lnTo>
                    <a:pt x="346710" y="6350"/>
                  </a:lnTo>
                  <a:lnTo>
                    <a:pt x="528320" y="6350"/>
                  </a:lnTo>
                  <a:lnTo>
                    <a:pt x="528320" y="3810"/>
                  </a:lnTo>
                  <a:lnTo>
                    <a:pt x="528320" y="2540"/>
                  </a:lnTo>
                  <a:close/>
                </a:path>
              </a:pathLst>
            </a:custGeom>
            <a:solidFill>
              <a:srgbClr val="B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5182870" y="2113279"/>
              <a:ext cx="532130" cy="10160"/>
            </a:xfrm>
            <a:custGeom>
              <a:avLst/>
              <a:gdLst/>
              <a:ahLst/>
              <a:cxnLst/>
              <a:rect l="l" t="t" r="r" b="b"/>
              <a:pathLst>
                <a:path w="532129" h="10160">
                  <a:moveTo>
                    <a:pt x="127000" y="6362"/>
                  </a:moveTo>
                  <a:lnTo>
                    <a:pt x="0" y="6362"/>
                  </a:lnTo>
                  <a:lnTo>
                    <a:pt x="0" y="10160"/>
                  </a:lnTo>
                  <a:lnTo>
                    <a:pt x="127000" y="10160"/>
                  </a:lnTo>
                  <a:lnTo>
                    <a:pt x="127000" y="6362"/>
                  </a:lnTo>
                  <a:close/>
                </a:path>
                <a:path w="532129" h="10160">
                  <a:moveTo>
                    <a:pt x="127000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7000" y="5080"/>
                  </a:lnTo>
                  <a:lnTo>
                    <a:pt x="127000" y="3810"/>
                  </a:lnTo>
                  <a:close/>
                </a:path>
                <a:path w="532129" h="10160">
                  <a:moveTo>
                    <a:pt x="1270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7000" y="2540"/>
                  </a:lnTo>
                  <a:lnTo>
                    <a:pt x="127000" y="0"/>
                  </a:lnTo>
                  <a:close/>
                </a:path>
                <a:path w="532129" h="10160">
                  <a:moveTo>
                    <a:pt x="529590" y="0"/>
                  </a:moveTo>
                  <a:lnTo>
                    <a:pt x="350520" y="0"/>
                  </a:lnTo>
                  <a:lnTo>
                    <a:pt x="350520" y="2540"/>
                  </a:lnTo>
                  <a:lnTo>
                    <a:pt x="351790" y="2540"/>
                  </a:lnTo>
                  <a:lnTo>
                    <a:pt x="351790" y="3810"/>
                  </a:lnTo>
                  <a:lnTo>
                    <a:pt x="353060" y="3810"/>
                  </a:lnTo>
                  <a:lnTo>
                    <a:pt x="353060" y="2540"/>
                  </a:lnTo>
                  <a:lnTo>
                    <a:pt x="529590" y="2540"/>
                  </a:lnTo>
                  <a:lnTo>
                    <a:pt x="529590" y="0"/>
                  </a:lnTo>
                  <a:close/>
                </a:path>
                <a:path w="532129" h="10160">
                  <a:moveTo>
                    <a:pt x="530860" y="3810"/>
                  </a:moveTo>
                  <a:lnTo>
                    <a:pt x="353060" y="3810"/>
                  </a:lnTo>
                  <a:lnTo>
                    <a:pt x="353060" y="5080"/>
                  </a:lnTo>
                  <a:lnTo>
                    <a:pt x="354330" y="5080"/>
                  </a:lnTo>
                  <a:lnTo>
                    <a:pt x="354330" y="6350"/>
                  </a:lnTo>
                  <a:lnTo>
                    <a:pt x="355600" y="6350"/>
                  </a:lnTo>
                  <a:lnTo>
                    <a:pt x="355600" y="5080"/>
                  </a:lnTo>
                  <a:lnTo>
                    <a:pt x="530860" y="5080"/>
                  </a:lnTo>
                  <a:lnTo>
                    <a:pt x="530860" y="3810"/>
                  </a:lnTo>
                  <a:close/>
                </a:path>
                <a:path w="532129" h="10160">
                  <a:moveTo>
                    <a:pt x="532130" y="6350"/>
                  </a:moveTo>
                  <a:lnTo>
                    <a:pt x="356870" y="6350"/>
                  </a:lnTo>
                  <a:lnTo>
                    <a:pt x="356870" y="8890"/>
                  </a:lnTo>
                  <a:lnTo>
                    <a:pt x="358140" y="8890"/>
                  </a:lnTo>
                  <a:lnTo>
                    <a:pt x="358140" y="10160"/>
                  </a:lnTo>
                  <a:lnTo>
                    <a:pt x="532130" y="10160"/>
                  </a:lnTo>
                  <a:lnTo>
                    <a:pt x="532130" y="8890"/>
                  </a:lnTo>
                  <a:lnTo>
                    <a:pt x="532130" y="6350"/>
                  </a:lnTo>
                  <a:close/>
                </a:path>
              </a:pathLst>
            </a:custGeom>
            <a:solidFill>
              <a:srgbClr val="BD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5182870" y="2123439"/>
              <a:ext cx="532130" cy="10160"/>
            </a:xfrm>
            <a:custGeom>
              <a:avLst/>
              <a:gdLst/>
              <a:ahLst/>
              <a:cxnLst/>
              <a:rect l="l" t="t" r="r" b="b"/>
              <a:pathLst>
                <a:path w="532129" h="10160">
                  <a:moveTo>
                    <a:pt x="128270" y="6350"/>
                  </a:moveTo>
                  <a:lnTo>
                    <a:pt x="127000" y="6350"/>
                  </a:lnTo>
                  <a:lnTo>
                    <a:pt x="12700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28270" y="10160"/>
                  </a:lnTo>
                  <a:lnTo>
                    <a:pt x="128270" y="6350"/>
                  </a:lnTo>
                  <a:close/>
                </a:path>
                <a:path w="532129" h="10160">
                  <a:moveTo>
                    <a:pt x="532130" y="0"/>
                  </a:moveTo>
                  <a:lnTo>
                    <a:pt x="359410" y="0"/>
                  </a:lnTo>
                  <a:lnTo>
                    <a:pt x="359410" y="1270"/>
                  </a:lnTo>
                  <a:lnTo>
                    <a:pt x="360680" y="1270"/>
                  </a:lnTo>
                  <a:lnTo>
                    <a:pt x="360680" y="2540"/>
                  </a:lnTo>
                  <a:lnTo>
                    <a:pt x="361950" y="2540"/>
                  </a:lnTo>
                  <a:lnTo>
                    <a:pt x="361950" y="3810"/>
                  </a:lnTo>
                  <a:lnTo>
                    <a:pt x="363220" y="3810"/>
                  </a:lnTo>
                  <a:lnTo>
                    <a:pt x="363220" y="5080"/>
                  </a:lnTo>
                  <a:lnTo>
                    <a:pt x="364490" y="5080"/>
                  </a:lnTo>
                  <a:lnTo>
                    <a:pt x="364490" y="6350"/>
                  </a:lnTo>
                  <a:lnTo>
                    <a:pt x="365760" y="6350"/>
                  </a:lnTo>
                  <a:lnTo>
                    <a:pt x="365760" y="8890"/>
                  </a:lnTo>
                  <a:lnTo>
                    <a:pt x="367030" y="8890"/>
                  </a:lnTo>
                  <a:lnTo>
                    <a:pt x="367030" y="10160"/>
                  </a:lnTo>
                  <a:lnTo>
                    <a:pt x="532130" y="10160"/>
                  </a:lnTo>
                  <a:lnTo>
                    <a:pt x="532130" y="8890"/>
                  </a:lnTo>
                  <a:lnTo>
                    <a:pt x="532130" y="6350"/>
                  </a:lnTo>
                  <a:lnTo>
                    <a:pt x="532130" y="5080"/>
                  </a:lnTo>
                  <a:lnTo>
                    <a:pt x="532130" y="3810"/>
                  </a:lnTo>
                  <a:lnTo>
                    <a:pt x="532130" y="2540"/>
                  </a:lnTo>
                  <a:lnTo>
                    <a:pt x="532130" y="1270"/>
                  </a:lnTo>
                  <a:lnTo>
                    <a:pt x="532130" y="0"/>
                  </a:lnTo>
                  <a:close/>
                </a:path>
              </a:pathLst>
            </a:custGeom>
            <a:solidFill>
              <a:srgbClr val="BE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5182870" y="2133599"/>
              <a:ext cx="532130" cy="10160"/>
            </a:xfrm>
            <a:custGeom>
              <a:avLst/>
              <a:gdLst/>
              <a:ahLst/>
              <a:cxnLst/>
              <a:rect l="l" t="t" r="r" b="b"/>
              <a:pathLst>
                <a:path w="532129" h="10160">
                  <a:moveTo>
                    <a:pt x="12827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8270" y="10160"/>
                  </a:lnTo>
                  <a:lnTo>
                    <a:pt x="128270" y="0"/>
                  </a:lnTo>
                  <a:close/>
                </a:path>
                <a:path w="532129" h="10160">
                  <a:moveTo>
                    <a:pt x="532130" y="0"/>
                  </a:moveTo>
                  <a:lnTo>
                    <a:pt x="368300" y="0"/>
                  </a:lnTo>
                  <a:lnTo>
                    <a:pt x="368300" y="1270"/>
                  </a:lnTo>
                  <a:lnTo>
                    <a:pt x="369570" y="1270"/>
                  </a:lnTo>
                  <a:lnTo>
                    <a:pt x="369570" y="2540"/>
                  </a:lnTo>
                  <a:lnTo>
                    <a:pt x="370840" y="2540"/>
                  </a:lnTo>
                  <a:lnTo>
                    <a:pt x="370840" y="3810"/>
                  </a:lnTo>
                  <a:lnTo>
                    <a:pt x="372110" y="3810"/>
                  </a:lnTo>
                  <a:lnTo>
                    <a:pt x="372110" y="5080"/>
                  </a:lnTo>
                  <a:lnTo>
                    <a:pt x="373380" y="5080"/>
                  </a:lnTo>
                  <a:lnTo>
                    <a:pt x="373380" y="6350"/>
                  </a:lnTo>
                  <a:lnTo>
                    <a:pt x="374650" y="6350"/>
                  </a:lnTo>
                  <a:lnTo>
                    <a:pt x="374650" y="8890"/>
                  </a:lnTo>
                  <a:lnTo>
                    <a:pt x="375920" y="8890"/>
                  </a:lnTo>
                  <a:lnTo>
                    <a:pt x="375920" y="10160"/>
                  </a:lnTo>
                  <a:lnTo>
                    <a:pt x="532130" y="10160"/>
                  </a:lnTo>
                  <a:lnTo>
                    <a:pt x="532130" y="8890"/>
                  </a:lnTo>
                  <a:lnTo>
                    <a:pt x="532130" y="6350"/>
                  </a:lnTo>
                  <a:lnTo>
                    <a:pt x="532130" y="5080"/>
                  </a:lnTo>
                  <a:lnTo>
                    <a:pt x="532130" y="3810"/>
                  </a:lnTo>
                  <a:lnTo>
                    <a:pt x="532130" y="2540"/>
                  </a:lnTo>
                  <a:lnTo>
                    <a:pt x="532130" y="1270"/>
                  </a:lnTo>
                  <a:lnTo>
                    <a:pt x="532130" y="0"/>
                  </a:lnTo>
                  <a:close/>
                </a:path>
              </a:pathLst>
            </a:custGeom>
            <a:solidFill>
              <a:srgbClr val="BF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5182870" y="2143759"/>
              <a:ext cx="532130" cy="10160"/>
            </a:xfrm>
            <a:custGeom>
              <a:avLst/>
              <a:gdLst/>
              <a:ahLst/>
              <a:cxnLst/>
              <a:rect l="l" t="t" r="r" b="b"/>
              <a:pathLst>
                <a:path w="532129" h="10160">
                  <a:moveTo>
                    <a:pt x="12827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8270" y="10160"/>
                  </a:lnTo>
                  <a:lnTo>
                    <a:pt x="128270" y="0"/>
                  </a:lnTo>
                  <a:close/>
                </a:path>
                <a:path w="532129" h="10160">
                  <a:moveTo>
                    <a:pt x="532130" y="0"/>
                  </a:moveTo>
                  <a:lnTo>
                    <a:pt x="377190" y="0"/>
                  </a:lnTo>
                  <a:lnTo>
                    <a:pt x="377190" y="1270"/>
                  </a:lnTo>
                  <a:lnTo>
                    <a:pt x="378460" y="1270"/>
                  </a:lnTo>
                  <a:lnTo>
                    <a:pt x="378460" y="2540"/>
                  </a:lnTo>
                  <a:lnTo>
                    <a:pt x="379730" y="2540"/>
                  </a:lnTo>
                  <a:lnTo>
                    <a:pt x="379730" y="3810"/>
                  </a:lnTo>
                  <a:lnTo>
                    <a:pt x="381000" y="3810"/>
                  </a:lnTo>
                  <a:lnTo>
                    <a:pt x="381000" y="5080"/>
                  </a:lnTo>
                  <a:lnTo>
                    <a:pt x="382270" y="5080"/>
                  </a:lnTo>
                  <a:lnTo>
                    <a:pt x="382270" y="6350"/>
                  </a:lnTo>
                  <a:lnTo>
                    <a:pt x="383540" y="6350"/>
                  </a:lnTo>
                  <a:lnTo>
                    <a:pt x="383540" y="8890"/>
                  </a:lnTo>
                  <a:lnTo>
                    <a:pt x="384810" y="8890"/>
                  </a:lnTo>
                  <a:lnTo>
                    <a:pt x="384810" y="10160"/>
                  </a:lnTo>
                  <a:lnTo>
                    <a:pt x="532130" y="10160"/>
                  </a:lnTo>
                  <a:lnTo>
                    <a:pt x="532130" y="8890"/>
                  </a:lnTo>
                  <a:lnTo>
                    <a:pt x="532130" y="6350"/>
                  </a:lnTo>
                  <a:lnTo>
                    <a:pt x="532130" y="5080"/>
                  </a:lnTo>
                  <a:lnTo>
                    <a:pt x="532130" y="3810"/>
                  </a:lnTo>
                  <a:lnTo>
                    <a:pt x="532130" y="2540"/>
                  </a:lnTo>
                  <a:lnTo>
                    <a:pt x="532130" y="1270"/>
                  </a:lnTo>
                  <a:lnTo>
                    <a:pt x="532130" y="0"/>
                  </a:lnTo>
                  <a:close/>
                </a:path>
              </a:pathLst>
            </a:custGeom>
            <a:solidFill>
              <a:srgbClr val="C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182870" y="2153919"/>
              <a:ext cx="532130" cy="10160"/>
            </a:xfrm>
            <a:custGeom>
              <a:avLst/>
              <a:gdLst/>
              <a:ahLst/>
              <a:cxnLst/>
              <a:rect l="l" t="t" r="r" b="b"/>
              <a:pathLst>
                <a:path w="532129" h="10160">
                  <a:moveTo>
                    <a:pt x="12827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8270" y="10160"/>
                  </a:lnTo>
                  <a:lnTo>
                    <a:pt x="128270" y="0"/>
                  </a:lnTo>
                  <a:close/>
                </a:path>
                <a:path w="532129" h="10160">
                  <a:moveTo>
                    <a:pt x="532130" y="0"/>
                  </a:moveTo>
                  <a:lnTo>
                    <a:pt x="386080" y="0"/>
                  </a:lnTo>
                  <a:lnTo>
                    <a:pt x="386080" y="1270"/>
                  </a:lnTo>
                  <a:lnTo>
                    <a:pt x="387350" y="1270"/>
                  </a:lnTo>
                  <a:lnTo>
                    <a:pt x="387350" y="2540"/>
                  </a:lnTo>
                  <a:lnTo>
                    <a:pt x="388620" y="2540"/>
                  </a:lnTo>
                  <a:lnTo>
                    <a:pt x="388620" y="3810"/>
                  </a:lnTo>
                  <a:lnTo>
                    <a:pt x="389890" y="3810"/>
                  </a:lnTo>
                  <a:lnTo>
                    <a:pt x="389890" y="5080"/>
                  </a:lnTo>
                  <a:lnTo>
                    <a:pt x="391160" y="5080"/>
                  </a:lnTo>
                  <a:lnTo>
                    <a:pt x="391160" y="7620"/>
                  </a:lnTo>
                  <a:lnTo>
                    <a:pt x="392430" y="7620"/>
                  </a:lnTo>
                  <a:lnTo>
                    <a:pt x="392430" y="8890"/>
                  </a:lnTo>
                  <a:lnTo>
                    <a:pt x="393700" y="8890"/>
                  </a:lnTo>
                  <a:lnTo>
                    <a:pt x="393700" y="10160"/>
                  </a:lnTo>
                  <a:lnTo>
                    <a:pt x="529590" y="10160"/>
                  </a:lnTo>
                  <a:lnTo>
                    <a:pt x="529590" y="8890"/>
                  </a:lnTo>
                  <a:lnTo>
                    <a:pt x="530860" y="8890"/>
                  </a:lnTo>
                  <a:lnTo>
                    <a:pt x="530860" y="7620"/>
                  </a:lnTo>
                  <a:lnTo>
                    <a:pt x="530860" y="5080"/>
                  </a:lnTo>
                  <a:lnTo>
                    <a:pt x="532130" y="5080"/>
                  </a:lnTo>
                  <a:lnTo>
                    <a:pt x="532130" y="3810"/>
                  </a:lnTo>
                  <a:lnTo>
                    <a:pt x="532130" y="2540"/>
                  </a:lnTo>
                  <a:lnTo>
                    <a:pt x="532130" y="1270"/>
                  </a:lnTo>
                  <a:lnTo>
                    <a:pt x="532130" y="0"/>
                  </a:lnTo>
                  <a:close/>
                </a:path>
              </a:pathLst>
            </a:custGeom>
            <a:solidFill>
              <a:srgbClr val="C1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5182870" y="2164079"/>
              <a:ext cx="529590" cy="10160"/>
            </a:xfrm>
            <a:custGeom>
              <a:avLst/>
              <a:gdLst/>
              <a:ahLst/>
              <a:cxnLst/>
              <a:rect l="l" t="t" r="r" b="b"/>
              <a:pathLst>
                <a:path w="529589" h="10160">
                  <a:moveTo>
                    <a:pt x="126987" y="9017"/>
                  </a:moveTo>
                  <a:lnTo>
                    <a:pt x="1270" y="9017"/>
                  </a:lnTo>
                  <a:lnTo>
                    <a:pt x="1270" y="10160"/>
                  </a:lnTo>
                  <a:lnTo>
                    <a:pt x="126987" y="10160"/>
                  </a:lnTo>
                  <a:lnTo>
                    <a:pt x="126987" y="9017"/>
                  </a:lnTo>
                  <a:close/>
                </a:path>
                <a:path w="529589" h="10160">
                  <a:moveTo>
                    <a:pt x="128270" y="127"/>
                  </a:moveTo>
                  <a:lnTo>
                    <a:pt x="0" y="127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8890"/>
                  </a:lnTo>
                  <a:lnTo>
                    <a:pt x="126987" y="8890"/>
                  </a:lnTo>
                  <a:lnTo>
                    <a:pt x="126987" y="5080"/>
                  </a:lnTo>
                  <a:lnTo>
                    <a:pt x="127000" y="3810"/>
                  </a:lnTo>
                  <a:lnTo>
                    <a:pt x="128270" y="3810"/>
                  </a:lnTo>
                  <a:lnTo>
                    <a:pt x="128270" y="2540"/>
                  </a:lnTo>
                  <a:lnTo>
                    <a:pt x="128270" y="127"/>
                  </a:lnTo>
                  <a:close/>
                </a:path>
                <a:path w="529589" h="10160">
                  <a:moveTo>
                    <a:pt x="529590" y="0"/>
                  </a:moveTo>
                  <a:lnTo>
                    <a:pt x="394970" y="0"/>
                  </a:lnTo>
                  <a:lnTo>
                    <a:pt x="394970" y="2540"/>
                  </a:lnTo>
                  <a:lnTo>
                    <a:pt x="396240" y="2540"/>
                  </a:lnTo>
                  <a:lnTo>
                    <a:pt x="396240" y="3810"/>
                  </a:lnTo>
                  <a:lnTo>
                    <a:pt x="397510" y="3810"/>
                  </a:lnTo>
                  <a:lnTo>
                    <a:pt x="397510" y="5080"/>
                  </a:lnTo>
                  <a:lnTo>
                    <a:pt x="398780" y="5080"/>
                  </a:lnTo>
                  <a:lnTo>
                    <a:pt x="398780" y="7620"/>
                  </a:lnTo>
                  <a:lnTo>
                    <a:pt x="400050" y="7620"/>
                  </a:lnTo>
                  <a:lnTo>
                    <a:pt x="400050" y="8890"/>
                  </a:lnTo>
                  <a:lnTo>
                    <a:pt x="401320" y="8890"/>
                  </a:lnTo>
                  <a:lnTo>
                    <a:pt x="401320" y="10160"/>
                  </a:lnTo>
                  <a:lnTo>
                    <a:pt x="528320" y="10160"/>
                  </a:lnTo>
                  <a:lnTo>
                    <a:pt x="528320" y="8890"/>
                  </a:lnTo>
                  <a:lnTo>
                    <a:pt x="528320" y="7620"/>
                  </a:lnTo>
                  <a:lnTo>
                    <a:pt x="529590" y="7620"/>
                  </a:lnTo>
                  <a:lnTo>
                    <a:pt x="529590" y="5080"/>
                  </a:lnTo>
                  <a:lnTo>
                    <a:pt x="529590" y="3810"/>
                  </a:lnTo>
                  <a:lnTo>
                    <a:pt x="529590" y="2540"/>
                  </a:lnTo>
                  <a:lnTo>
                    <a:pt x="529590" y="0"/>
                  </a:lnTo>
                  <a:close/>
                </a:path>
              </a:pathLst>
            </a:custGeom>
            <a:solidFill>
              <a:srgbClr val="C2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5184140" y="2174239"/>
              <a:ext cx="527050" cy="8890"/>
            </a:xfrm>
            <a:custGeom>
              <a:avLst/>
              <a:gdLst/>
              <a:ahLst/>
              <a:cxnLst/>
              <a:rect l="l" t="t" r="r" b="b"/>
              <a:pathLst>
                <a:path w="527050" h="8889">
                  <a:moveTo>
                    <a:pt x="124460" y="5207"/>
                  </a:moveTo>
                  <a:lnTo>
                    <a:pt x="1270" y="5207"/>
                  </a:lnTo>
                  <a:lnTo>
                    <a:pt x="1270" y="8890"/>
                  </a:lnTo>
                  <a:lnTo>
                    <a:pt x="124460" y="8890"/>
                  </a:lnTo>
                  <a:lnTo>
                    <a:pt x="124460" y="5207"/>
                  </a:lnTo>
                  <a:close/>
                </a:path>
                <a:path w="527050" h="8889">
                  <a:moveTo>
                    <a:pt x="12446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124460" y="5080"/>
                  </a:lnTo>
                  <a:lnTo>
                    <a:pt x="124460" y="0"/>
                  </a:lnTo>
                  <a:close/>
                </a:path>
                <a:path w="527050" h="8889">
                  <a:moveTo>
                    <a:pt x="527050" y="0"/>
                  </a:moveTo>
                  <a:lnTo>
                    <a:pt x="401320" y="0"/>
                  </a:lnTo>
                  <a:lnTo>
                    <a:pt x="401320" y="1270"/>
                  </a:lnTo>
                  <a:lnTo>
                    <a:pt x="402590" y="1270"/>
                  </a:lnTo>
                  <a:lnTo>
                    <a:pt x="402590" y="3810"/>
                  </a:lnTo>
                  <a:lnTo>
                    <a:pt x="403860" y="3810"/>
                  </a:lnTo>
                  <a:lnTo>
                    <a:pt x="403860" y="5080"/>
                  </a:lnTo>
                  <a:lnTo>
                    <a:pt x="405130" y="5080"/>
                  </a:lnTo>
                  <a:lnTo>
                    <a:pt x="405130" y="6350"/>
                  </a:lnTo>
                  <a:lnTo>
                    <a:pt x="406400" y="6350"/>
                  </a:lnTo>
                  <a:lnTo>
                    <a:pt x="406400" y="8890"/>
                  </a:lnTo>
                  <a:lnTo>
                    <a:pt x="524510" y="8890"/>
                  </a:lnTo>
                  <a:lnTo>
                    <a:pt x="524510" y="6350"/>
                  </a:lnTo>
                  <a:lnTo>
                    <a:pt x="524510" y="5080"/>
                  </a:lnTo>
                  <a:lnTo>
                    <a:pt x="525780" y="5080"/>
                  </a:lnTo>
                  <a:lnTo>
                    <a:pt x="525780" y="3810"/>
                  </a:lnTo>
                  <a:lnTo>
                    <a:pt x="525767" y="1270"/>
                  </a:lnTo>
                  <a:lnTo>
                    <a:pt x="527050" y="1270"/>
                  </a:lnTo>
                  <a:lnTo>
                    <a:pt x="527050" y="0"/>
                  </a:lnTo>
                  <a:close/>
                </a:path>
              </a:pathLst>
            </a:custGeom>
            <a:solidFill>
              <a:srgbClr val="C3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5186680" y="2183129"/>
              <a:ext cx="520700" cy="10160"/>
            </a:xfrm>
            <a:custGeom>
              <a:avLst/>
              <a:gdLst/>
              <a:ahLst/>
              <a:cxnLst/>
              <a:rect l="l" t="t" r="r" b="b"/>
              <a:pathLst>
                <a:path w="520700" h="10160">
                  <a:moveTo>
                    <a:pt x="120650" y="2667"/>
                  </a:moveTo>
                  <a:lnTo>
                    <a:pt x="0" y="2667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118110" y="10160"/>
                  </a:lnTo>
                  <a:lnTo>
                    <a:pt x="118110" y="8890"/>
                  </a:lnTo>
                  <a:lnTo>
                    <a:pt x="118110" y="7620"/>
                  </a:lnTo>
                  <a:lnTo>
                    <a:pt x="119380" y="7620"/>
                  </a:lnTo>
                  <a:lnTo>
                    <a:pt x="119380" y="5080"/>
                  </a:lnTo>
                  <a:lnTo>
                    <a:pt x="119380" y="3810"/>
                  </a:lnTo>
                  <a:lnTo>
                    <a:pt x="120650" y="3810"/>
                  </a:lnTo>
                  <a:lnTo>
                    <a:pt x="120650" y="2667"/>
                  </a:lnTo>
                  <a:close/>
                </a:path>
                <a:path w="520700" h="10160">
                  <a:moveTo>
                    <a:pt x="12065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0650" y="2540"/>
                  </a:lnTo>
                  <a:lnTo>
                    <a:pt x="120650" y="0"/>
                  </a:lnTo>
                  <a:close/>
                </a:path>
                <a:path w="520700" h="10160">
                  <a:moveTo>
                    <a:pt x="520700" y="0"/>
                  </a:moveTo>
                  <a:lnTo>
                    <a:pt x="405130" y="0"/>
                  </a:lnTo>
                  <a:lnTo>
                    <a:pt x="405130" y="1270"/>
                  </a:lnTo>
                  <a:lnTo>
                    <a:pt x="406400" y="1270"/>
                  </a:lnTo>
                  <a:lnTo>
                    <a:pt x="406400" y="2540"/>
                  </a:lnTo>
                  <a:lnTo>
                    <a:pt x="407670" y="2540"/>
                  </a:lnTo>
                  <a:lnTo>
                    <a:pt x="407670" y="3810"/>
                  </a:lnTo>
                  <a:lnTo>
                    <a:pt x="408940" y="3810"/>
                  </a:lnTo>
                  <a:lnTo>
                    <a:pt x="408940" y="5080"/>
                  </a:lnTo>
                  <a:lnTo>
                    <a:pt x="408940" y="6350"/>
                  </a:lnTo>
                  <a:lnTo>
                    <a:pt x="410210" y="6350"/>
                  </a:lnTo>
                  <a:lnTo>
                    <a:pt x="410210" y="7620"/>
                  </a:lnTo>
                  <a:lnTo>
                    <a:pt x="411480" y="7620"/>
                  </a:lnTo>
                  <a:lnTo>
                    <a:pt x="411480" y="8890"/>
                  </a:lnTo>
                  <a:lnTo>
                    <a:pt x="412750" y="8890"/>
                  </a:lnTo>
                  <a:lnTo>
                    <a:pt x="412750" y="10160"/>
                  </a:lnTo>
                  <a:lnTo>
                    <a:pt x="515620" y="10160"/>
                  </a:lnTo>
                  <a:lnTo>
                    <a:pt x="515620" y="8890"/>
                  </a:lnTo>
                  <a:lnTo>
                    <a:pt x="516890" y="8890"/>
                  </a:lnTo>
                  <a:lnTo>
                    <a:pt x="516890" y="7620"/>
                  </a:lnTo>
                  <a:lnTo>
                    <a:pt x="516877" y="6350"/>
                  </a:lnTo>
                  <a:lnTo>
                    <a:pt x="518160" y="6350"/>
                  </a:lnTo>
                  <a:lnTo>
                    <a:pt x="518160" y="5080"/>
                  </a:lnTo>
                  <a:lnTo>
                    <a:pt x="519430" y="5080"/>
                  </a:lnTo>
                  <a:lnTo>
                    <a:pt x="519430" y="3810"/>
                  </a:lnTo>
                  <a:lnTo>
                    <a:pt x="519430" y="2540"/>
                  </a:lnTo>
                  <a:lnTo>
                    <a:pt x="520700" y="2540"/>
                  </a:lnTo>
                  <a:lnTo>
                    <a:pt x="520700" y="1270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C4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5189220" y="2193289"/>
              <a:ext cx="513080" cy="10160"/>
            </a:xfrm>
            <a:custGeom>
              <a:avLst/>
              <a:gdLst/>
              <a:ahLst/>
              <a:cxnLst/>
              <a:rect l="l" t="t" r="r" b="b"/>
              <a:pathLst>
                <a:path w="513079" h="10160">
                  <a:moveTo>
                    <a:pt x="113030" y="7747"/>
                  </a:moveTo>
                  <a:lnTo>
                    <a:pt x="2540" y="7747"/>
                  </a:lnTo>
                  <a:lnTo>
                    <a:pt x="2540" y="889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111760" y="10160"/>
                  </a:lnTo>
                  <a:lnTo>
                    <a:pt x="111760" y="8890"/>
                  </a:lnTo>
                  <a:lnTo>
                    <a:pt x="113030" y="8890"/>
                  </a:lnTo>
                  <a:lnTo>
                    <a:pt x="113030" y="7747"/>
                  </a:lnTo>
                  <a:close/>
                </a:path>
                <a:path w="513079" h="10160">
                  <a:moveTo>
                    <a:pt x="113030" y="5207"/>
                  </a:moveTo>
                  <a:lnTo>
                    <a:pt x="2540" y="5207"/>
                  </a:lnTo>
                  <a:lnTo>
                    <a:pt x="2540" y="7620"/>
                  </a:lnTo>
                  <a:lnTo>
                    <a:pt x="113030" y="7620"/>
                  </a:lnTo>
                  <a:lnTo>
                    <a:pt x="113030" y="5207"/>
                  </a:lnTo>
                  <a:close/>
                </a:path>
                <a:path w="513079" h="10160">
                  <a:moveTo>
                    <a:pt x="1155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113030" y="5080"/>
                  </a:lnTo>
                  <a:lnTo>
                    <a:pt x="113030" y="5207"/>
                  </a:lnTo>
                  <a:lnTo>
                    <a:pt x="114287" y="5207"/>
                  </a:lnTo>
                  <a:lnTo>
                    <a:pt x="114287" y="5080"/>
                  </a:lnTo>
                  <a:lnTo>
                    <a:pt x="114287" y="2540"/>
                  </a:lnTo>
                  <a:lnTo>
                    <a:pt x="114300" y="1270"/>
                  </a:lnTo>
                  <a:lnTo>
                    <a:pt x="115570" y="1270"/>
                  </a:lnTo>
                  <a:lnTo>
                    <a:pt x="115570" y="0"/>
                  </a:lnTo>
                  <a:close/>
                </a:path>
                <a:path w="513079" h="10160">
                  <a:moveTo>
                    <a:pt x="513080" y="0"/>
                  </a:moveTo>
                  <a:lnTo>
                    <a:pt x="410210" y="0"/>
                  </a:lnTo>
                  <a:lnTo>
                    <a:pt x="410210" y="1270"/>
                  </a:lnTo>
                  <a:lnTo>
                    <a:pt x="411480" y="1270"/>
                  </a:lnTo>
                  <a:lnTo>
                    <a:pt x="411480" y="2540"/>
                  </a:lnTo>
                  <a:lnTo>
                    <a:pt x="412750" y="2540"/>
                  </a:lnTo>
                  <a:lnTo>
                    <a:pt x="412750" y="3810"/>
                  </a:lnTo>
                  <a:lnTo>
                    <a:pt x="414020" y="3810"/>
                  </a:lnTo>
                  <a:lnTo>
                    <a:pt x="414020" y="5080"/>
                  </a:lnTo>
                  <a:lnTo>
                    <a:pt x="414020" y="6350"/>
                  </a:lnTo>
                  <a:lnTo>
                    <a:pt x="415290" y="6350"/>
                  </a:lnTo>
                  <a:lnTo>
                    <a:pt x="415290" y="7620"/>
                  </a:lnTo>
                  <a:lnTo>
                    <a:pt x="416560" y="7620"/>
                  </a:lnTo>
                  <a:lnTo>
                    <a:pt x="416560" y="8890"/>
                  </a:lnTo>
                  <a:lnTo>
                    <a:pt x="417830" y="8890"/>
                  </a:lnTo>
                  <a:lnTo>
                    <a:pt x="417830" y="10160"/>
                  </a:lnTo>
                  <a:lnTo>
                    <a:pt x="508000" y="10160"/>
                  </a:lnTo>
                  <a:lnTo>
                    <a:pt x="508000" y="8890"/>
                  </a:lnTo>
                  <a:lnTo>
                    <a:pt x="507987" y="7620"/>
                  </a:lnTo>
                  <a:lnTo>
                    <a:pt x="509270" y="7620"/>
                  </a:lnTo>
                  <a:lnTo>
                    <a:pt x="509270" y="6350"/>
                  </a:lnTo>
                  <a:lnTo>
                    <a:pt x="509270" y="5080"/>
                  </a:lnTo>
                  <a:lnTo>
                    <a:pt x="510540" y="5080"/>
                  </a:lnTo>
                  <a:lnTo>
                    <a:pt x="510540" y="3810"/>
                  </a:lnTo>
                  <a:lnTo>
                    <a:pt x="510540" y="2540"/>
                  </a:lnTo>
                  <a:lnTo>
                    <a:pt x="511810" y="2540"/>
                  </a:lnTo>
                  <a:lnTo>
                    <a:pt x="511810" y="1270"/>
                  </a:lnTo>
                  <a:lnTo>
                    <a:pt x="513080" y="1270"/>
                  </a:lnTo>
                  <a:lnTo>
                    <a:pt x="513080" y="0"/>
                  </a:lnTo>
                  <a:close/>
                </a:path>
              </a:pathLst>
            </a:custGeom>
            <a:solidFill>
              <a:srgbClr val="C5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5193030" y="2203449"/>
              <a:ext cx="502920" cy="10160"/>
            </a:xfrm>
            <a:custGeom>
              <a:avLst/>
              <a:gdLst/>
              <a:ahLst/>
              <a:cxnLst/>
              <a:rect l="l" t="t" r="r" b="b"/>
              <a:pathLst>
                <a:path w="502920" h="10160">
                  <a:moveTo>
                    <a:pt x="1079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102870" y="10160"/>
                  </a:lnTo>
                  <a:lnTo>
                    <a:pt x="102870" y="8890"/>
                  </a:lnTo>
                  <a:lnTo>
                    <a:pt x="102870" y="7620"/>
                  </a:lnTo>
                  <a:lnTo>
                    <a:pt x="104127" y="7620"/>
                  </a:lnTo>
                  <a:lnTo>
                    <a:pt x="104127" y="6350"/>
                  </a:lnTo>
                  <a:lnTo>
                    <a:pt x="104140" y="5080"/>
                  </a:lnTo>
                  <a:lnTo>
                    <a:pt x="105410" y="5080"/>
                  </a:lnTo>
                  <a:lnTo>
                    <a:pt x="105410" y="3937"/>
                  </a:lnTo>
                  <a:lnTo>
                    <a:pt x="106680" y="3937"/>
                  </a:lnTo>
                  <a:lnTo>
                    <a:pt x="106680" y="3810"/>
                  </a:lnTo>
                  <a:lnTo>
                    <a:pt x="106680" y="1397"/>
                  </a:lnTo>
                  <a:lnTo>
                    <a:pt x="107950" y="1397"/>
                  </a:lnTo>
                  <a:lnTo>
                    <a:pt x="107950" y="1270"/>
                  </a:lnTo>
                  <a:lnTo>
                    <a:pt x="107950" y="0"/>
                  </a:lnTo>
                  <a:close/>
                </a:path>
                <a:path w="502920" h="10160">
                  <a:moveTo>
                    <a:pt x="502920" y="0"/>
                  </a:moveTo>
                  <a:lnTo>
                    <a:pt x="415290" y="0"/>
                  </a:lnTo>
                  <a:lnTo>
                    <a:pt x="415290" y="1270"/>
                  </a:lnTo>
                  <a:lnTo>
                    <a:pt x="415290" y="2540"/>
                  </a:lnTo>
                  <a:lnTo>
                    <a:pt x="416560" y="2540"/>
                  </a:lnTo>
                  <a:lnTo>
                    <a:pt x="416560" y="3810"/>
                  </a:lnTo>
                  <a:lnTo>
                    <a:pt x="417830" y="3810"/>
                  </a:lnTo>
                  <a:lnTo>
                    <a:pt x="417830" y="5080"/>
                  </a:lnTo>
                  <a:lnTo>
                    <a:pt x="419100" y="5080"/>
                  </a:lnTo>
                  <a:lnTo>
                    <a:pt x="419100" y="6350"/>
                  </a:lnTo>
                  <a:lnTo>
                    <a:pt x="420370" y="6350"/>
                  </a:lnTo>
                  <a:lnTo>
                    <a:pt x="420370" y="7620"/>
                  </a:lnTo>
                  <a:lnTo>
                    <a:pt x="421640" y="7620"/>
                  </a:lnTo>
                  <a:lnTo>
                    <a:pt x="421640" y="8890"/>
                  </a:lnTo>
                  <a:lnTo>
                    <a:pt x="422910" y="8890"/>
                  </a:lnTo>
                  <a:lnTo>
                    <a:pt x="422910" y="10160"/>
                  </a:lnTo>
                  <a:lnTo>
                    <a:pt x="495300" y="10160"/>
                  </a:lnTo>
                  <a:lnTo>
                    <a:pt x="495300" y="8890"/>
                  </a:lnTo>
                  <a:lnTo>
                    <a:pt x="496570" y="8890"/>
                  </a:lnTo>
                  <a:lnTo>
                    <a:pt x="496570" y="7620"/>
                  </a:lnTo>
                  <a:lnTo>
                    <a:pt x="496570" y="6350"/>
                  </a:lnTo>
                  <a:lnTo>
                    <a:pt x="497827" y="6350"/>
                  </a:lnTo>
                  <a:lnTo>
                    <a:pt x="497827" y="5080"/>
                  </a:lnTo>
                  <a:lnTo>
                    <a:pt x="499110" y="5080"/>
                  </a:lnTo>
                  <a:lnTo>
                    <a:pt x="499110" y="3810"/>
                  </a:lnTo>
                  <a:lnTo>
                    <a:pt x="500380" y="3810"/>
                  </a:lnTo>
                  <a:lnTo>
                    <a:pt x="500380" y="2540"/>
                  </a:lnTo>
                  <a:lnTo>
                    <a:pt x="501650" y="2540"/>
                  </a:lnTo>
                  <a:lnTo>
                    <a:pt x="501650" y="1270"/>
                  </a:lnTo>
                  <a:lnTo>
                    <a:pt x="502920" y="1270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C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5198110" y="2213609"/>
              <a:ext cx="488950" cy="10160"/>
            </a:xfrm>
            <a:custGeom>
              <a:avLst/>
              <a:gdLst/>
              <a:ahLst/>
              <a:cxnLst/>
              <a:rect l="l" t="t" r="r" b="b"/>
              <a:pathLst>
                <a:path w="488950" h="10160">
                  <a:moveTo>
                    <a:pt x="93980" y="3937"/>
                  </a:moveTo>
                  <a:lnTo>
                    <a:pt x="2540" y="3937"/>
                  </a:lnTo>
                  <a:lnTo>
                    <a:pt x="254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5080" y="8890"/>
                  </a:lnTo>
                  <a:lnTo>
                    <a:pt x="6350" y="8890"/>
                  </a:lnTo>
                  <a:lnTo>
                    <a:pt x="6350" y="10160"/>
                  </a:lnTo>
                  <a:lnTo>
                    <a:pt x="91440" y="10160"/>
                  </a:lnTo>
                  <a:lnTo>
                    <a:pt x="91440" y="8890"/>
                  </a:lnTo>
                  <a:lnTo>
                    <a:pt x="91440" y="7620"/>
                  </a:lnTo>
                  <a:lnTo>
                    <a:pt x="92697" y="7620"/>
                  </a:lnTo>
                  <a:lnTo>
                    <a:pt x="92697" y="6350"/>
                  </a:lnTo>
                  <a:lnTo>
                    <a:pt x="92710" y="5080"/>
                  </a:lnTo>
                  <a:lnTo>
                    <a:pt x="93980" y="5080"/>
                  </a:lnTo>
                  <a:lnTo>
                    <a:pt x="93980" y="3937"/>
                  </a:lnTo>
                  <a:close/>
                </a:path>
                <a:path w="488950" h="10160">
                  <a:moveTo>
                    <a:pt x="96520" y="127"/>
                  </a:moveTo>
                  <a:lnTo>
                    <a:pt x="0" y="127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93980" y="3810"/>
                  </a:lnTo>
                  <a:lnTo>
                    <a:pt x="93980" y="3937"/>
                  </a:lnTo>
                  <a:lnTo>
                    <a:pt x="95237" y="3937"/>
                  </a:lnTo>
                  <a:lnTo>
                    <a:pt x="95237" y="3810"/>
                  </a:lnTo>
                  <a:lnTo>
                    <a:pt x="95237" y="1270"/>
                  </a:lnTo>
                  <a:lnTo>
                    <a:pt x="96520" y="1270"/>
                  </a:lnTo>
                  <a:lnTo>
                    <a:pt x="96520" y="127"/>
                  </a:lnTo>
                  <a:close/>
                </a:path>
                <a:path w="488950" h="10160">
                  <a:moveTo>
                    <a:pt x="97790" y="0"/>
                  </a:moveTo>
                  <a:lnTo>
                    <a:pt x="96520" y="0"/>
                  </a:lnTo>
                  <a:lnTo>
                    <a:pt x="96520" y="127"/>
                  </a:lnTo>
                  <a:lnTo>
                    <a:pt x="97790" y="127"/>
                  </a:lnTo>
                  <a:lnTo>
                    <a:pt x="97790" y="0"/>
                  </a:lnTo>
                  <a:close/>
                </a:path>
                <a:path w="488950" h="10160">
                  <a:moveTo>
                    <a:pt x="488950" y="0"/>
                  </a:moveTo>
                  <a:lnTo>
                    <a:pt x="419100" y="0"/>
                  </a:lnTo>
                  <a:lnTo>
                    <a:pt x="419100" y="1270"/>
                  </a:lnTo>
                  <a:lnTo>
                    <a:pt x="420370" y="1270"/>
                  </a:lnTo>
                  <a:lnTo>
                    <a:pt x="420370" y="2540"/>
                  </a:lnTo>
                  <a:lnTo>
                    <a:pt x="421640" y="2540"/>
                  </a:lnTo>
                  <a:lnTo>
                    <a:pt x="421640" y="3810"/>
                  </a:lnTo>
                  <a:lnTo>
                    <a:pt x="422910" y="3810"/>
                  </a:lnTo>
                  <a:lnTo>
                    <a:pt x="422910" y="5080"/>
                  </a:lnTo>
                  <a:lnTo>
                    <a:pt x="425450" y="5080"/>
                  </a:lnTo>
                  <a:lnTo>
                    <a:pt x="425450" y="6350"/>
                  </a:lnTo>
                  <a:lnTo>
                    <a:pt x="427990" y="6350"/>
                  </a:lnTo>
                  <a:lnTo>
                    <a:pt x="427990" y="7620"/>
                  </a:lnTo>
                  <a:lnTo>
                    <a:pt x="429260" y="7620"/>
                  </a:lnTo>
                  <a:lnTo>
                    <a:pt x="429260" y="8890"/>
                  </a:lnTo>
                  <a:lnTo>
                    <a:pt x="433070" y="8890"/>
                  </a:lnTo>
                  <a:lnTo>
                    <a:pt x="433070" y="10160"/>
                  </a:lnTo>
                  <a:lnTo>
                    <a:pt x="476237" y="10160"/>
                  </a:lnTo>
                  <a:lnTo>
                    <a:pt x="476237" y="8890"/>
                  </a:lnTo>
                  <a:lnTo>
                    <a:pt x="477520" y="8890"/>
                  </a:lnTo>
                  <a:lnTo>
                    <a:pt x="477520" y="7620"/>
                  </a:lnTo>
                  <a:lnTo>
                    <a:pt x="480060" y="7620"/>
                  </a:lnTo>
                  <a:lnTo>
                    <a:pt x="480060" y="6350"/>
                  </a:lnTo>
                  <a:lnTo>
                    <a:pt x="482600" y="6350"/>
                  </a:lnTo>
                  <a:lnTo>
                    <a:pt x="482600" y="5080"/>
                  </a:lnTo>
                  <a:lnTo>
                    <a:pt x="483870" y="5080"/>
                  </a:lnTo>
                  <a:lnTo>
                    <a:pt x="483870" y="3810"/>
                  </a:lnTo>
                  <a:lnTo>
                    <a:pt x="486410" y="3810"/>
                  </a:lnTo>
                  <a:lnTo>
                    <a:pt x="486410" y="2540"/>
                  </a:lnTo>
                  <a:lnTo>
                    <a:pt x="487680" y="2540"/>
                  </a:lnTo>
                  <a:lnTo>
                    <a:pt x="487680" y="1270"/>
                  </a:lnTo>
                  <a:lnTo>
                    <a:pt x="488950" y="1270"/>
                  </a:lnTo>
                  <a:lnTo>
                    <a:pt x="488950" y="0"/>
                  </a:lnTo>
                  <a:close/>
                </a:path>
              </a:pathLst>
            </a:custGeom>
            <a:solidFill>
              <a:srgbClr val="C7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5204460" y="2223770"/>
              <a:ext cx="466090" cy="10160"/>
            </a:xfrm>
            <a:custGeom>
              <a:avLst/>
              <a:gdLst/>
              <a:ahLst/>
              <a:cxnLst/>
              <a:rect l="l" t="t" r="r" b="b"/>
              <a:pathLst>
                <a:path w="466089" h="10160">
                  <a:moveTo>
                    <a:pt x="73659" y="9016"/>
                  </a:moveTo>
                  <a:lnTo>
                    <a:pt x="11429" y="9016"/>
                  </a:lnTo>
                  <a:lnTo>
                    <a:pt x="11429" y="10159"/>
                  </a:lnTo>
                  <a:lnTo>
                    <a:pt x="73659" y="10159"/>
                  </a:lnTo>
                  <a:lnTo>
                    <a:pt x="73659" y="9016"/>
                  </a:lnTo>
                  <a:close/>
                </a:path>
                <a:path w="466089" h="10160">
                  <a:moveTo>
                    <a:pt x="76200" y="7619"/>
                  </a:moveTo>
                  <a:lnTo>
                    <a:pt x="8889" y="7619"/>
                  </a:lnTo>
                  <a:lnTo>
                    <a:pt x="8889" y="9016"/>
                  </a:lnTo>
                  <a:lnTo>
                    <a:pt x="11429" y="9016"/>
                  </a:lnTo>
                  <a:lnTo>
                    <a:pt x="76200" y="8889"/>
                  </a:lnTo>
                  <a:lnTo>
                    <a:pt x="76200" y="7619"/>
                  </a:lnTo>
                  <a:close/>
                </a:path>
                <a:path w="466089" h="10160">
                  <a:moveTo>
                    <a:pt x="76200" y="8889"/>
                  </a:moveTo>
                  <a:lnTo>
                    <a:pt x="73659" y="8889"/>
                  </a:lnTo>
                  <a:lnTo>
                    <a:pt x="76200" y="9016"/>
                  </a:lnTo>
                  <a:close/>
                </a:path>
                <a:path w="466089" h="10160">
                  <a:moveTo>
                    <a:pt x="77469" y="6476"/>
                  </a:moveTo>
                  <a:lnTo>
                    <a:pt x="7619" y="6476"/>
                  </a:lnTo>
                  <a:lnTo>
                    <a:pt x="7619" y="7619"/>
                  </a:lnTo>
                  <a:lnTo>
                    <a:pt x="77469" y="7619"/>
                  </a:lnTo>
                  <a:lnTo>
                    <a:pt x="77469" y="6476"/>
                  </a:lnTo>
                  <a:close/>
                </a:path>
                <a:path w="466089" h="10160">
                  <a:moveTo>
                    <a:pt x="78739" y="5206"/>
                  </a:moveTo>
                  <a:lnTo>
                    <a:pt x="6350" y="5206"/>
                  </a:lnTo>
                  <a:lnTo>
                    <a:pt x="6350" y="6476"/>
                  </a:lnTo>
                  <a:lnTo>
                    <a:pt x="7619" y="6476"/>
                  </a:lnTo>
                  <a:lnTo>
                    <a:pt x="7619" y="6349"/>
                  </a:lnTo>
                  <a:lnTo>
                    <a:pt x="78739" y="6349"/>
                  </a:lnTo>
                  <a:lnTo>
                    <a:pt x="78739" y="5206"/>
                  </a:lnTo>
                  <a:close/>
                </a:path>
                <a:path w="466089" h="10160">
                  <a:moveTo>
                    <a:pt x="78739" y="6349"/>
                  </a:moveTo>
                  <a:lnTo>
                    <a:pt x="77469" y="6349"/>
                  </a:lnTo>
                  <a:lnTo>
                    <a:pt x="77469" y="6476"/>
                  </a:lnTo>
                  <a:lnTo>
                    <a:pt x="78739" y="6476"/>
                  </a:lnTo>
                  <a:lnTo>
                    <a:pt x="78739" y="6349"/>
                  </a:lnTo>
                  <a:close/>
                </a:path>
                <a:path w="466089" h="10160">
                  <a:moveTo>
                    <a:pt x="80009" y="3809"/>
                  </a:moveTo>
                  <a:lnTo>
                    <a:pt x="5079" y="3809"/>
                  </a:lnTo>
                  <a:lnTo>
                    <a:pt x="5079" y="5206"/>
                  </a:lnTo>
                  <a:lnTo>
                    <a:pt x="80009" y="5206"/>
                  </a:lnTo>
                  <a:lnTo>
                    <a:pt x="80009" y="3809"/>
                  </a:lnTo>
                  <a:close/>
                </a:path>
                <a:path w="466089" h="10160">
                  <a:moveTo>
                    <a:pt x="81280" y="2666"/>
                  </a:moveTo>
                  <a:lnTo>
                    <a:pt x="3810" y="2666"/>
                  </a:lnTo>
                  <a:lnTo>
                    <a:pt x="3810" y="3809"/>
                  </a:lnTo>
                  <a:lnTo>
                    <a:pt x="81280" y="3809"/>
                  </a:lnTo>
                  <a:lnTo>
                    <a:pt x="81280" y="2666"/>
                  </a:lnTo>
                  <a:close/>
                </a:path>
                <a:path w="466089" h="10160">
                  <a:moveTo>
                    <a:pt x="82550" y="1269"/>
                  </a:moveTo>
                  <a:lnTo>
                    <a:pt x="2539" y="1269"/>
                  </a:lnTo>
                  <a:lnTo>
                    <a:pt x="2539" y="2666"/>
                  </a:lnTo>
                  <a:lnTo>
                    <a:pt x="3810" y="2666"/>
                  </a:lnTo>
                  <a:lnTo>
                    <a:pt x="82550" y="2539"/>
                  </a:lnTo>
                  <a:lnTo>
                    <a:pt x="82550" y="1269"/>
                  </a:lnTo>
                  <a:close/>
                </a:path>
                <a:path w="466089" h="10160">
                  <a:moveTo>
                    <a:pt x="82550" y="2539"/>
                  </a:moveTo>
                  <a:lnTo>
                    <a:pt x="81280" y="2539"/>
                  </a:lnTo>
                  <a:lnTo>
                    <a:pt x="82550" y="2666"/>
                  </a:lnTo>
                  <a:close/>
                </a:path>
                <a:path w="466089" h="10160">
                  <a:moveTo>
                    <a:pt x="83819" y="126"/>
                  </a:moveTo>
                  <a:lnTo>
                    <a:pt x="1269" y="126"/>
                  </a:lnTo>
                  <a:lnTo>
                    <a:pt x="1269" y="1269"/>
                  </a:lnTo>
                  <a:lnTo>
                    <a:pt x="83819" y="1269"/>
                  </a:lnTo>
                  <a:lnTo>
                    <a:pt x="83819" y="126"/>
                  </a:lnTo>
                  <a:close/>
                </a:path>
                <a:path w="466089" h="10160">
                  <a:moveTo>
                    <a:pt x="1269" y="0"/>
                  </a:moveTo>
                  <a:lnTo>
                    <a:pt x="0" y="0"/>
                  </a:lnTo>
                  <a:lnTo>
                    <a:pt x="1269" y="126"/>
                  </a:lnTo>
                  <a:close/>
                </a:path>
                <a:path w="466089" h="10160">
                  <a:moveTo>
                    <a:pt x="85089" y="0"/>
                  </a:moveTo>
                  <a:lnTo>
                    <a:pt x="83819" y="0"/>
                  </a:lnTo>
                  <a:lnTo>
                    <a:pt x="85089" y="126"/>
                  </a:lnTo>
                  <a:close/>
                </a:path>
                <a:path w="466089" h="10160">
                  <a:moveTo>
                    <a:pt x="447039" y="5079"/>
                  </a:moveTo>
                  <a:lnTo>
                    <a:pt x="445769" y="5079"/>
                  </a:lnTo>
                  <a:lnTo>
                    <a:pt x="445769" y="6350"/>
                  </a:lnTo>
                  <a:lnTo>
                    <a:pt x="447039" y="6350"/>
                  </a:lnTo>
                  <a:lnTo>
                    <a:pt x="447039" y="5079"/>
                  </a:lnTo>
                  <a:close/>
                </a:path>
                <a:path w="466089" h="10160">
                  <a:moveTo>
                    <a:pt x="453389" y="3809"/>
                  </a:moveTo>
                  <a:lnTo>
                    <a:pt x="439419" y="3809"/>
                  </a:lnTo>
                  <a:lnTo>
                    <a:pt x="439419" y="5079"/>
                  </a:lnTo>
                  <a:lnTo>
                    <a:pt x="453389" y="5079"/>
                  </a:lnTo>
                  <a:lnTo>
                    <a:pt x="453389" y="3809"/>
                  </a:lnTo>
                  <a:close/>
                </a:path>
                <a:path w="466089" h="10160">
                  <a:moveTo>
                    <a:pt x="459739" y="2539"/>
                  </a:moveTo>
                  <a:lnTo>
                    <a:pt x="434339" y="2539"/>
                  </a:lnTo>
                  <a:lnTo>
                    <a:pt x="434339" y="3809"/>
                  </a:lnTo>
                  <a:lnTo>
                    <a:pt x="459739" y="3809"/>
                  </a:lnTo>
                  <a:lnTo>
                    <a:pt x="459739" y="2539"/>
                  </a:lnTo>
                  <a:close/>
                </a:path>
                <a:path w="466089" h="10160">
                  <a:moveTo>
                    <a:pt x="463550" y="1269"/>
                  </a:moveTo>
                  <a:lnTo>
                    <a:pt x="431800" y="1269"/>
                  </a:lnTo>
                  <a:lnTo>
                    <a:pt x="431800" y="2539"/>
                  </a:lnTo>
                  <a:lnTo>
                    <a:pt x="463550" y="2539"/>
                  </a:lnTo>
                  <a:lnTo>
                    <a:pt x="463550" y="1269"/>
                  </a:lnTo>
                  <a:close/>
                </a:path>
                <a:path w="466089" h="10160">
                  <a:moveTo>
                    <a:pt x="466089" y="0"/>
                  </a:moveTo>
                  <a:lnTo>
                    <a:pt x="427989" y="0"/>
                  </a:lnTo>
                  <a:lnTo>
                    <a:pt x="427989" y="1269"/>
                  </a:lnTo>
                  <a:lnTo>
                    <a:pt x="466089" y="1269"/>
                  </a:lnTo>
                  <a:lnTo>
                    <a:pt x="466089" y="0"/>
                  </a:lnTo>
                  <a:close/>
                </a:path>
              </a:pathLst>
            </a:custGeom>
            <a:solidFill>
              <a:srgbClr val="C8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5177790" y="1863090"/>
              <a:ext cx="473710" cy="38481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5180330" y="1216659"/>
              <a:ext cx="354330" cy="646430"/>
            </a:xfrm>
            <a:custGeom>
              <a:avLst/>
              <a:gdLst/>
              <a:ahLst/>
              <a:cxnLst/>
              <a:rect l="l" t="t" r="r" b="b"/>
              <a:pathLst>
                <a:path w="354329" h="646430">
                  <a:moveTo>
                    <a:pt x="354330" y="93980"/>
                  </a:moveTo>
                  <a:lnTo>
                    <a:pt x="309880" y="58420"/>
                  </a:lnTo>
                  <a:lnTo>
                    <a:pt x="309880" y="57150"/>
                  </a:lnTo>
                  <a:lnTo>
                    <a:pt x="298450" y="49530"/>
                  </a:lnTo>
                  <a:lnTo>
                    <a:pt x="297180" y="49530"/>
                  </a:lnTo>
                  <a:lnTo>
                    <a:pt x="285750" y="43180"/>
                  </a:lnTo>
                  <a:lnTo>
                    <a:pt x="273050" y="35560"/>
                  </a:lnTo>
                  <a:lnTo>
                    <a:pt x="260350" y="30480"/>
                  </a:lnTo>
                  <a:lnTo>
                    <a:pt x="259080" y="30480"/>
                  </a:lnTo>
                  <a:lnTo>
                    <a:pt x="245110" y="25400"/>
                  </a:lnTo>
                  <a:lnTo>
                    <a:pt x="231140" y="20320"/>
                  </a:lnTo>
                  <a:lnTo>
                    <a:pt x="215900" y="16510"/>
                  </a:lnTo>
                  <a:lnTo>
                    <a:pt x="200660" y="13970"/>
                  </a:lnTo>
                  <a:lnTo>
                    <a:pt x="199390" y="13970"/>
                  </a:lnTo>
                  <a:lnTo>
                    <a:pt x="198120" y="12700"/>
                  </a:lnTo>
                  <a:lnTo>
                    <a:pt x="191770" y="12700"/>
                  </a:lnTo>
                  <a:lnTo>
                    <a:pt x="170180" y="10160"/>
                  </a:lnTo>
                  <a:lnTo>
                    <a:pt x="87630" y="1270"/>
                  </a:lnTo>
                  <a:lnTo>
                    <a:pt x="82550" y="0"/>
                  </a:lnTo>
                  <a:lnTo>
                    <a:pt x="81280" y="0"/>
                  </a:lnTo>
                  <a:lnTo>
                    <a:pt x="76200" y="0"/>
                  </a:lnTo>
                  <a:lnTo>
                    <a:pt x="71120" y="1270"/>
                  </a:lnTo>
                  <a:lnTo>
                    <a:pt x="66040" y="1270"/>
                  </a:lnTo>
                  <a:lnTo>
                    <a:pt x="66040" y="2540"/>
                  </a:lnTo>
                  <a:lnTo>
                    <a:pt x="62230" y="3810"/>
                  </a:lnTo>
                  <a:lnTo>
                    <a:pt x="57150" y="5080"/>
                  </a:lnTo>
                  <a:lnTo>
                    <a:pt x="53340" y="6350"/>
                  </a:lnTo>
                  <a:lnTo>
                    <a:pt x="52070" y="6350"/>
                  </a:lnTo>
                  <a:lnTo>
                    <a:pt x="48260" y="8890"/>
                  </a:lnTo>
                  <a:lnTo>
                    <a:pt x="44450" y="11430"/>
                  </a:lnTo>
                  <a:lnTo>
                    <a:pt x="44450" y="12700"/>
                  </a:lnTo>
                  <a:lnTo>
                    <a:pt x="39370" y="15240"/>
                  </a:lnTo>
                  <a:lnTo>
                    <a:pt x="35560" y="19050"/>
                  </a:lnTo>
                  <a:lnTo>
                    <a:pt x="31750" y="24130"/>
                  </a:lnTo>
                  <a:lnTo>
                    <a:pt x="27940" y="27940"/>
                  </a:lnTo>
                  <a:lnTo>
                    <a:pt x="25400" y="33020"/>
                  </a:lnTo>
                  <a:lnTo>
                    <a:pt x="21590" y="38100"/>
                  </a:lnTo>
                  <a:lnTo>
                    <a:pt x="19050" y="43180"/>
                  </a:lnTo>
                  <a:lnTo>
                    <a:pt x="15240" y="52070"/>
                  </a:lnTo>
                  <a:lnTo>
                    <a:pt x="11430" y="60960"/>
                  </a:lnTo>
                  <a:lnTo>
                    <a:pt x="11430" y="62230"/>
                  </a:lnTo>
                  <a:lnTo>
                    <a:pt x="8890" y="71120"/>
                  </a:lnTo>
                  <a:lnTo>
                    <a:pt x="5080" y="80010"/>
                  </a:lnTo>
                  <a:lnTo>
                    <a:pt x="5080" y="81280"/>
                  </a:lnTo>
                  <a:lnTo>
                    <a:pt x="3810" y="90170"/>
                  </a:lnTo>
                  <a:lnTo>
                    <a:pt x="1270" y="100330"/>
                  </a:lnTo>
                  <a:lnTo>
                    <a:pt x="1270" y="110490"/>
                  </a:lnTo>
                  <a:lnTo>
                    <a:pt x="1270" y="111760"/>
                  </a:lnTo>
                  <a:lnTo>
                    <a:pt x="0" y="111760"/>
                  </a:lnTo>
                  <a:lnTo>
                    <a:pt x="0" y="646430"/>
                  </a:lnTo>
                  <a:lnTo>
                    <a:pt x="10160" y="646430"/>
                  </a:lnTo>
                  <a:lnTo>
                    <a:pt x="10160" y="111760"/>
                  </a:lnTo>
                  <a:lnTo>
                    <a:pt x="11430" y="101600"/>
                  </a:lnTo>
                  <a:lnTo>
                    <a:pt x="12700" y="91440"/>
                  </a:lnTo>
                  <a:lnTo>
                    <a:pt x="13792" y="83718"/>
                  </a:lnTo>
                  <a:lnTo>
                    <a:pt x="13970" y="83820"/>
                  </a:lnTo>
                  <a:lnTo>
                    <a:pt x="16510" y="73660"/>
                  </a:lnTo>
                  <a:lnTo>
                    <a:pt x="20320" y="64770"/>
                  </a:lnTo>
                  <a:lnTo>
                    <a:pt x="22860" y="55880"/>
                  </a:lnTo>
                  <a:lnTo>
                    <a:pt x="27940" y="46990"/>
                  </a:lnTo>
                  <a:lnTo>
                    <a:pt x="27495" y="46888"/>
                  </a:lnTo>
                  <a:lnTo>
                    <a:pt x="29883" y="42887"/>
                  </a:lnTo>
                  <a:lnTo>
                    <a:pt x="30480" y="43180"/>
                  </a:lnTo>
                  <a:lnTo>
                    <a:pt x="33020" y="38100"/>
                  </a:lnTo>
                  <a:lnTo>
                    <a:pt x="35560" y="33020"/>
                  </a:lnTo>
                  <a:lnTo>
                    <a:pt x="39370" y="29210"/>
                  </a:lnTo>
                  <a:lnTo>
                    <a:pt x="41910" y="26670"/>
                  </a:lnTo>
                  <a:lnTo>
                    <a:pt x="43180" y="25400"/>
                  </a:lnTo>
                  <a:lnTo>
                    <a:pt x="45720" y="22860"/>
                  </a:lnTo>
                  <a:lnTo>
                    <a:pt x="49022" y="19558"/>
                  </a:lnTo>
                  <a:lnTo>
                    <a:pt x="49530" y="20320"/>
                  </a:lnTo>
                  <a:lnTo>
                    <a:pt x="53340" y="17780"/>
                  </a:lnTo>
                  <a:lnTo>
                    <a:pt x="57150" y="15240"/>
                  </a:lnTo>
                  <a:lnTo>
                    <a:pt x="60960" y="13970"/>
                  </a:lnTo>
                  <a:lnTo>
                    <a:pt x="60706" y="13462"/>
                  </a:lnTo>
                  <a:lnTo>
                    <a:pt x="64770" y="11430"/>
                  </a:lnTo>
                  <a:lnTo>
                    <a:pt x="68275" y="10261"/>
                  </a:lnTo>
                  <a:lnTo>
                    <a:pt x="68580" y="11430"/>
                  </a:lnTo>
                  <a:lnTo>
                    <a:pt x="72390" y="10160"/>
                  </a:lnTo>
                  <a:lnTo>
                    <a:pt x="76200" y="10160"/>
                  </a:lnTo>
                  <a:lnTo>
                    <a:pt x="77470" y="10160"/>
                  </a:lnTo>
                  <a:lnTo>
                    <a:pt x="81280" y="10160"/>
                  </a:lnTo>
                  <a:lnTo>
                    <a:pt x="86360" y="10160"/>
                  </a:lnTo>
                  <a:lnTo>
                    <a:pt x="168935" y="18923"/>
                  </a:lnTo>
                  <a:lnTo>
                    <a:pt x="168910" y="19050"/>
                  </a:lnTo>
                  <a:lnTo>
                    <a:pt x="190500" y="21590"/>
                  </a:lnTo>
                  <a:lnTo>
                    <a:pt x="196850" y="22860"/>
                  </a:lnTo>
                  <a:lnTo>
                    <a:pt x="198120" y="22860"/>
                  </a:lnTo>
                  <a:lnTo>
                    <a:pt x="213360" y="26670"/>
                  </a:lnTo>
                  <a:lnTo>
                    <a:pt x="228600" y="29210"/>
                  </a:lnTo>
                  <a:lnTo>
                    <a:pt x="242570" y="34290"/>
                  </a:lnTo>
                  <a:lnTo>
                    <a:pt x="256540" y="38100"/>
                  </a:lnTo>
                  <a:lnTo>
                    <a:pt x="269240" y="44450"/>
                  </a:lnTo>
                  <a:lnTo>
                    <a:pt x="280670" y="50800"/>
                  </a:lnTo>
                  <a:lnTo>
                    <a:pt x="293370" y="57150"/>
                  </a:lnTo>
                  <a:lnTo>
                    <a:pt x="303530" y="66040"/>
                  </a:lnTo>
                  <a:lnTo>
                    <a:pt x="304228" y="65341"/>
                  </a:lnTo>
                  <a:lnTo>
                    <a:pt x="349250" y="101600"/>
                  </a:lnTo>
                  <a:lnTo>
                    <a:pt x="354330" y="9398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5483860" y="1275079"/>
              <a:ext cx="203200" cy="783590"/>
            </a:xfrm>
            <a:custGeom>
              <a:avLst/>
              <a:gdLst/>
              <a:ahLst/>
              <a:cxnLst/>
              <a:rect l="l" t="t" r="r" b="b"/>
              <a:pathLst>
                <a:path w="203200" h="783589">
                  <a:moveTo>
                    <a:pt x="203200" y="778510"/>
                  </a:moveTo>
                  <a:lnTo>
                    <a:pt x="184150" y="754380"/>
                  </a:lnTo>
                  <a:lnTo>
                    <a:pt x="165100" y="728980"/>
                  </a:lnTo>
                  <a:lnTo>
                    <a:pt x="165100" y="727710"/>
                  </a:lnTo>
                  <a:lnTo>
                    <a:pt x="143510" y="703580"/>
                  </a:lnTo>
                  <a:lnTo>
                    <a:pt x="119380" y="679450"/>
                  </a:lnTo>
                  <a:lnTo>
                    <a:pt x="119380" y="678180"/>
                  </a:lnTo>
                  <a:lnTo>
                    <a:pt x="93980" y="655320"/>
                  </a:lnTo>
                  <a:lnTo>
                    <a:pt x="42710" y="609892"/>
                  </a:lnTo>
                  <a:lnTo>
                    <a:pt x="55880" y="601980"/>
                  </a:lnTo>
                  <a:lnTo>
                    <a:pt x="57150" y="601980"/>
                  </a:lnTo>
                  <a:lnTo>
                    <a:pt x="74930" y="590550"/>
                  </a:lnTo>
                  <a:lnTo>
                    <a:pt x="74930" y="589280"/>
                  </a:lnTo>
                  <a:lnTo>
                    <a:pt x="92710" y="576580"/>
                  </a:lnTo>
                  <a:lnTo>
                    <a:pt x="107950" y="563880"/>
                  </a:lnTo>
                  <a:lnTo>
                    <a:pt x="109220" y="563880"/>
                  </a:lnTo>
                  <a:lnTo>
                    <a:pt x="109220" y="562610"/>
                  </a:lnTo>
                  <a:lnTo>
                    <a:pt x="123190" y="548640"/>
                  </a:lnTo>
                  <a:lnTo>
                    <a:pt x="137160" y="534670"/>
                  </a:lnTo>
                  <a:lnTo>
                    <a:pt x="148590" y="519430"/>
                  </a:lnTo>
                  <a:lnTo>
                    <a:pt x="148590" y="518160"/>
                  </a:lnTo>
                  <a:lnTo>
                    <a:pt x="160020" y="501650"/>
                  </a:lnTo>
                  <a:lnTo>
                    <a:pt x="170180" y="485140"/>
                  </a:lnTo>
                  <a:lnTo>
                    <a:pt x="177800" y="468630"/>
                  </a:lnTo>
                  <a:lnTo>
                    <a:pt x="177800" y="467360"/>
                  </a:lnTo>
                  <a:lnTo>
                    <a:pt x="185420" y="449580"/>
                  </a:lnTo>
                  <a:lnTo>
                    <a:pt x="190500" y="431800"/>
                  </a:lnTo>
                  <a:lnTo>
                    <a:pt x="190500" y="430530"/>
                  </a:lnTo>
                  <a:lnTo>
                    <a:pt x="195580" y="411480"/>
                  </a:lnTo>
                  <a:lnTo>
                    <a:pt x="198120" y="391160"/>
                  </a:lnTo>
                  <a:lnTo>
                    <a:pt x="200660" y="370840"/>
                  </a:lnTo>
                  <a:lnTo>
                    <a:pt x="200660" y="349250"/>
                  </a:lnTo>
                  <a:lnTo>
                    <a:pt x="200660" y="323850"/>
                  </a:lnTo>
                  <a:lnTo>
                    <a:pt x="198120" y="298450"/>
                  </a:lnTo>
                  <a:lnTo>
                    <a:pt x="198120" y="297180"/>
                  </a:lnTo>
                  <a:lnTo>
                    <a:pt x="189230" y="248920"/>
                  </a:lnTo>
                  <a:lnTo>
                    <a:pt x="173990" y="201930"/>
                  </a:lnTo>
                  <a:lnTo>
                    <a:pt x="152400" y="157480"/>
                  </a:lnTo>
                  <a:lnTo>
                    <a:pt x="124460" y="114300"/>
                  </a:lnTo>
                  <a:lnTo>
                    <a:pt x="91440" y="73660"/>
                  </a:lnTo>
                  <a:lnTo>
                    <a:pt x="90170" y="73660"/>
                  </a:lnTo>
                  <a:lnTo>
                    <a:pt x="52070" y="35560"/>
                  </a:lnTo>
                  <a:lnTo>
                    <a:pt x="50800" y="35560"/>
                  </a:lnTo>
                  <a:lnTo>
                    <a:pt x="6350" y="0"/>
                  </a:lnTo>
                  <a:lnTo>
                    <a:pt x="3810" y="3810"/>
                  </a:lnTo>
                  <a:lnTo>
                    <a:pt x="0" y="6350"/>
                  </a:lnTo>
                  <a:lnTo>
                    <a:pt x="45720" y="43180"/>
                  </a:lnTo>
                  <a:lnTo>
                    <a:pt x="83820" y="81280"/>
                  </a:lnTo>
                  <a:lnTo>
                    <a:pt x="101600" y="100330"/>
                  </a:lnTo>
                  <a:lnTo>
                    <a:pt x="116840" y="119380"/>
                  </a:lnTo>
                  <a:lnTo>
                    <a:pt x="130810" y="140970"/>
                  </a:lnTo>
                  <a:lnTo>
                    <a:pt x="143510" y="162560"/>
                  </a:lnTo>
                  <a:lnTo>
                    <a:pt x="144018" y="162306"/>
                  </a:lnTo>
                  <a:lnTo>
                    <a:pt x="154940" y="184150"/>
                  </a:lnTo>
                  <a:lnTo>
                    <a:pt x="155371" y="183870"/>
                  </a:lnTo>
                  <a:lnTo>
                    <a:pt x="165100" y="205740"/>
                  </a:lnTo>
                  <a:lnTo>
                    <a:pt x="172720" y="228600"/>
                  </a:lnTo>
                  <a:lnTo>
                    <a:pt x="180238" y="251167"/>
                  </a:lnTo>
                  <a:lnTo>
                    <a:pt x="179070" y="251460"/>
                  </a:lnTo>
                  <a:lnTo>
                    <a:pt x="184150" y="275590"/>
                  </a:lnTo>
                  <a:lnTo>
                    <a:pt x="184391" y="275539"/>
                  </a:lnTo>
                  <a:lnTo>
                    <a:pt x="189230" y="299720"/>
                  </a:lnTo>
                  <a:lnTo>
                    <a:pt x="190500" y="323850"/>
                  </a:lnTo>
                  <a:lnTo>
                    <a:pt x="191770" y="349250"/>
                  </a:lnTo>
                  <a:lnTo>
                    <a:pt x="190500" y="369570"/>
                  </a:lnTo>
                  <a:lnTo>
                    <a:pt x="189230" y="389890"/>
                  </a:lnTo>
                  <a:lnTo>
                    <a:pt x="185635" y="409003"/>
                  </a:lnTo>
                  <a:lnTo>
                    <a:pt x="185420" y="408940"/>
                  </a:lnTo>
                  <a:lnTo>
                    <a:pt x="181825" y="428053"/>
                  </a:lnTo>
                  <a:lnTo>
                    <a:pt x="181610" y="427990"/>
                  </a:lnTo>
                  <a:lnTo>
                    <a:pt x="176530" y="447040"/>
                  </a:lnTo>
                  <a:lnTo>
                    <a:pt x="170180" y="463550"/>
                  </a:lnTo>
                  <a:lnTo>
                    <a:pt x="161759" y="480377"/>
                  </a:lnTo>
                  <a:lnTo>
                    <a:pt x="161290" y="480060"/>
                  </a:lnTo>
                  <a:lnTo>
                    <a:pt x="152400" y="496570"/>
                  </a:lnTo>
                  <a:lnTo>
                    <a:pt x="129540" y="528320"/>
                  </a:lnTo>
                  <a:lnTo>
                    <a:pt x="102870" y="556260"/>
                  </a:lnTo>
                  <a:lnTo>
                    <a:pt x="86360" y="568960"/>
                  </a:lnTo>
                  <a:lnTo>
                    <a:pt x="70294" y="582561"/>
                  </a:lnTo>
                  <a:lnTo>
                    <a:pt x="69850" y="581660"/>
                  </a:lnTo>
                  <a:lnTo>
                    <a:pt x="52070" y="594360"/>
                  </a:lnTo>
                  <a:lnTo>
                    <a:pt x="33020" y="605790"/>
                  </a:lnTo>
                  <a:lnTo>
                    <a:pt x="26670" y="608330"/>
                  </a:lnTo>
                  <a:lnTo>
                    <a:pt x="31750" y="613410"/>
                  </a:lnTo>
                  <a:lnTo>
                    <a:pt x="87630" y="661670"/>
                  </a:lnTo>
                  <a:lnTo>
                    <a:pt x="113030" y="685800"/>
                  </a:lnTo>
                  <a:lnTo>
                    <a:pt x="135890" y="709930"/>
                  </a:lnTo>
                  <a:lnTo>
                    <a:pt x="157480" y="735330"/>
                  </a:lnTo>
                  <a:lnTo>
                    <a:pt x="158013" y="734796"/>
                  </a:lnTo>
                  <a:lnTo>
                    <a:pt x="176530" y="759460"/>
                  </a:lnTo>
                  <a:lnTo>
                    <a:pt x="195580" y="783590"/>
                  </a:lnTo>
                  <a:lnTo>
                    <a:pt x="203200" y="77851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5303520" y="1403349"/>
              <a:ext cx="415290" cy="829310"/>
            </a:xfrm>
            <a:custGeom>
              <a:avLst/>
              <a:gdLst/>
              <a:ahLst/>
              <a:cxnLst/>
              <a:rect l="l" t="t" r="r" b="b"/>
              <a:pathLst>
                <a:path w="415289" h="829310">
                  <a:moveTo>
                    <a:pt x="57150" y="1270"/>
                  </a:moveTo>
                  <a:lnTo>
                    <a:pt x="53340" y="0"/>
                  </a:lnTo>
                  <a:lnTo>
                    <a:pt x="52070" y="0"/>
                  </a:lnTo>
                  <a:lnTo>
                    <a:pt x="41910" y="0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347980"/>
                  </a:lnTo>
                  <a:lnTo>
                    <a:pt x="8890" y="347980"/>
                  </a:lnTo>
                  <a:lnTo>
                    <a:pt x="8890" y="10160"/>
                  </a:lnTo>
                  <a:lnTo>
                    <a:pt x="41910" y="10160"/>
                  </a:lnTo>
                  <a:lnTo>
                    <a:pt x="57150" y="10160"/>
                  </a:lnTo>
                  <a:lnTo>
                    <a:pt x="57150" y="1270"/>
                  </a:lnTo>
                  <a:close/>
                </a:path>
                <a:path w="415289" h="829310">
                  <a:moveTo>
                    <a:pt x="415290" y="727710"/>
                  </a:moveTo>
                  <a:lnTo>
                    <a:pt x="414020" y="720090"/>
                  </a:lnTo>
                  <a:lnTo>
                    <a:pt x="412750" y="711200"/>
                  </a:lnTo>
                  <a:lnTo>
                    <a:pt x="411480" y="703580"/>
                  </a:lnTo>
                  <a:lnTo>
                    <a:pt x="408940" y="697230"/>
                  </a:lnTo>
                  <a:lnTo>
                    <a:pt x="406400" y="689610"/>
                  </a:lnTo>
                  <a:lnTo>
                    <a:pt x="406400" y="688340"/>
                  </a:lnTo>
                  <a:lnTo>
                    <a:pt x="402590" y="681990"/>
                  </a:lnTo>
                  <a:lnTo>
                    <a:pt x="398780" y="675640"/>
                  </a:lnTo>
                  <a:lnTo>
                    <a:pt x="383540" y="650240"/>
                  </a:lnTo>
                  <a:lnTo>
                    <a:pt x="364490" y="626110"/>
                  </a:lnTo>
                  <a:lnTo>
                    <a:pt x="356870" y="631190"/>
                  </a:lnTo>
                  <a:lnTo>
                    <a:pt x="375920" y="655320"/>
                  </a:lnTo>
                  <a:lnTo>
                    <a:pt x="391160" y="680720"/>
                  </a:lnTo>
                  <a:lnTo>
                    <a:pt x="394970" y="687070"/>
                  </a:lnTo>
                  <a:lnTo>
                    <a:pt x="397510" y="693420"/>
                  </a:lnTo>
                  <a:lnTo>
                    <a:pt x="397865" y="693242"/>
                  </a:lnTo>
                  <a:lnTo>
                    <a:pt x="400050" y="699770"/>
                  </a:lnTo>
                  <a:lnTo>
                    <a:pt x="402590" y="706120"/>
                  </a:lnTo>
                  <a:lnTo>
                    <a:pt x="403860" y="713740"/>
                  </a:lnTo>
                  <a:lnTo>
                    <a:pt x="404025" y="713701"/>
                  </a:lnTo>
                  <a:lnTo>
                    <a:pt x="405130" y="721360"/>
                  </a:lnTo>
                  <a:lnTo>
                    <a:pt x="405130" y="727710"/>
                  </a:lnTo>
                  <a:lnTo>
                    <a:pt x="406400" y="735330"/>
                  </a:lnTo>
                  <a:lnTo>
                    <a:pt x="405130" y="744220"/>
                  </a:lnTo>
                  <a:lnTo>
                    <a:pt x="405130" y="753110"/>
                  </a:lnTo>
                  <a:lnTo>
                    <a:pt x="403860" y="756920"/>
                  </a:lnTo>
                  <a:lnTo>
                    <a:pt x="403860" y="760730"/>
                  </a:lnTo>
                  <a:lnTo>
                    <a:pt x="402590" y="764540"/>
                  </a:lnTo>
                  <a:lnTo>
                    <a:pt x="401320" y="768350"/>
                  </a:lnTo>
                  <a:lnTo>
                    <a:pt x="400050" y="772160"/>
                  </a:lnTo>
                  <a:lnTo>
                    <a:pt x="398780" y="775970"/>
                  </a:lnTo>
                  <a:lnTo>
                    <a:pt x="397865" y="778700"/>
                  </a:lnTo>
                  <a:lnTo>
                    <a:pt x="397510" y="778510"/>
                  </a:lnTo>
                  <a:lnTo>
                    <a:pt x="396240" y="782320"/>
                  </a:lnTo>
                  <a:lnTo>
                    <a:pt x="392430" y="788670"/>
                  </a:lnTo>
                  <a:lnTo>
                    <a:pt x="389039" y="795451"/>
                  </a:lnTo>
                  <a:lnTo>
                    <a:pt x="388620" y="795020"/>
                  </a:lnTo>
                  <a:lnTo>
                    <a:pt x="383540" y="801370"/>
                  </a:lnTo>
                  <a:lnTo>
                    <a:pt x="378460" y="806450"/>
                  </a:lnTo>
                  <a:lnTo>
                    <a:pt x="378993" y="806996"/>
                  </a:lnTo>
                  <a:lnTo>
                    <a:pt x="374650" y="810260"/>
                  </a:lnTo>
                  <a:lnTo>
                    <a:pt x="368300" y="814070"/>
                  </a:lnTo>
                  <a:lnTo>
                    <a:pt x="368566" y="814476"/>
                  </a:lnTo>
                  <a:lnTo>
                    <a:pt x="363220" y="816610"/>
                  </a:lnTo>
                  <a:lnTo>
                    <a:pt x="358419" y="819010"/>
                  </a:lnTo>
                  <a:lnTo>
                    <a:pt x="358140" y="817880"/>
                  </a:lnTo>
                  <a:lnTo>
                    <a:pt x="353060" y="819150"/>
                  </a:lnTo>
                  <a:lnTo>
                    <a:pt x="346710" y="820420"/>
                  </a:lnTo>
                  <a:lnTo>
                    <a:pt x="346710" y="825500"/>
                  </a:lnTo>
                  <a:lnTo>
                    <a:pt x="346710" y="829310"/>
                  </a:lnTo>
                  <a:lnTo>
                    <a:pt x="347980" y="829310"/>
                  </a:lnTo>
                  <a:lnTo>
                    <a:pt x="354330" y="829310"/>
                  </a:lnTo>
                  <a:lnTo>
                    <a:pt x="360680" y="828040"/>
                  </a:lnTo>
                  <a:lnTo>
                    <a:pt x="360680" y="826770"/>
                  </a:lnTo>
                  <a:lnTo>
                    <a:pt x="361950" y="826770"/>
                  </a:lnTo>
                  <a:lnTo>
                    <a:pt x="367030" y="825500"/>
                  </a:lnTo>
                  <a:lnTo>
                    <a:pt x="373380" y="822960"/>
                  </a:lnTo>
                  <a:lnTo>
                    <a:pt x="373380" y="821690"/>
                  </a:lnTo>
                  <a:lnTo>
                    <a:pt x="374650" y="821690"/>
                  </a:lnTo>
                  <a:lnTo>
                    <a:pt x="379730" y="817880"/>
                  </a:lnTo>
                  <a:lnTo>
                    <a:pt x="384810" y="814070"/>
                  </a:lnTo>
                  <a:lnTo>
                    <a:pt x="386080" y="814070"/>
                  </a:lnTo>
                  <a:lnTo>
                    <a:pt x="386080" y="812800"/>
                  </a:lnTo>
                  <a:lnTo>
                    <a:pt x="391160" y="807720"/>
                  </a:lnTo>
                  <a:lnTo>
                    <a:pt x="396240" y="801370"/>
                  </a:lnTo>
                  <a:lnTo>
                    <a:pt x="400050" y="793750"/>
                  </a:lnTo>
                  <a:lnTo>
                    <a:pt x="403860" y="787400"/>
                  </a:lnTo>
                  <a:lnTo>
                    <a:pt x="405130" y="787400"/>
                  </a:lnTo>
                  <a:lnTo>
                    <a:pt x="406400" y="783590"/>
                  </a:lnTo>
                  <a:lnTo>
                    <a:pt x="406400" y="782320"/>
                  </a:lnTo>
                  <a:lnTo>
                    <a:pt x="407670" y="779780"/>
                  </a:lnTo>
                  <a:lnTo>
                    <a:pt x="407670" y="778510"/>
                  </a:lnTo>
                  <a:lnTo>
                    <a:pt x="408940" y="774700"/>
                  </a:lnTo>
                  <a:lnTo>
                    <a:pt x="410210" y="774700"/>
                  </a:lnTo>
                  <a:lnTo>
                    <a:pt x="410210" y="770890"/>
                  </a:lnTo>
                  <a:lnTo>
                    <a:pt x="411480" y="767080"/>
                  </a:lnTo>
                  <a:lnTo>
                    <a:pt x="412750" y="763270"/>
                  </a:lnTo>
                  <a:lnTo>
                    <a:pt x="412750" y="762000"/>
                  </a:lnTo>
                  <a:lnTo>
                    <a:pt x="414020" y="758190"/>
                  </a:lnTo>
                  <a:lnTo>
                    <a:pt x="414020" y="754380"/>
                  </a:lnTo>
                  <a:lnTo>
                    <a:pt x="415290" y="744220"/>
                  </a:lnTo>
                  <a:lnTo>
                    <a:pt x="415290" y="735330"/>
                  </a:lnTo>
                  <a:lnTo>
                    <a:pt x="415290" y="72771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5303520" y="1404620"/>
              <a:ext cx="254000" cy="35178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5479" y="604520"/>
            <a:ext cx="52736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3D molecular</a:t>
            </a:r>
            <a:r>
              <a:rPr spc="-75" dirty="0"/>
              <a:t> </a:t>
            </a:r>
            <a:r>
              <a:rPr dirty="0"/>
              <a:t>fields</a:t>
            </a:r>
          </a:p>
        </p:txBody>
      </p:sp>
      <p:sp>
        <p:nvSpPr>
          <p:cNvPr id="3" name="object 3"/>
          <p:cNvSpPr/>
          <p:nvPr/>
        </p:nvSpPr>
        <p:spPr>
          <a:xfrm>
            <a:off x="469900" y="2125979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0100" y="2015490"/>
            <a:ext cx="7637145" cy="3641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56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A molecular field may be represented by 3D  grid.</a:t>
            </a:r>
            <a:endParaRPr sz="3200">
              <a:latin typeface="Times New Roman"/>
              <a:cs typeface="Times New Roman"/>
            </a:endParaRPr>
          </a:p>
          <a:p>
            <a:pPr marL="12700" marR="27940">
              <a:lnSpc>
                <a:spcPct val="100000"/>
              </a:lnSpc>
              <a:spcBef>
                <a:spcPts val="800"/>
              </a:spcBef>
              <a:tabLst>
                <a:tab pos="2040255" algn="l"/>
              </a:tabLst>
            </a:pPr>
            <a:r>
              <a:rPr sz="3200" dirty="0">
                <a:latin typeface="Times New Roman"/>
                <a:cs typeface="Times New Roman"/>
              </a:rPr>
              <a:t>Each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voxel	represents attractive and repulsive  forces between </a:t>
            </a:r>
            <a:r>
              <a:rPr sz="3200" spc="5" dirty="0">
                <a:latin typeface="Times New Roman"/>
                <a:cs typeface="Times New Roman"/>
              </a:rPr>
              <a:t>an </a:t>
            </a:r>
            <a:r>
              <a:rPr sz="3200" dirty="0">
                <a:latin typeface="Times New Roman"/>
                <a:cs typeface="Times New Roman"/>
              </a:rPr>
              <a:t>interacting partner </a:t>
            </a:r>
            <a:r>
              <a:rPr sz="3200" spc="5" dirty="0">
                <a:latin typeface="Times New Roman"/>
                <a:cs typeface="Times New Roman"/>
              </a:rPr>
              <a:t>and </a:t>
            </a:r>
            <a:r>
              <a:rPr sz="3200" dirty="0">
                <a:latin typeface="Times New Roman"/>
                <a:cs typeface="Times New Roman"/>
              </a:rPr>
              <a:t>a  target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molecule.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90"/>
              </a:spcBef>
            </a:pPr>
            <a:r>
              <a:rPr sz="3200" spc="-5" dirty="0">
                <a:latin typeface="Times New Roman"/>
                <a:cs typeface="Times New Roman"/>
              </a:rPr>
              <a:t>An </a:t>
            </a:r>
            <a:r>
              <a:rPr sz="3200" dirty="0">
                <a:latin typeface="Times New Roman"/>
                <a:cs typeface="Times New Roman"/>
              </a:rPr>
              <a:t>interacting partner </a:t>
            </a:r>
            <a:r>
              <a:rPr sz="3200" spc="5" dirty="0">
                <a:latin typeface="Times New Roman"/>
                <a:cs typeface="Times New Roman"/>
              </a:rPr>
              <a:t>can </a:t>
            </a:r>
            <a:r>
              <a:rPr sz="3200" dirty="0">
                <a:latin typeface="Times New Roman"/>
                <a:cs typeface="Times New Roman"/>
              </a:rPr>
              <a:t>be water, octanol or  other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solvents.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9900" y="3202939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9900" y="4766309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7080" y="680720"/>
            <a:ext cx="76104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Common 3D molecular</a:t>
            </a:r>
            <a:r>
              <a:rPr spc="-85" dirty="0"/>
              <a:t> </a:t>
            </a:r>
            <a:r>
              <a:rPr dirty="0"/>
              <a:t>fields</a:t>
            </a:r>
          </a:p>
        </p:txBody>
      </p:sp>
      <p:sp>
        <p:nvSpPr>
          <p:cNvPr id="3" name="object 3"/>
          <p:cNvSpPr/>
          <p:nvPr/>
        </p:nvSpPr>
        <p:spPr>
          <a:xfrm>
            <a:off x="394970" y="1883410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6921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MEP </a:t>
            </a:r>
            <a:r>
              <a:rPr dirty="0"/>
              <a:t>– </a:t>
            </a:r>
            <a:r>
              <a:rPr spc="-5" dirty="0"/>
              <a:t>Molecular Electrostatic Potential </a:t>
            </a:r>
            <a:r>
              <a:rPr dirty="0"/>
              <a:t>(unit positive  </a:t>
            </a:r>
            <a:r>
              <a:rPr spc="-5" dirty="0"/>
              <a:t>charge</a:t>
            </a:r>
            <a:r>
              <a:rPr spc="-20" dirty="0"/>
              <a:t> </a:t>
            </a:r>
            <a:r>
              <a:rPr dirty="0"/>
              <a:t>probe).</a:t>
            </a:r>
          </a:p>
          <a:p>
            <a:pPr marL="152400" marR="501650">
              <a:lnSpc>
                <a:spcPct val="100000"/>
              </a:lnSpc>
              <a:spcBef>
                <a:spcPts val="700"/>
              </a:spcBef>
            </a:pPr>
            <a:r>
              <a:rPr spc="-10" dirty="0"/>
              <a:t>MLP </a:t>
            </a:r>
            <a:r>
              <a:rPr dirty="0"/>
              <a:t>– </a:t>
            </a:r>
            <a:r>
              <a:rPr spc="-5" dirty="0"/>
              <a:t>Molecular </a:t>
            </a:r>
            <a:r>
              <a:rPr dirty="0"/>
              <a:t>Lipophilicity </a:t>
            </a:r>
            <a:r>
              <a:rPr spc="-5" dirty="0"/>
              <a:t>Potential </a:t>
            </a:r>
            <a:r>
              <a:rPr dirty="0"/>
              <a:t>(no probe  </a:t>
            </a:r>
            <a:r>
              <a:rPr spc="-5" dirty="0"/>
              <a:t>necessary).</a:t>
            </a:r>
          </a:p>
          <a:p>
            <a:pPr marL="152400" marR="359410">
              <a:lnSpc>
                <a:spcPct val="100000"/>
              </a:lnSpc>
              <a:spcBef>
                <a:spcPts val="690"/>
              </a:spcBef>
            </a:pPr>
            <a:r>
              <a:rPr spc="-5" dirty="0"/>
              <a:t>GRID </a:t>
            </a:r>
            <a:r>
              <a:rPr dirty="0"/>
              <a:t>– </a:t>
            </a:r>
            <a:r>
              <a:rPr spc="-5" dirty="0"/>
              <a:t>total energy </a:t>
            </a:r>
            <a:r>
              <a:rPr spc="5" dirty="0"/>
              <a:t>of </a:t>
            </a:r>
            <a:r>
              <a:rPr spc="-5" dirty="0"/>
              <a:t>interaction: </a:t>
            </a:r>
            <a:r>
              <a:rPr dirty="0"/>
              <a:t>the </a:t>
            </a:r>
            <a:r>
              <a:rPr spc="-5" dirty="0"/>
              <a:t>sum </a:t>
            </a:r>
            <a:r>
              <a:rPr dirty="0"/>
              <a:t>of </a:t>
            </a:r>
            <a:r>
              <a:rPr spc="-5" dirty="0"/>
              <a:t>steric  (Lennard-Jones), </a:t>
            </a:r>
            <a:r>
              <a:rPr dirty="0"/>
              <a:t>H-bonding </a:t>
            </a:r>
            <a:r>
              <a:rPr spc="-5" dirty="0"/>
              <a:t>and electrostatics </a:t>
            </a:r>
            <a:r>
              <a:rPr dirty="0"/>
              <a:t>(any  probe </a:t>
            </a:r>
            <a:r>
              <a:rPr spc="-10" dirty="0"/>
              <a:t>can </a:t>
            </a:r>
            <a:r>
              <a:rPr dirty="0"/>
              <a:t>be</a:t>
            </a:r>
            <a:r>
              <a:rPr spc="-25" dirty="0"/>
              <a:t> </a:t>
            </a:r>
            <a:r>
              <a:rPr dirty="0"/>
              <a:t>used).</a:t>
            </a:r>
          </a:p>
          <a:p>
            <a:pPr marL="152400" marR="5080">
              <a:lnSpc>
                <a:spcPct val="100000"/>
              </a:lnSpc>
              <a:spcBef>
                <a:spcPts val="700"/>
              </a:spcBef>
            </a:pPr>
            <a:r>
              <a:rPr spc="-5" dirty="0"/>
              <a:t>CoMFA </a:t>
            </a:r>
            <a:r>
              <a:rPr dirty="0"/>
              <a:t>– </a:t>
            </a:r>
            <a:r>
              <a:rPr spc="-5" dirty="0"/>
              <a:t>standard: steric and electrostatic, additional:  </a:t>
            </a:r>
            <a:r>
              <a:rPr dirty="0"/>
              <a:t>H-bonding, indicator, parabolic </a:t>
            </a:r>
            <a:r>
              <a:rPr spc="-5" dirty="0"/>
              <a:t>and</a:t>
            </a:r>
            <a:r>
              <a:rPr spc="-65" dirty="0"/>
              <a:t> </a:t>
            </a:r>
            <a:r>
              <a:rPr spc="-5" dirty="0"/>
              <a:t>others.</a:t>
            </a:r>
          </a:p>
        </p:txBody>
      </p:sp>
      <p:sp>
        <p:nvSpPr>
          <p:cNvPr id="5" name="object 5"/>
          <p:cNvSpPr/>
          <p:nvPr/>
        </p:nvSpPr>
        <p:spPr>
          <a:xfrm>
            <a:off x="394970" y="2825750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970" y="3768090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970" y="5135879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3760" y="612140"/>
            <a:ext cx="739648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870" marR="5080" indent="-471170">
              <a:lnSpc>
                <a:spcPct val="100000"/>
              </a:lnSpc>
              <a:spcBef>
                <a:spcPts val="100"/>
              </a:spcBef>
            </a:pPr>
            <a:r>
              <a:rPr dirty="0"/>
              <a:t>C</a:t>
            </a:r>
            <a:r>
              <a:rPr b="0" dirty="0">
                <a:latin typeface="Comic Sans MS"/>
                <a:cs typeface="Comic Sans MS"/>
              </a:rPr>
              <a:t>omparative </a:t>
            </a:r>
            <a:r>
              <a:rPr dirty="0"/>
              <a:t>M</a:t>
            </a:r>
            <a:r>
              <a:rPr b="0" dirty="0">
                <a:latin typeface="Comic Sans MS"/>
                <a:cs typeface="Comic Sans MS"/>
              </a:rPr>
              <a:t>olecular</a:t>
            </a:r>
            <a:r>
              <a:rPr b="0" spc="-75" dirty="0">
                <a:latin typeface="Comic Sans MS"/>
                <a:cs typeface="Comic Sans MS"/>
              </a:rPr>
              <a:t> </a:t>
            </a:r>
            <a:r>
              <a:rPr dirty="0"/>
              <a:t>F</a:t>
            </a:r>
            <a:r>
              <a:rPr b="0" dirty="0">
                <a:latin typeface="Comic Sans MS"/>
                <a:cs typeface="Comic Sans MS"/>
              </a:rPr>
              <a:t>ield  </a:t>
            </a:r>
            <a:r>
              <a:rPr dirty="0"/>
              <a:t>A</a:t>
            </a:r>
            <a:r>
              <a:rPr b="0" dirty="0">
                <a:latin typeface="Comic Sans MS"/>
                <a:cs typeface="Comic Sans MS"/>
              </a:rPr>
              <a:t>nalysis </a:t>
            </a:r>
            <a:r>
              <a:rPr b="0" spc="-5" dirty="0">
                <a:latin typeface="Comic Sans MS"/>
                <a:cs typeface="Comic Sans MS"/>
              </a:rPr>
              <a:t>(CoMFA) </a:t>
            </a:r>
            <a:r>
              <a:rPr b="0" dirty="0">
                <a:latin typeface="Comic Sans MS"/>
                <a:cs typeface="Comic Sans MS"/>
              </a:rPr>
              <a:t>-</a:t>
            </a:r>
            <a:r>
              <a:rPr b="0" spc="-15" dirty="0">
                <a:latin typeface="Comic Sans MS"/>
                <a:cs typeface="Comic Sans MS"/>
              </a:rPr>
              <a:t> </a:t>
            </a:r>
            <a:r>
              <a:rPr b="0" spc="-5" dirty="0">
                <a:latin typeface="Comic Sans MS"/>
                <a:cs typeface="Comic Sans MS"/>
              </a:rPr>
              <a:t>1988</a:t>
            </a:r>
          </a:p>
        </p:txBody>
      </p:sp>
      <p:sp>
        <p:nvSpPr>
          <p:cNvPr id="3" name="object 3"/>
          <p:cNvSpPr/>
          <p:nvPr/>
        </p:nvSpPr>
        <p:spPr>
          <a:xfrm>
            <a:off x="775969" y="2735579"/>
            <a:ext cx="292099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2523490"/>
            <a:ext cx="6661784" cy="179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49095">
              <a:lnSpc>
                <a:spcPct val="1208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Compute molecular fields </a:t>
            </a:r>
            <a:r>
              <a:rPr sz="3200" spc="-5" dirty="0">
                <a:latin typeface="Times New Roman"/>
                <a:cs typeface="Times New Roman"/>
              </a:rPr>
              <a:t>grid  </a:t>
            </a:r>
            <a:r>
              <a:rPr sz="3200" dirty="0">
                <a:latin typeface="Times New Roman"/>
                <a:cs typeface="Times New Roman"/>
              </a:rPr>
              <a:t>Extract 3D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descriptors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200" dirty="0">
                <a:latin typeface="Times New Roman"/>
                <a:cs typeface="Times New Roman"/>
              </a:rPr>
              <a:t>Compute coefficients of QSAR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equation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5969" y="3324859"/>
            <a:ext cx="292099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5969" y="3912870"/>
            <a:ext cx="292099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7789" y="375920"/>
            <a:ext cx="6410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CoMFA molecular</a:t>
            </a:r>
            <a:r>
              <a:rPr spc="-75" dirty="0"/>
              <a:t> </a:t>
            </a:r>
            <a:r>
              <a:rPr dirty="0"/>
              <a:t>fields</a:t>
            </a:r>
          </a:p>
        </p:txBody>
      </p:sp>
      <p:sp>
        <p:nvSpPr>
          <p:cNvPr id="3" name="object 3"/>
          <p:cNvSpPr/>
          <p:nvPr/>
        </p:nvSpPr>
        <p:spPr>
          <a:xfrm>
            <a:off x="394970" y="212471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5490" y="2014220"/>
            <a:ext cx="7913370" cy="335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A grid </a:t>
            </a:r>
            <a:r>
              <a:rPr sz="3200" spc="-5" dirty="0">
                <a:latin typeface="Times New Roman"/>
                <a:cs typeface="Times New Roman"/>
              </a:rPr>
              <a:t>wit </a:t>
            </a:r>
            <a:r>
              <a:rPr sz="3200" dirty="0">
                <a:latin typeface="Times New Roman"/>
                <a:cs typeface="Times New Roman"/>
              </a:rPr>
              <a:t>energy fields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calculated by placing  a probe atom </a:t>
            </a:r>
            <a:r>
              <a:rPr sz="3200" spc="5" dirty="0">
                <a:latin typeface="Times New Roman"/>
                <a:cs typeface="Times New Roman"/>
              </a:rPr>
              <a:t>at each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voxel.</a:t>
            </a:r>
            <a:endParaRPr sz="3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90"/>
              </a:spcBef>
            </a:pPr>
            <a:r>
              <a:rPr sz="3200" dirty="0">
                <a:latin typeface="Times New Roman"/>
                <a:cs typeface="Times New Roman"/>
              </a:rPr>
              <a:t>The molecular fields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are:</a:t>
            </a:r>
            <a:endParaRPr sz="3200">
              <a:latin typeface="Times New Roman"/>
              <a:cs typeface="Times New Roman"/>
            </a:endParaRPr>
          </a:p>
          <a:p>
            <a:pPr marL="563245" marR="1116965">
              <a:lnSpc>
                <a:spcPct val="120800"/>
              </a:lnSpc>
            </a:pPr>
            <a:r>
              <a:rPr sz="3200" dirty="0">
                <a:latin typeface="Times New Roman"/>
                <a:cs typeface="Times New Roman"/>
              </a:rPr>
              <a:t>Steric (Lennard-Jones) interactions  Electrostatic (Coulombic)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interactions</a:t>
            </a:r>
            <a:endParaRPr sz="3200">
              <a:latin typeface="Times New Roman"/>
              <a:cs typeface="Times New Roman"/>
            </a:endParaRPr>
          </a:p>
          <a:p>
            <a:pPr marL="140335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Times New Roman"/>
                <a:cs typeface="Times New Roman"/>
              </a:rPr>
              <a:t>A probe is </a:t>
            </a:r>
            <a:r>
              <a:rPr sz="3200" i="1" dirty="0">
                <a:latin typeface="Times New Roman"/>
                <a:cs typeface="Times New Roman"/>
              </a:rPr>
              <a:t>sp</a:t>
            </a:r>
            <a:r>
              <a:rPr sz="2775" i="1" baseline="28528" dirty="0">
                <a:latin typeface="Times New Roman"/>
                <a:cs typeface="Times New Roman"/>
              </a:rPr>
              <a:t>3 </a:t>
            </a:r>
            <a:r>
              <a:rPr sz="3200" dirty="0">
                <a:latin typeface="Times New Roman"/>
                <a:cs typeface="Times New Roman"/>
              </a:rPr>
              <a:t>carbon atom with charge of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+1.0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4970" y="320040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2270" y="4832350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2329" y="375920"/>
            <a:ext cx="48799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CoMFA</a:t>
            </a:r>
            <a:r>
              <a:rPr spc="-95" dirty="0"/>
              <a:t> </a:t>
            </a:r>
            <a:r>
              <a:rPr dirty="0"/>
              <a:t>3D-QSAR</a:t>
            </a:r>
          </a:p>
        </p:txBody>
      </p:sp>
      <p:sp>
        <p:nvSpPr>
          <p:cNvPr id="3" name="object 3"/>
          <p:cNvSpPr/>
          <p:nvPr/>
        </p:nvSpPr>
        <p:spPr>
          <a:xfrm>
            <a:off x="394970" y="151638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1869" y="1405890"/>
            <a:ext cx="7387590" cy="4405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Each grid voxel corresponds </a:t>
            </a:r>
            <a:r>
              <a:rPr sz="3200" spc="-5" dirty="0">
                <a:latin typeface="Times New Roman"/>
                <a:cs typeface="Times New Roman"/>
              </a:rPr>
              <a:t>to two </a:t>
            </a:r>
            <a:r>
              <a:rPr sz="3200" dirty="0">
                <a:latin typeface="Times New Roman"/>
                <a:cs typeface="Times New Roman"/>
              </a:rPr>
              <a:t>variables  in QSAR equation: steric and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electrostatic.</a:t>
            </a:r>
            <a:endParaRPr sz="3200">
              <a:latin typeface="Times New Roman"/>
              <a:cs typeface="Times New Roman"/>
            </a:endParaRPr>
          </a:p>
          <a:p>
            <a:pPr marL="12700" marR="37465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PLS technique is applied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compute the  coefficients.</a:t>
            </a:r>
            <a:endParaRPr sz="3200">
              <a:latin typeface="Times New Roman"/>
              <a:cs typeface="Times New Roman"/>
            </a:endParaRPr>
          </a:p>
          <a:p>
            <a:pPr marL="12700" marR="1250315" indent="2565400">
              <a:lnSpc>
                <a:spcPct val="109300"/>
              </a:lnSpc>
              <a:spcBef>
                <a:spcPts val="484"/>
              </a:spcBef>
            </a:pPr>
            <a:r>
              <a:rPr sz="3600" b="1" i="1" spc="-5" dirty="0">
                <a:solidFill>
                  <a:srgbClr val="980000"/>
                </a:solidFill>
                <a:latin typeface="Times New Roman"/>
                <a:cs typeface="Times New Roman"/>
              </a:rPr>
              <a:t>Problems:  </a:t>
            </a:r>
            <a:r>
              <a:rPr sz="3200" dirty="0">
                <a:latin typeface="Times New Roman"/>
                <a:cs typeface="Times New Roman"/>
              </a:rPr>
              <a:t>Superposition: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molecules must be  optimally aligned.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Times New Roman"/>
                <a:cs typeface="Times New Roman"/>
              </a:rPr>
              <a:t>Flexibility of the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molecules.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4970" y="2593339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2270" y="4196079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270" y="5273040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830"/>
              </a:spcBef>
            </a:pPr>
            <a:r>
              <a:rPr spc="-5" dirty="0"/>
              <a:t>3D-QSAR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CYP450</a:t>
            </a:r>
            <a:r>
              <a:rPr sz="3825" baseline="-23965" dirty="0"/>
              <a:t>cam</a:t>
            </a:r>
            <a:endParaRPr sz="3825" baseline="-23965"/>
          </a:p>
          <a:p>
            <a:pPr marL="635" algn="ctr">
              <a:lnSpc>
                <a:spcPct val="100000"/>
              </a:lnSpc>
              <a:spcBef>
                <a:spcPts val="730"/>
              </a:spcBef>
            </a:pP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CoMFA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270" y="1380490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1869" y="1405890"/>
            <a:ext cx="7560309" cy="305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017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Training dataset </a:t>
            </a:r>
            <a:r>
              <a:rPr sz="3200" spc="-5" dirty="0">
                <a:latin typeface="Times New Roman"/>
                <a:cs typeface="Times New Roman"/>
              </a:rPr>
              <a:t>from </a:t>
            </a:r>
            <a:r>
              <a:rPr sz="3200" dirty="0">
                <a:latin typeface="Times New Roman"/>
                <a:cs typeface="Times New Roman"/>
              </a:rPr>
              <a:t>15 complexes of  CYP450 </a:t>
            </a:r>
            <a:r>
              <a:rPr sz="3200" spc="-5" dirty="0">
                <a:latin typeface="Times New Roman"/>
                <a:cs typeface="Times New Roman"/>
              </a:rPr>
              <a:t>with </a:t>
            </a:r>
            <a:r>
              <a:rPr sz="3200" dirty="0">
                <a:latin typeface="Times New Roman"/>
                <a:cs typeface="Times New Roman"/>
              </a:rPr>
              <a:t>different compounds was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used.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alignment of the compounds was done by  aligning of </a:t>
            </a:r>
            <a:r>
              <a:rPr sz="3200" spc="-5" dirty="0">
                <a:latin typeface="Times New Roman"/>
                <a:cs typeface="Times New Roman"/>
              </a:rPr>
              <a:t>the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CYP450</a:t>
            </a:r>
            <a:endParaRPr sz="3200">
              <a:latin typeface="Times New Roman"/>
              <a:cs typeface="Times New Roman"/>
            </a:endParaRPr>
          </a:p>
          <a:p>
            <a:pPr marL="12700" marR="4732020">
              <a:lnSpc>
                <a:spcPts val="3840"/>
              </a:lnSpc>
              <a:spcBef>
                <a:spcPts val="114"/>
              </a:spcBef>
            </a:pPr>
            <a:r>
              <a:rPr sz="3200" dirty="0">
                <a:latin typeface="Times New Roman"/>
                <a:cs typeface="Times New Roman"/>
              </a:rPr>
              <a:t>proteins </a:t>
            </a:r>
            <a:r>
              <a:rPr sz="3200" spc="-5" dirty="0">
                <a:latin typeface="Times New Roman"/>
                <a:cs typeface="Times New Roman"/>
              </a:rPr>
              <a:t>from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  </a:t>
            </a:r>
            <a:r>
              <a:rPr sz="3200" spc="5" dirty="0">
                <a:latin typeface="Times New Roman"/>
                <a:cs typeface="Times New Roman"/>
              </a:rPr>
              <a:t>complexes.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70" y="2457450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9200" y="3200400"/>
            <a:ext cx="3940909" cy="3497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830"/>
              </a:spcBef>
            </a:pPr>
            <a:r>
              <a:rPr spc="-5" dirty="0"/>
              <a:t>3D-QSAR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CYP450</a:t>
            </a:r>
            <a:r>
              <a:rPr sz="3825" baseline="-23965" dirty="0"/>
              <a:t>cam</a:t>
            </a:r>
            <a:endParaRPr sz="3825" baseline="-23965"/>
          </a:p>
          <a:p>
            <a:pPr marL="635" algn="ctr">
              <a:lnSpc>
                <a:spcPct val="100000"/>
              </a:lnSpc>
              <a:spcBef>
                <a:spcPts val="730"/>
              </a:spcBef>
            </a:pP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CoMFA</a:t>
            </a:r>
          </a:p>
        </p:txBody>
      </p:sp>
      <p:sp>
        <p:nvSpPr>
          <p:cNvPr id="3" name="object 3"/>
          <p:cNvSpPr/>
          <p:nvPr/>
        </p:nvSpPr>
        <p:spPr>
          <a:xfrm>
            <a:off x="276412" y="1792407"/>
            <a:ext cx="4532822" cy="4813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59070" y="2091690"/>
            <a:ext cx="3569970" cy="307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635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Times New Roman"/>
                <a:cs typeface="Times New Roman"/>
              </a:rPr>
              <a:t>Maps of electrostatic</a:t>
            </a:r>
            <a:r>
              <a:rPr sz="2400" i="1" spc="-6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fields:  </a:t>
            </a:r>
            <a:r>
              <a:rPr sz="2400" b="1" spc="-5" dirty="0">
                <a:solidFill>
                  <a:srgbClr val="000098"/>
                </a:solidFill>
                <a:latin typeface="Times New Roman"/>
                <a:cs typeface="Times New Roman"/>
              </a:rPr>
              <a:t>BLUE </a:t>
            </a:r>
            <a:r>
              <a:rPr sz="2400" dirty="0">
                <a:latin typeface="Times New Roman"/>
                <a:cs typeface="Times New Roman"/>
              </a:rPr>
              <a:t>- positive charges  </a:t>
            </a:r>
            <a:r>
              <a:rPr sz="2400" b="1" spc="-5" dirty="0">
                <a:solidFill>
                  <a:srgbClr val="980000"/>
                </a:solidFill>
                <a:latin typeface="Times New Roman"/>
                <a:cs typeface="Times New Roman"/>
              </a:rPr>
              <a:t>RED </a:t>
            </a:r>
            <a:r>
              <a:rPr sz="2400" dirty="0">
                <a:latin typeface="Times New Roman"/>
                <a:cs typeface="Times New Roman"/>
              </a:rPr>
              <a:t>- negative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charges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sz="2400" i="1" dirty="0">
                <a:latin typeface="Times New Roman"/>
                <a:cs typeface="Times New Roman"/>
              </a:rPr>
              <a:t>Maps of steric fields:  </a:t>
            </a:r>
            <a:r>
              <a:rPr sz="2400" b="1" spc="-5" dirty="0">
                <a:solidFill>
                  <a:srgbClr val="00CC00"/>
                </a:solidFill>
                <a:latin typeface="Times New Roman"/>
                <a:cs typeface="Times New Roman"/>
              </a:rPr>
              <a:t>GREEN </a:t>
            </a:r>
            <a:r>
              <a:rPr sz="2400" dirty="0">
                <a:latin typeface="Times New Roman"/>
                <a:cs typeface="Times New Roman"/>
              </a:rPr>
              <a:t>- space filling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areas  for best </a:t>
            </a:r>
            <a:r>
              <a:rPr sz="2400" spc="-5" dirty="0">
                <a:latin typeface="Times New Roman"/>
                <a:cs typeface="Times New Roman"/>
              </a:rPr>
              <a:t>Kd</a:t>
            </a:r>
            <a:endParaRPr sz="2400">
              <a:latin typeface="Times New Roman"/>
              <a:cs typeface="Times New Roman"/>
            </a:endParaRPr>
          </a:p>
          <a:p>
            <a:pPr marL="12700" marR="1245870">
              <a:lnSpc>
                <a:spcPct val="100000"/>
              </a:lnSpc>
            </a:pPr>
            <a:r>
              <a:rPr sz="2400" b="1" spc="-5" dirty="0">
                <a:solidFill>
                  <a:srgbClr val="FFCC66"/>
                </a:solidFill>
                <a:latin typeface="Times New Roman"/>
                <a:cs typeface="Times New Roman"/>
              </a:rPr>
              <a:t>YELLOW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space  conflicting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areas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4850" y="528320"/>
            <a:ext cx="26536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VOLSURF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269" y="2015490"/>
            <a:ext cx="6911340" cy="384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VolSurf program predicts a variety of  </a:t>
            </a:r>
            <a:r>
              <a:rPr sz="3200" spc="-5" dirty="0">
                <a:latin typeface="Times New Roman"/>
                <a:cs typeface="Times New Roman"/>
              </a:rPr>
              <a:t>ADME </a:t>
            </a:r>
            <a:r>
              <a:rPr sz="3200" dirty="0">
                <a:latin typeface="Times New Roman"/>
                <a:cs typeface="Times New Roman"/>
              </a:rPr>
              <a:t>properties based on pre-calculated  models. The models included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are:</a:t>
            </a:r>
            <a:endParaRPr sz="32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790"/>
              </a:spcBef>
              <a:buChar char="•"/>
              <a:tabLst>
                <a:tab pos="256540" algn="l"/>
              </a:tabLst>
            </a:pPr>
            <a:r>
              <a:rPr sz="3200" dirty="0">
                <a:latin typeface="Times New Roman"/>
                <a:cs typeface="Times New Roman"/>
              </a:rPr>
              <a:t>drug solubility</a:t>
            </a:r>
            <a:endParaRPr sz="32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800"/>
              </a:spcBef>
              <a:buChar char="•"/>
              <a:tabLst>
                <a:tab pos="256540" algn="l"/>
              </a:tabLst>
            </a:pPr>
            <a:r>
              <a:rPr sz="3200" dirty="0">
                <a:latin typeface="Times New Roman"/>
                <a:cs typeface="Times New Roman"/>
              </a:rPr>
              <a:t>Caco-2 cell absorption</a:t>
            </a:r>
            <a:endParaRPr sz="32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800"/>
              </a:spcBef>
              <a:buChar char="•"/>
              <a:tabLst>
                <a:tab pos="256540" algn="l"/>
              </a:tabLst>
            </a:pPr>
            <a:r>
              <a:rPr sz="3200" dirty="0">
                <a:latin typeface="Times New Roman"/>
                <a:cs typeface="Times New Roman"/>
              </a:rPr>
              <a:t>blood-brain barrier permeation</a:t>
            </a:r>
            <a:endParaRPr sz="32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800"/>
              </a:spcBef>
              <a:buChar char="•"/>
              <a:tabLst>
                <a:tab pos="256540" algn="l"/>
              </a:tabLst>
            </a:pPr>
            <a:r>
              <a:rPr sz="3200" dirty="0">
                <a:latin typeface="Times New Roman"/>
                <a:cs typeface="Times New Roman"/>
              </a:rPr>
              <a:t>distribution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4850" y="528320"/>
            <a:ext cx="26536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VOLSURF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269" y="2015490"/>
            <a:ext cx="7550784" cy="305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325">
              <a:lnSpc>
                <a:spcPct val="100000"/>
              </a:lnSpc>
              <a:spcBef>
                <a:spcPts val="100"/>
              </a:spcBef>
              <a:buChar char="•"/>
              <a:tabLst>
                <a:tab pos="256540" algn="l"/>
              </a:tabLst>
            </a:pPr>
            <a:r>
              <a:rPr sz="3200" dirty="0">
                <a:latin typeface="Times New Roman"/>
                <a:cs typeface="Times New Roman"/>
              </a:rPr>
              <a:t>VolSurf reads or computes molecular fields,  translates them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simple molecular  descriptors by image processing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techniques.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90"/>
              </a:spcBef>
              <a:buChar char="•"/>
              <a:tabLst>
                <a:tab pos="256540" algn="l"/>
              </a:tabLst>
            </a:pPr>
            <a:r>
              <a:rPr sz="3200" dirty="0">
                <a:latin typeface="Times New Roman"/>
                <a:cs typeface="Times New Roman"/>
              </a:rPr>
              <a:t>These descriptors quantitatively characterize  size, shape, polarity, and hydrophobicity of  molecules, and the balance between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them.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4950" y="528320"/>
            <a:ext cx="34429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?Why</a:t>
            </a:r>
            <a:r>
              <a:rPr spc="-75" dirty="0"/>
              <a:t> </a:t>
            </a:r>
            <a:r>
              <a:rPr spc="-5" dirty="0"/>
              <a:t>QSAR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2259" y="2015490"/>
            <a:ext cx="7952105" cy="353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7556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spc="5" dirty="0">
                <a:latin typeface="Times New Roman"/>
                <a:cs typeface="Times New Roman"/>
              </a:rPr>
              <a:t>number </a:t>
            </a:r>
            <a:r>
              <a:rPr sz="3200" dirty="0">
                <a:latin typeface="Times New Roman"/>
                <a:cs typeface="Times New Roman"/>
              </a:rPr>
              <a:t>of compounds required for  synthesis in order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place 10 different groups  </a:t>
            </a:r>
            <a:r>
              <a:rPr sz="3200" spc="-5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4 positions of </a:t>
            </a:r>
            <a:r>
              <a:rPr sz="3200" spc="5" dirty="0">
                <a:latin typeface="Times New Roman"/>
                <a:cs typeface="Times New Roman"/>
              </a:rPr>
              <a:t>benzene </a:t>
            </a:r>
            <a:r>
              <a:rPr sz="3200" dirty="0">
                <a:latin typeface="Times New Roman"/>
                <a:cs typeface="Times New Roman"/>
              </a:rPr>
              <a:t>ring is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10</a:t>
            </a:r>
            <a:r>
              <a:rPr sz="2775" baseline="28528" dirty="0">
                <a:latin typeface="Times New Roman"/>
                <a:cs typeface="Times New Roman"/>
              </a:rPr>
              <a:t>4</a:t>
            </a:r>
            <a:endParaRPr sz="2775" baseline="28528">
              <a:latin typeface="Times New Roman"/>
              <a:cs typeface="Times New Roman"/>
            </a:endParaRPr>
          </a:p>
          <a:p>
            <a:pPr marL="380365" marR="3048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latin typeface="Times New Roman"/>
                <a:cs typeface="Times New Roman"/>
              </a:rPr>
              <a:t>Solution: synthesize a small number of  compounds </a:t>
            </a:r>
            <a:r>
              <a:rPr sz="3200" spc="5" dirty="0">
                <a:latin typeface="Times New Roman"/>
                <a:cs typeface="Times New Roman"/>
              </a:rPr>
              <a:t>and </a:t>
            </a:r>
            <a:r>
              <a:rPr sz="3200" spc="-5" dirty="0">
                <a:latin typeface="Times New Roman"/>
                <a:cs typeface="Times New Roman"/>
              </a:rPr>
              <a:t>from </a:t>
            </a:r>
            <a:r>
              <a:rPr sz="3200" dirty="0">
                <a:latin typeface="Times New Roman"/>
                <a:cs typeface="Times New Roman"/>
              </a:rPr>
              <a:t>their data derive rules to  predict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biological activity of other  compounds.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3530" y="452120"/>
            <a:ext cx="5996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VOLSURF</a:t>
            </a:r>
            <a:r>
              <a:rPr spc="-20" dirty="0"/>
              <a:t> </a:t>
            </a:r>
            <a:r>
              <a:rPr spc="-5" dirty="0"/>
              <a:t>Descriptors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7170" y="1285240"/>
            <a:ext cx="8706485" cy="508127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5400" marR="138430">
              <a:lnSpc>
                <a:spcPct val="96300"/>
              </a:lnSpc>
              <a:spcBef>
                <a:spcPts val="225"/>
              </a:spcBef>
              <a:buChar char="•"/>
              <a:tabLst>
                <a:tab pos="238760" algn="l"/>
                <a:tab pos="4542155" algn="l"/>
              </a:tabLst>
            </a:pPr>
            <a:r>
              <a:rPr sz="2800" spc="-5" dirty="0">
                <a:latin typeface="Times New Roman"/>
                <a:cs typeface="Times New Roman"/>
              </a:rPr>
              <a:t>Size and shape: </a:t>
            </a:r>
            <a:r>
              <a:rPr sz="2800" dirty="0">
                <a:latin typeface="Times New Roman"/>
                <a:cs typeface="Times New Roman"/>
              </a:rPr>
              <a:t>volume </a:t>
            </a:r>
            <a:r>
              <a:rPr sz="2800" i="1" spc="-5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, surface area </a:t>
            </a:r>
            <a:r>
              <a:rPr sz="2800" i="1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 ratio volume  </a:t>
            </a:r>
            <a:r>
              <a:rPr sz="2800" spc="-5" dirty="0">
                <a:latin typeface="Times New Roman"/>
                <a:cs typeface="Times New Roman"/>
              </a:rPr>
              <a:t>surface </a:t>
            </a:r>
            <a:r>
              <a:rPr sz="2800" i="1" spc="-5" dirty="0">
                <a:latin typeface="Times New Roman"/>
                <a:cs typeface="Times New Roman"/>
              </a:rPr>
              <a:t>V/S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globularity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i="1" spc="5" dirty="0">
                <a:latin typeface="Times New Roman"/>
                <a:cs typeface="Times New Roman"/>
              </a:rPr>
              <a:t>S/S</a:t>
            </a:r>
            <a:r>
              <a:rPr sz="2400" i="1" spc="7" baseline="-24305" dirty="0">
                <a:latin typeface="Times New Roman"/>
                <a:cs typeface="Times New Roman"/>
              </a:rPr>
              <a:t>equiv	</a:t>
            </a:r>
            <a:r>
              <a:rPr sz="2800" spc="5" dirty="0">
                <a:latin typeface="Times New Roman"/>
                <a:cs typeface="Times New Roman"/>
              </a:rPr>
              <a:t>(</a:t>
            </a:r>
            <a:r>
              <a:rPr sz="2800" i="1" spc="5" dirty="0">
                <a:latin typeface="Times New Roman"/>
                <a:cs typeface="Times New Roman"/>
              </a:rPr>
              <a:t>S</a:t>
            </a:r>
            <a:r>
              <a:rPr sz="2400" i="1" spc="7" baseline="-24305" dirty="0">
                <a:latin typeface="Times New Roman"/>
                <a:cs typeface="Times New Roman"/>
              </a:rPr>
              <a:t>equiv </a:t>
            </a:r>
            <a:r>
              <a:rPr sz="2800" dirty="0">
                <a:latin typeface="Times New Roman"/>
                <a:cs typeface="Times New Roman"/>
              </a:rPr>
              <a:t>is the </a:t>
            </a:r>
            <a:r>
              <a:rPr sz="2800" spc="-5" dirty="0">
                <a:latin typeface="Times New Roman"/>
                <a:cs typeface="Times New Roman"/>
              </a:rPr>
              <a:t>surface area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a  sphere of volume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).</a:t>
            </a:r>
            <a:endParaRPr sz="2800">
              <a:latin typeface="Times New Roman"/>
              <a:cs typeface="Times New Roman"/>
            </a:endParaRPr>
          </a:p>
          <a:p>
            <a:pPr marL="238760" indent="-213360">
              <a:lnSpc>
                <a:spcPts val="3195"/>
              </a:lnSpc>
              <a:spcBef>
                <a:spcPts val="350"/>
              </a:spcBef>
              <a:buChar char="•"/>
              <a:tabLst>
                <a:tab pos="238760" algn="l"/>
              </a:tabLst>
            </a:pPr>
            <a:r>
              <a:rPr sz="2800" dirty="0">
                <a:latin typeface="Times New Roman"/>
                <a:cs typeface="Times New Roman"/>
              </a:rPr>
              <a:t>Hydrophilic: hydrophilic </a:t>
            </a:r>
            <a:r>
              <a:rPr sz="2800" spc="-5" dirty="0">
                <a:latin typeface="Times New Roman"/>
                <a:cs typeface="Times New Roman"/>
              </a:rPr>
              <a:t>surface </a:t>
            </a:r>
            <a:r>
              <a:rPr sz="2800" spc="-10" dirty="0">
                <a:latin typeface="Times New Roman"/>
                <a:cs typeface="Times New Roman"/>
              </a:rPr>
              <a:t>area </a:t>
            </a:r>
            <a:r>
              <a:rPr sz="2800" i="1" spc="-5" dirty="0">
                <a:latin typeface="Times New Roman"/>
                <a:cs typeface="Times New Roman"/>
              </a:rPr>
              <a:t>HS</a:t>
            </a:r>
            <a:r>
              <a:rPr sz="2800" spc="-5" dirty="0">
                <a:latin typeface="Times New Roman"/>
                <a:cs typeface="Times New Roman"/>
              </a:rPr>
              <a:t>, capacity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factor</a:t>
            </a:r>
            <a:endParaRPr sz="2800">
              <a:latin typeface="Times New Roman"/>
              <a:cs typeface="Times New Roman"/>
            </a:endParaRPr>
          </a:p>
          <a:p>
            <a:pPr marL="25400">
              <a:lnSpc>
                <a:spcPts val="3195"/>
              </a:lnSpc>
            </a:pPr>
            <a:r>
              <a:rPr sz="2800" i="1" spc="-5" dirty="0">
                <a:latin typeface="Times New Roman"/>
                <a:cs typeface="Times New Roman"/>
              </a:rPr>
              <a:t>HS/S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238760" indent="-213360">
              <a:lnSpc>
                <a:spcPct val="100000"/>
              </a:lnSpc>
              <a:spcBef>
                <a:spcPts val="359"/>
              </a:spcBef>
              <a:buChar char="•"/>
              <a:tabLst>
                <a:tab pos="238760" algn="l"/>
              </a:tabLst>
            </a:pPr>
            <a:r>
              <a:rPr sz="2800" dirty="0">
                <a:latin typeface="Times New Roman"/>
                <a:cs typeface="Times New Roman"/>
              </a:rPr>
              <a:t>Hydrophobic: like hydrophilic </a:t>
            </a:r>
            <a:r>
              <a:rPr sz="2800" i="1" dirty="0">
                <a:latin typeface="Times New Roman"/>
                <a:cs typeface="Times New Roman"/>
              </a:rPr>
              <a:t>LS,</a:t>
            </a:r>
            <a:r>
              <a:rPr sz="2800" i="1" spc="-5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LS/S.</a:t>
            </a:r>
            <a:endParaRPr sz="2800">
              <a:latin typeface="Times New Roman"/>
              <a:cs typeface="Times New Roman"/>
            </a:endParaRPr>
          </a:p>
          <a:p>
            <a:pPr marL="25400" marR="235585">
              <a:lnSpc>
                <a:spcPct val="90000"/>
              </a:lnSpc>
              <a:spcBef>
                <a:spcPts val="685"/>
              </a:spcBef>
              <a:buChar char="•"/>
              <a:tabLst>
                <a:tab pos="238760" algn="l"/>
              </a:tabLst>
            </a:pPr>
            <a:r>
              <a:rPr sz="2800" spc="-5" dirty="0">
                <a:latin typeface="Times New Roman"/>
                <a:cs typeface="Times New Roman"/>
              </a:rPr>
              <a:t>Interaction energy moments: </a:t>
            </a:r>
            <a:r>
              <a:rPr sz="2800" dirty="0">
                <a:latin typeface="Times New Roman"/>
                <a:cs typeface="Times New Roman"/>
              </a:rPr>
              <a:t>vectors pointing from the  </a:t>
            </a:r>
            <a:r>
              <a:rPr sz="2800" spc="-5" dirty="0">
                <a:latin typeface="Times New Roman"/>
                <a:cs typeface="Times New Roman"/>
              </a:rPr>
              <a:t>center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mass </a:t>
            </a:r>
            <a:r>
              <a:rPr sz="2800" dirty="0">
                <a:latin typeface="Times New Roman"/>
                <a:cs typeface="Times New Roman"/>
              </a:rPr>
              <a:t>to the </a:t>
            </a:r>
            <a:r>
              <a:rPr sz="2800" spc="-5" dirty="0">
                <a:latin typeface="Times New Roman"/>
                <a:cs typeface="Times New Roman"/>
              </a:rPr>
              <a:t>center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hydrophobic/hydrophilic  regions.</a:t>
            </a:r>
            <a:endParaRPr sz="2800">
              <a:latin typeface="Times New Roman"/>
              <a:cs typeface="Times New Roman"/>
            </a:endParaRPr>
          </a:p>
          <a:p>
            <a:pPr marL="25400" marR="17780">
              <a:lnSpc>
                <a:spcPts val="3020"/>
              </a:lnSpc>
              <a:spcBef>
                <a:spcPts val="745"/>
              </a:spcBef>
              <a:buChar char="•"/>
              <a:tabLst>
                <a:tab pos="238760" algn="l"/>
              </a:tabLst>
            </a:pPr>
            <a:r>
              <a:rPr sz="2800" spc="-5" dirty="0">
                <a:latin typeface="Times New Roman"/>
                <a:cs typeface="Times New Roman"/>
              </a:rPr>
              <a:t>Mixed: local interaction energy minima, energy minima  distances, </a:t>
            </a:r>
            <a:r>
              <a:rPr sz="2800" dirty="0">
                <a:latin typeface="Times New Roman"/>
                <a:cs typeface="Times New Roman"/>
              </a:rPr>
              <a:t>hydrophilic-lipophilic </a:t>
            </a:r>
            <a:r>
              <a:rPr sz="2800" spc="-5" dirty="0">
                <a:latin typeface="Times New Roman"/>
                <a:cs typeface="Times New Roman"/>
              </a:rPr>
              <a:t>balance </a:t>
            </a:r>
            <a:r>
              <a:rPr sz="2800" i="1" spc="-5" dirty="0">
                <a:latin typeface="Times New Roman"/>
                <a:cs typeface="Times New Roman"/>
              </a:rPr>
              <a:t>HS/LS</a:t>
            </a:r>
            <a:r>
              <a:rPr sz="2800" spc="-5" dirty="0">
                <a:latin typeface="Times New Roman"/>
                <a:cs typeface="Times New Roman"/>
              </a:rPr>
              <a:t>, </a:t>
            </a:r>
            <a:r>
              <a:rPr sz="2800" dirty="0">
                <a:latin typeface="Times New Roman"/>
                <a:cs typeface="Times New Roman"/>
              </a:rPr>
              <a:t>amphiphilic  </a:t>
            </a:r>
            <a:r>
              <a:rPr sz="2800" spc="-5" dirty="0">
                <a:latin typeface="Times New Roman"/>
                <a:cs typeface="Times New Roman"/>
              </a:rPr>
              <a:t>moments, packing parameters, </a:t>
            </a:r>
            <a:r>
              <a:rPr sz="2800" dirty="0">
                <a:latin typeface="Times New Roman"/>
                <a:cs typeface="Times New Roman"/>
              </a:rPr>
              <a:t>H-bonding,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polarisability.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4850" y="528320"/>
            <a:ext cx="26536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VOLSURF</a:t>
            </a:r>
          </a:p>
        </p:txBody>
      </p:sp>
      <p:sp>
        <p:nvSpPr>
          <p:cNvPr id="3" name="object 3"/>
          <p:cNvSpPr/>
          <p:nvPr/>
        </p:nvSpPr>
        <p:spPr>
          <a:xfrm>
            <a:off x="4419600" y="1524000"/>
            <a:ext cx="4121011" cy="3299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9052" y="1600200"/>
            <a:ext cx="2831447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8069" y="5214620"/>
            <a:ext cx="705675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dirty="0">
                <a:latin typeface="Times New Roman"/>
                <a:cs typeface="Times New Roman"/>
              </a:rPr>
              <a:t>hydrophobic )blue( and hydrophilic )red(</a:t>
            </a:r>
            <a:r>
              <a:rPr sz="2800" i="1" spc="-4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surface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i="1" spc="-5" dirty="0">
                <a:latin typeface="Times New Roman"/>
                <a:cs typeface="Times New Roman"/>
              </a:rPr>
              <a:t>.area </a:t>
            </a:r>
            <a:r>
              <a:rPr sz="2800" i="1" spc="5" dirty="0">
                <a:latin typeface="Times New Roman"/>
                <a:cs typeface="Times New Roman"/>
              </a:rPr>
              <a:t>of</a:t>
            </a:r>
            <a:r>
              <a:rPr sz="2800" i="1" spc="-1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diazepam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4240" y="375920"/>
            <a:ext cx="2256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</a:t>
            </a:r>
            <a:r>
              <a:rPr spc="5" dirty="0"/>
              <a:t>a</a:t>
            </a:r>
            <a:r>
              <a:rPr spc="-10" dirty="0"/>
              <a:t>t</a:t>
            </a:r>
            <a:r>
              <a:rPr spc="5" dirty="0"/>
              <a:t>a</a:t>
            </a:r>
            <a:r>
              <a:rPr dirty="0"/>
              <a:t>l</a:t>
            </a:r>
            <a:r>
              <a:rPr spc="10" dirty="0"/>
              <a:t>y</a:t>
            </a:r>
            <a:r>
              <a:rPr spc="5" dirty="0"/>
              <a:t>s</a:t>
            </a:r>
            <a:r>
              <a:rPr dirty="0"/>
              <a:t>t</a:t>
            </a:r>
          </a:p>
        </p:txBody>
      </p:sp>
      <p:sp>
        <p:nvSpPr>
          <p:cNvPr id="3" name="object 3"/>
          <p:cNvSpPr/>
          <p:nvPr/>
        </p:nvSpPr>
        <p:spPr>
          <a:xfrm>
            <a:off x="242570" y="1424939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570" y="2794000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570" y="4161790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769" y="4677409"/>
            <a:ext cx="256539" cy="256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9769" y="5193029"/>
            <a:ext cx="256539" cy="256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9769" y="5707379"/>
            <a:ext cx="256539" cy="256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769" y="6223000"/>
            <a:ext cx="256539" cy="256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9870" y="1328420"/>
            <a:ext cx="8228965" cy="524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4170" algn="just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Catalyst develops </a:t>
            </a:r>
            <a:r>
              <a:rPr sz="2800" dirty="0">
                <a:latin typeface="Times New Roman"/>
                <a:cs typeface="Times New Roman"/>
              </a:rPr>
              <a:t>3D </a:t>
            </a:r>
            <a:r>
              <a:rPr sz="2800" spc="-5" dirty="0">
                <a:latin typeface="Times New Roman"/>
                <a:cs typeface="Times New Roman"/>
              </a:rPr>
              <a:t>models (pharmacophores) </a:t>
            </a:r>
            <a:r>
              <a:rPr sz="2800" dirty="0">
                <a:latin typeface="Times New Roman"/>
                <a:cs typeface="Times New Roman"/>
              </a:rPr>
              <a:t>from a  </a:t>
            </a:r>
            <a:r>
              <a:rPr sz="2800" spc="-5" dirty="0">
                <a:latin typeface="Times New Roman"/>
                <a:cs typeface="Times New Roman"/>
              </a:rPr>
              <a:t>collection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molecules possessing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range </a:t>
            </a:r>
            <a:r>
              <a:rPr sz="2800" dirty="0">
                <a:latin typeface="Times New Roman"/>
                <a:cs typeface="Times New Roman"/>
              </a:rPr>
              <a:t>of diversity in  both structures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activities.</a:t>
            </a:r>
            <a:endParaRPr sz="2800">
              <a:latin typeface="Times New Roman"/>
              <a:cs typeface="Times New Roman"/>
            </a:endParaRPr>
          </a:p>
          <a:p>
            <a:pPr marL="12700" marR="205740" indent="34417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Times New Roman"/>
                <a:cs typeface="Times New Roman"/>
              </a:rPr>
              <a:t>Catalyst specifies </a:t>
            </a:r>
            <a:r>
              <a:rPr sz="2800" dirty="0">
                <a:latin typeface="Times New Roman"/>
                <a:cs typeface="Times New Roman"/>
              </a:rPr>
              <a:t>hypotheses </a:t>
            </a:r>
            <a:r>
              <a:rPr sz="2800" spc="5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terms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chemical  </a:t>
            </a:r>
            <a:r>
              <a:rPr sz="2800" spc="-5" dirty="0">
                <a:latin typeface="Times New Roman"/>
                <a:cs typeface="Times New Roman"/>
              </a:rPr>
              <a:t>features that are likely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5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important </a:t>
            </a:r>
            <a:r>
              <a:rPr sz="2800" dirty="0">
                <a:latin typeface="Times New Roman"/>
                <a:cs typeface="Times New Roman"/>
              </a:rPr>
              <a:t>for binding to the  </a:t>
            </a:r>
            <a:r>
              <a:rPr sz="2800" spc="-5" dirty="0">
                <a:latin typeface="Times New Roman"/>
                <a:cs typeface="Times New Roman"/>
              </a:rPr>
              <a:t>active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site.</a:t>
            </a:r>
            <a:endParaRPr sz="2800">
              <a:latin typeface="Times New Roman"/>
              <a:cs typeface="Times New Roman"/>
            </a:endParaRPr>
          </a:p>
          <a:p>
            <a:pPr marL="844550" marR="2918460" indent="-487680">
              <a:lnSpc>
                <a:spcPct val="120800"/>
              </a:lnSpc>
            </a:pPr>
            <a:r>
              <a:rPr sz="2800" spc="-10" dirty="0">
                <a:latin typeface="Times New Roman"/>
                <a:cs typeface="Times New Roman"/>
              </a:rPr>
              <a:t>Each </a:t>
            </a:r>
            <a:r>
              <a:rPr sz="2800" spc="-5" dirty="0">
                <a:latin typeface="Times New Roman"/>
                <a:cs typeface="Times New Roman"/>
              </a:rPr>
              <a:t>feature </a:t>
            </a:r>
            <a:r>
              <a:rPr sz="2800" dirty="0">
                <a:latin typeface="Times New Roman"/>
                <a:cs typeface="Times New Roman"/>
              </a:rPr>
              <a:t>consists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four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parts:  Chemical </a:t>
            </a:r>
            <a:r>
              <a:rPr sz="2800" dirty="0">
                <a:latin typeface="Times New Roman"/>
                <a:cs typeface="Times New Roman"/>
              </a:rPr>
              <a:t>function</a:t>
            </a:r>
            <a:endParaRPr sz="2800">
              <a:latin typeface="Times New Roman"/>
              <a:cs typeface="Times New Roman"/>
            </a:endParaRPr>
          </a:p>
          <a:p>
            <a:pPr marL="844550" marR="2115185">
              <a:lnSpc>
                <a:spcPts val="4060"/>
              </a:lnSpc>
              <a:spcBef>
                <a:spcPts val="240"/>
              </a:spcBef>
            </a:pPr>
            <a:r>
              <a:rPr sz="2800" spc="-5" dirty="0">
                <a:latin typeface="Times New Roman"/>
                <a:cs typeface="Times New Roman"/>
              </a:rPr>
              <a:t>Location and orientation </a:t>
            </a:r>
            <a:r>
              <a:rPr sz="2800" dirty="0">
                <a:latin typeface="Times New Roman"/>
                <a:cs typeface="Times New Roman"/>
              </a:rPr>
              <a:t>in 3D </a:t>
            </a:r>
            <a:r>
              <a:rPr sz="2800" spc="-10" dirty="0">
                <a:latin typeface="Times New Roman"/>
                <a:cs typeface="Times New Roman"/>
              </a:rPr>
              <a:t>space  </a:t>
            </a:r>
            <a:r>
              <a:rPr sz="2800" spc="-5" dirty="0">
                <a:latin typeface="Times New Roman"/>
                <a:cs typeface="Times New Roman"/>
              </a:rPr>
              <a:t>Tolerance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location</a:t>
            </a:r>
            <a:endParaRPr sz="2800">
              <a:latin typeface="Times New Roman"/>
              <a:cs typeface="Times New Roman"/>
            </a:endParaRPr>
          </a:p>
          <a:p>
            <a:pPr marL="844550">
              <a:lnSpc>
                <a:spcPct val="100000"/>
              </a:lnSpc>
              <a:spcBef>
                <a:spcPts val="440"/>
              </a:spcBef>
            </a:pPr>
            <a:r>
              <a:rPr sz="2800" spc="-5" dirty="0">
                <a:latin typeface="Times New Roman"/>
                <a:cs typeface="Times New Roman"/>
              </a:rPr>
              <a:t>Weight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7410" y="528320"/>
            <a:ext cx="48698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Catalyst</a:t>
            </a:r>
            <a:r>
              <a:rPr spc="-70" dirty="0"/>
              <a:t> </a:t>
            </a:r>
            <a:r>
              <a:rPr spc="-5" dirty="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870" y="1380490"/>
            <a:ext cx="5428615" cy="47371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Font typeface="Times New Roman"/>
              <a:buChar char="•"/>
              <a:tabLst>
                <a:tab pos="256540" algn="l"/>
              </a:tabLst>
            </a:pPr>
            <a:r>
              <a:rPr sz="3200" b="1" dirty="0">
                <a:solidFill>
                  <a:srgbClr val="00AE00"/>
                </a:solidFill>
                <a:latin typeface="Liberation Sans Narrow"/>
                <a:cs typeface="Liberation Sans Narrow"/>
              </a:rPr>
              <a:t>HB Acceptor and</a:t>
            </a:r>
            <a:r>
              <a:rPr sz="3200" b="1" spc="-25" dirty="0">
                <a:solidFill>
                  <a:srgbClr val="00AE00"/>
                </a:solidFill>
                <a:latin typeface="Liberation Sans Narrow"/>
                <a:cs typeface="Liberation Sans Narrow"/>
              </a:rPr>
              <a:t> </a:t>
            </a:r>
            <a:r>
              <a:rPr sz="3200" b="1" spc="-5" dirty="0">
                <a:solidFill>
                  <a:srgbClr val="00AE00"/>
                </a:solidFill>
                <a:latin typeface="Liberation Sans Narrow"/>
                <a:cs typeface="Liberation Sans Narrow"/>
              </a:rPr>
              <a:t>Acceptor-Lipid</a:t>
            </a:r>
            <a:endParaRPr sz="3200">
              <a:latin typeface="Liberation Sans Narrow"/>
              <a:cs typeface="Liberation Sans Narrow"/>
            </a:endParaRPr>
          </a:p>
          <a:p>
            <a:pPr marL="222250" indent="-209550">
              <a:lnSpc>
                <a:spcPct val="100000"/>
              </a:lnSpc>
              <a:spcBef>
                <a:spcPts val="800"/>
              </a:spcBef>
              <a:buChar char="•"/>
              <a:tabLst>
                <a:tab pos="222250" algn="l"/>
              </a:tabLst>
            </a:pPr>
            <a:r>
              <a:rPr sz="3200" b="1" dirty="0">
                <a:solidFill>
                  <a:srgbClr val="9900CC"/>
                </a:solidFill>
                <a:latin typeface="Liberation Sans Narrow"/>
                <a:cs typeface="Liberation Sans Narrow"/>
              </a:rPr>
              <a:t>HB Donor</a:t>
            </a:r>
            <a:endParaRPr sz="3200">
              <a:latin typeface="Liberation Sans Narrow"/>
              <a:cs typeface="Liberation Sans Narrow"/>
            </a:endParaRPr>
          </a:p>
          <a:p>
            <a:pPr marL="222250" indent="-209550">
              <a:lnSpc>
                <a:spcPct val="100000"/>
              </a:lnSpc>
              <a:spcBef>
                <a:spcPts val="790"/>
              </a:spcBef>
              <a:buChar char="•"/>
              <a:tabLst>
                <a:tab pos="222250" algn="l"/>
              </a:tabLst>
            </a:pPr>
            <a:r>
              <a:rPr sz="3200" b="1" dirty="0">
                <a:solidFill>
                  <a:srgbClr val="0066FF"/>
                </a:solidFill>
                <a:latin typeface="Liberation Sans Narrow"/>
                <a:cs typeface="Liberation Sans Narrow"/>
              </a:rPr>
              <a:t>Hydrophobic</a:t>
            </a:r>
            <a:endParaRPr sz="3200">
              <a:latin typeface="Liberation Sans Narrow"/>
              <a:cs typeface="Liberation Sans Narrow"/>
            </a:endParaRPr>
          </a:p>
          <a:p>
            <a:pPr marL="222250" indent="-209550">
              <a:lnSpc>
                <a:spcPct val="100000"/>
              </a:lnSpc>
              <a:spcBef>
                <a:spcPts val="800"/>
              </a:spcBef>
              <a:buChar char="•"/>
              <a:tabLst>
                <a:tab pos="222250" algn="l"/>
              </a:tabLst>
            </a:pPr>
            <a:r>
              <a:rPr sz="3200" b="1" dirty="0">
                <a:solidFill>
                  <a:srgbClr val="0066FF"/>
                </a:solidFill>
                <a:latin typeface="Liberation Sans Narrow"/>
                <a:cs typeface="Liberation Sans Narrow"/>
              </a:rPr>
              <a:t>Hydrophobic aliphatic</a:t>
            </a:r>
            <a:endParaRPr sz="3200">
              <a:latin typeface="Liberation Sans Narrow"/>
              <a:cs typeface="Liberation Sans Narrow"/>
            </a:endParaRPr>
          </a:p>
          <a:p>
            <a:pPr marL="222250" indent="-209550">
              <a:lnSpc>
                <a:spcPct val="100000"/>
              </a:lnSpc>
              <a:spcBef>
                <a:spcPts val="800"/>
              </a:spcBef>
              <a:buChar char="•"/>
              <a:tabLst>
                <a:tab pos="222250" algn="l"/>
              </a:tabLst>
            </a:pPr>
            <a:r>
              <a:rPr sz="3200" b="1" dirty="0">
                <a:solidFill>
                  <a:srgbClr val="0066FF"/>
                </a:solidFill>
                <a:latin typeface="Liberation Sans Narrow"/>
                <a:cs typeface="Liberation Sans Narrow"/>
              </a:rPr>
              <a:t>Hydrophobic </a:t>
            </a:r>
            <a:r>
              <a:rPr sz="3200" b="1" spc="-5" dirty="0">
                <a:solidFill>
                  <a:srgbClr val="0066FF"/>
                </a:solidFill>
                <a:latin typeface="Liberation Sans Narrow"/>
                <a:cs typeface="Liberation Sans Narrow"/>
              </a:rPr>
              <a:t>aromatic</a:t>
            </a:r>
            <a:endParaRPr sz="3200">
              <a:latin typeface="Liberation Sans Narrow"/>
              <a:cs typeface="Liberation Sans Narrow"/>
            </a:endParaRPr>
          </a:p>
          <a:p>
            <a:pPr marL="222250" indent="-209550">
              <a:lnSpc>
                <a:spcPct val="100000"/>
              </a:lnSpc>
              <a:spcBef>
                <a:spcPts val="800"/>
              </a:spcBef>
              <a:buChar char="•"/>
              <a:tabLst>
                <a:tab pos="222250" algn="l"/>
              </a:tabLst>
            </a:pPr>
            <a:r>
              <a:rPr sz="3200" b="1" dirty="0">
                <a:solidFill>
                  <a:srgbClr val="FC0027"/>
                </a:solidFill>
                <a:latin typeface="Liberation Sans Narrow"/>
                <a:cs typeface="Liberation Sans Narrow"/>
              </a:rPr>
              <a:t>Positive charge/Pos.</a:t>
            </a:r>
            <a:r>
              <a:rPr sz="3200" b="1" spc="-10" dirty="0">
                <a:solidFill>
                  <a:srgbClr val="FC0027"/>
                </a:solidFill>
                <a:latin typeface="Liberation Sans Narrow"/>
                <a:cs typeface="Liberation Sans Narrow"/>
              </a:rPr>
              <a:t> </a:t>
            </a:r>
            <a:r>
              <a:rPr sz="3200" b="1" spc="-5" dirty="0">
                <a:solidFill>
                  <a:srgbClr val="FC0027"/>
                </a:solidFill>
                <a:latin typeface="Liberation Sans Narrow"/>
                <a:cs typeface="Liberation Sans Narrow"/>
              </a:rPr>
              <a:t>Ionizable</a:t>
            </a:r>
            <a:endParaRPr sz="3200">
              <a:latin typeface="Liberation Sans Narrow"/>
              <a:cs typeface="Liberation Sans Narrow"/>
            </a:endParaRPr>
          </a:p>
          <a:p>
            <a:pPr marL="222250" indent="-209550">
              <a:lnSpc>
                <a:spcPct val="100000"/>
              </a:lnSpc>
              <a:spcBef>
                <a:spcPts val="790"/>
              </a:spcBef>
              <a:buChar char="•"/>
              <a:tabLst>
                <a:tab pos="222250" algn="l"/>
              </a:tabLst>
            </a:pPr>
            <a:r>
              <a:rPr sz="3200" b="1" dirty="0">
                <a:solidFill>
                  <a:srgbClr val="053CE8"/>
                </a:solidFill>
                <a:latin typeface="Liberation Sans Narrow"/>
                <a:cs typeface="Liberation Sans Narrow"/>
              </a:rPr>
              <a:t>Negative charge/Neg.</a:t>
            </a:r>
            <a:r>
              <a:rPr sz="3200" b="1" spc="-20" dirty="0">
                <a:solidFill>
                  <a:srgbClr val="053CE8"/>
                </a:solidFill>
                <a:latin typeface="Liberation Sans Narrow"/>
                <a:cs typeface="Liberation Sans Narrow"/>
              </a:rPr>
              <a:t> </a:t>
            </a:r>
            <a:r>
              <a:rPr sz="3200" b="1" spc="-5" dirty="0">
                <a:solidFill>
                  <a:srgbClr val="053CE8"/>
                </a:solidFill>
                <a:latin typeface="Liberation Sans Narrow"/>
                <a:cs typeface="Liberation Sans Narrow"/>
              </a:rPr>
              <a:t>Ionizable</a:t>
            </a:r>
            <a:endParaRPr sz="3200">
              <a:latin typeface="Liberation Sans Narrow"/>
              <a:cs typeface="Liberation Sans Narrow"/>
            </a:endParaRPr>
          </a:p>
          <a:p>
            <a:pPr marL="222250" indent="-209550">
              <a:lnSpc>
                <a:spcPct val="100000"/>
              </a:lnSpc>
              <a:spcBef>
                <a:spcPts val="800"/>
              </a:spcBef>
              <a:buChar char="•"/>
              <a:tabLst>
                <a:tab pos="222250" algn="l"/>
              </a:tabLst>
            </a:pPr>
            <a:r>
              <a:rPr sz="3200" b="1" dirty="0">
                <a:solidFill>
                  <a:srgbClr val="FF9933"/>
                </a:solidFill>
                <a:latin typeface="Liberation Sans Narrow"/>
                <a:cs typeface="Liberation Sans Narrow"/>
              </a:rPr>
              <a:t>Ring </a:t>
            </a:r>
            <a:r>
              <a:rPr sz="3200" b="1" spc="-5" dirty="0">
                <a:solidFill>
                  <a:srgbClr val="FF9933"/>
                </a:solidFill>
                <a:latin typeface="Liberation Sans Narrow"/>
                <a:cs typeface="Liberation Sans Narrow"/>
              </a:rPr>
              <a:t>Aromatic</a:t>
            </a:r>
            <a:endParaRPr sz="3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2350" y="375920"/>
            <a:ext cx="44069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Catalyst</a:t>
            </a:r>
            <a:r>
              <a:rPr spc="-60" dirty="0"/>
              <a:t> </a:t>
            </a:r>
            <a:r>
              <a:rPr spc="-5" dirty="0"/>
              <a:t>HipHop</a:t>
            </a:r>
          </a:p>
        </p:txBody>
      </p:sp>
      <p:sp>
        <p:nvSpPr>
          <p:cNvPr id="3" name="object 3"/>
          <p:cNvSpPr/>
          <p:nvPr/>
        </p:nvSpPr>
        <p:spPr>
          <a:xfrm>
            <a:off x="241300" y="218186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300" y="276987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1300" y="335915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300" y="4436109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1300" y="502412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300" y="6101079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" y="1380490"/>
            <a:ext cx="7874000" cy="51231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900"/>
              </a:spcBef>
            </a:pPr>
            <a:r>
              <a:rPr sz="3200" b="1" dirty="0">
                <a:solidFill>
                  <a:srgbClr val="3C0079"/>
                </a:solidFill>
                <a:latin typeface="Times New Roman"/>
                <a:cs typeface="Times New Roman"/>
              </a:rPr>
              <a:t>Feature-based pharmacophore</a:t>
            </a:r>
            <a:r>
              <a:rPr sz="3200" b="1" spc="20" dirty="0">
                <a:solidFill>
                  <a:srgbClr val="3C007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C0079"/>
                </a:solidFill>
                <a:latin typeface="Times New Roman"/>
                <a:cs typeface="Times New Roman"/>
              </a:rPr>
              <a:t>modeling:</a:t>
            </a:r>
            <a:endParaRPr sz="3200">
              <a:latin typeface="Times New Roman"/>
              <a:cs typeface="Times New Roman"/>
            </a:endParaRPr>
          </a:p>
          <a:p>
            <a:pPr marL="407670" marR="3166110">
              <a:lnSpc>
                <a:spcPct val="120600"/>
              </a:lnSpc>
              <a:spcBef>
                <a:spcPts val="5"/>
              </a:spcBef>
            </a:pPr>
            <a:r>
              <a:rPr sz="3200" dirty="0">
                <a:latin typeface="Times New Roman"/>
                <a:cs typeface="Times New Roman"/>
              </a:rPr>
              <a:t>uses ONLY active ligands  no activity data required</a:t>
            </a:r>
            <a:endParaRPr sz="3200">
              <a:latin typeface="Times New Roman"/>
              <a:cs typeface="Times New Roman"/>
            </a:endParaRPr>
          </a:p>
          <a:p>
            <a:pPr marL="12700" marR="301625" indent="39497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Times New Roman"/>
                <a:cs typeface="Times New Roman"/>
              </a:rPr>
              <a:t>identifies binding features for drug-receptor  interactions</a:t>
            </a:r>
            <a:endParaRPr sz="3200">
              <a:latin typeface="Times New Roman"/>
              <a:cs typeface="Times New Roman"/>
            </a:endParaRPr>
          </a:p>
          <a:p>
            <a:pPr marL="40767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Times New Roman"/>
                <a:cs typeface="Times New Roman"/>
              </a:rPr>
              <a:t>generates alignment of active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leads</a:t>
            </a:r>
            <a:endParaRPr sz="3200">
              <a:latin typeface="Times New Roman"/>
              <a:cs typeface="Times New Roman"/>
            </a:endParaRPr>
          </a:p>
          <a:p>
            <a:pPr marL="12700" marR="370205" indent="394970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flexibility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achieved by using multiple  conformers</a:t>
            </a:r>
            <a:endParaRPr sz="3200">
              <a:latin typeface="Times New Roman"/>
              <a:cs typeface="Times New Roman"/>
            </a:endParaRPr>
          </a:p>
          <a:p>
            <a:pPr marL="407670">
              <a:lnSpc>
                <a:spcPct val="100000"/>
              </a:lnSpc>
              <a:spcBef>
                <a:spcPts val="790"/>
              </a:spcBef>
            </a:pPr>
            <a:r>
              <a:rPr sz="3200" dirty="0">
                <a:latin typeface="Times New Roman"/>
                <a:cs typeface="Times New Roman"/>
              </a:rPr>
              <a:t>alignment </a:t>
            </a:r>
            <a:r>
              <a:rPr sz="3200" spc="5" dirty="0">
                <a:latin typeface="Times New Roman"/>
                <a:cs typeface="Times New Roman"/>
              </a:rPr>
              <a:t>can </a:t>
            </a:r>
            <a:r>
              <a:rPr sz="3200" dirty="0">
                <a:latin typeface="Times New Roman"/>
                <a:cs typeface="Times New Roman"/>
              </a:rPr>
              <a:t>be used </a:t>
            </a:r>
            <a:r>
              <a:rPr sz="3200" spc="-5" dirty="0">
                <a:latin typeface="Times New Roman"/>
                <a:cs typeface="Times New Roman"/>
              </a:rPr>
              <a:t>for </a:t>
            </a:r>
            <a:r>
              <a:rPr sz="3200" dirty="0">
                <a:latin typeface="Times New Roman"/>
                <a:cs typeface="Times New Roman"/>
              </a:rPr>
              <a:t>3D-QSAR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analysis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0279" y="528320"/>
            <a:ext cx="46628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Catalyst</a:t>
            </a:r>
            <a:r>
              <a:rPr spc="-70" dirty="0"/>
              <a:t> </a:t>
            </a:r>
            <a:r>
              <a:rPr spc="-5" dirty="0"/>
              <a:t>HipoGen</a:t>
            </a:r>
          </a:p>
        </p:txBody>
      </p:sp>
      <p:sp>
        <p:nvSpPr>
          <p:cNvPr id="3" name="object 3"/>
          <p:cNvSpPr/>
          <p:nvPr/>
        </p:nvSpPr>
        <p:spPr>
          <a:xfrm>
            <a:off x="242570" y="224282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570" y="283210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570" y="3420109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2570" y="449707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9870" y="1421130"/>
            <a:ext cx="7918450" cy="3478529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980"/>
              </a:spcBef>
            </a:pPr>
            <a:r>
              <a:rPr sz="3200" b="1" spc="-5" dirty="0">
                <a:solidFill>
                  <a:srgbClr val="3C0079"/>
                </a:solidFill>
                <a:latin typeface="Liberation Sans Narrow"/>
                <a:cs typeface="Liberation Sans Narrow"/>
              </a:rPr>
              <a:t>Activity-based </a:t>
            </a:r>
            <a:r>
              <a:rPr sz="3200" b="1" dirty="0">
                <a:solidFill>
                  <a:srgbClr val="3C0079"/>
                </a:solidFill>
                <a:latin typeface="Liberation Sans Narrow"/>
                <a:cs typeface="Liberation Sans Narrow"/>
              </a:rPr>
              <a:t>pharmacophore</a:t>
            </a:r>
            <a:r>
              <a:rPr sz="3200" b="1" spc="10" dirty="0">
                <a:solidFill>
                  <a:srgbClr val="3C0079"/>
                </a:solidFill>
                <a:latin typeface="Liberation Sans Narrow"/>
                <a:cs typeface="Liberation Sans Narrow"/>
              </a:rPr>
              <a:t> </a:t>
            </a:r>
            <a:r>
              <a:rPr sz="3200" b="1" dirty="0">
                <a:solidFill>
                  <a:srgbClr val="3C0079"/>
                </a:solidFill>
                <a:latin typeface="Liberation Sans Narrow"/>
                <a:cs typeface="Liberation Sans Narrow"/>
              </a:rPr>
              <a:t>modeling:</a:t>
            </a:r>
            <a:endParaRPr sz="3200">
              <a:latin typeface="Liberation Sans Narrow"/>
              <a:cs typeface="Liberation Sans Narrow"/>
            </a:endParaRPr>
          </a:p>
          <a:p>
            <a:pPr marL="396875" marR="2103120">
              <a:lnSpc>
                <a:spcPct val="120800"/>
              </a:lnSpc>
              <a:spcBef>
                <a:spcPts val="80"/>
              </a:spcBef>
            </a:pPr>
            <a:r>
              <a:rPr sz="3200" dirty="0">
                <a:latin typeface="Liberation Sans Narrow"/>
                <a:cs typeface="Liberation Sans Narrow"/>
              </a:rPr>
              <a:t>uses active + inactive ligands  activity </a:t>
            </a:r>
            <a:r>
              <a:rPr sz="3200" spc="-5" dirty="0">
                <a:latin typeface="Liberation Sans Narrow"/>
                <a:cs typeface="Liberation Sans Narrow"/>
              </a:rPr>
              <a:t>data required</a:t>
            </a:r>
            <a:r>
              <a:rPr sz="3200" spc="50" dirty="0">
                <a:latin typeface="Liberation Sans Narrow"/>
                <a:cs typeface="Liberation Sans Narrow"/>
              </a:rPr>
              <a:t> </a:t>
            </a:r>
            <a:r>
              <a:rPr sz="3200" spc="-5" dirty="0">
                <a:latin typeface="Liberation Sans Narrow"/>
                <a:cs typeface="Liberation Sans Narrow"/>
              </a:rPr>
              <a:t>(concentration)</a:t>
            </a:r>
            <a:endParaRPr sz="3200">
              <a:latin typeface="Liberation Sans Narrow"/>
              <a:cs typeface="Liberation Sans Narrow"/>
            </a:endParaRPr>
          </a:p>
          <a:p>
            <a:pPr marL="12700" marR="413384" indent="384810">
              <a:lnSpc>
                <a:spcPct val="100000"/>
              </a:lnSpc>
              <a:spcBef>
                <a:spcPts val="790"/>
              </a:spcBef>
            </a:pPr>
            <a:r>
              <a:rPr sz="3200" dirty="0">
                <a:latin typeface="Liberation Sans Narrow"/>
                <a:cs typeface="Liberation Sans Narrow"/>
              </a:rPr>
              <a:t>identifies </a:t>
            </a:r>
            <a:r>
              <a:rPr sz="3200" spc="-5" dirty="0">
                <a:latin typeface="Liberation Sans Narrow"/>
                <a:cs typeface="Liberation Sans Narrow"/>
              </a:rPr>
              <a:t>features common to </a:t>
            </a:r>
            <a:r>
              <a:rPr sz="3200" dirty="0">
                <a:latin typeface="Liberation Sans Narrow"/>
                <a:cs typeface="Liberation Sans Narrow"/>
              </a:rPr>
              <a:t>actives missed </a:t>
            </a:r>
            <a:r>
              <a:rPr sz="3200" spc="-5" dirty="0">
                <a:latin typeface="Liberation Sans Narrow"/>
                <a:cs typeface="Liberation Sans Narrow"/>
              </a:rPr>
              <a:t>by  </a:t>
            </a:r>
            <a:r>
              <a:rPr sz="3200" dirty="0">
                <a:latin typeface="Liberation Sans Narrow"/>
                <a:cs typeface="Liberation Sans Narrow"/>
              </a:rPr>
              <a:t>inactives</a:t>
            </a:r>
            <a:endParaRPr sz="3200">
              <a:latin typeface="Liberation Sans Narrow"/>
              <a:cs typeface="Liberation Sans Narrow"/>
            </a:endParaRPr>
          </a:p>
          <a:p>
            <a:pPr marL="396875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Liberation Sans Narrow"/>
                <a:cs typeface="Liberation Sans Narrow"/>
              </a:rPr>
              <a:t>used </a:t>
            </a:r>
            <a:r>
              <a:rPr sz="3200" spc="-5" dirty="0">
                <a:latin typeface="Liberation Sans Narrow"/>
                <a:cs typeface="Liberation Sans Narrow"/>
              </a:rPr>
              <a:t>to </a:t>
            </a:r>
            <a:r>
              <a:rPr sz="3200" dirty="0">
                <a:latin typeface="Liberation Sans Narrow"/>
                <a:cs typeface="Liberation Sans Narrow"/>
              </a:rPr>
              <a:t>“predict” </a:t>
            </a:r>
            <a:r>
              <a:rPr sz="3200" spc="-5" dirty="0">
                <a:latin typeface="Liberation Sans Narrow"/>
                <a:cs typeface="Liberation Sans Narrow"/>
              </a:rPr>
              <a:t>or estimate </a:t>
            </a:r>
            <a:r>
              <a:rPr sz="3200" dirty="0">
                <a:latin typeface="Liberation Sans Narrow"/>
                <a:cs typeface="Liberation Sans Narrow"/>
              </a:rPr>
              <a:t>activity </a:t>
            </a:r>
            <a:r>
              <a:rPr sz="3200" spc="-5" dirty="0">
                <a:latin typeface="Liberation Sans Narrow"/>
                <a:cs typeface="Liberation Sans Narrow"/>
              </a:rPr>
              <a:t>of </a:t>
            </a:r>
            <a:r>
              <a:rPr sz="3200" dirty="0">
                <a:latin typeface="Liberation Sans Narrow"/>
                <a:cs typeface="Liberation Sans Narrow"/>
              </a:rPr>
              <a:t>new</a:t>
            </a:r>
            <a:r>
              <a:rPr sz="3200" spc="45" dirty="0">
                <a:latin typeface="Liberation Sans Narrow"/>
                <a:cs typeface="Liberation Sans Narrow"/>
              </a:rPr>
              <a:t> </a:t>
            </a:r>
            <a:r>
              <a:rPr sz="3200" spc="-5" dirty="0">
                <a:latin typeface="Liberation Sans Narrow"/>
                <a:cs typeface="Liberation Sans Narrow"/>
              </a:rPr>
              <a:t>ligands</a:t>
            </a:r>
            <a:endParaRPr sz="3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5680" y="193040"/>
            <a:ext cx="715200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81430">
              <a:lnSpc>
                <a:spcPct val="100000"/>
              </a:lnSpc>
              <a:spcBef>
                <a:spcPts val="100"/>
              </a:spcBef>
            </a:pPr>
            <a:r>
              <a:rPr dirty="0"/>
              <a:t>Catalyst </a:t>
            </a:r>
            <a:r>
              <a:rPr spc="-5" dirty="0"/>
              <a:t>CYP3A4  </a:t>
            </a:r>
            <a:r>
              <a:rPr dirty="0"/>
              <a:t>substrates</a:t>
            </a:r>
            <a:r>
              <a:rPr spc="-50" dirty="0"/>
              <a:t> </a:t>
            </a:r>
            <a:r>
              <a:rPr spc="-5" dirty="0"/>
              <a:t>pharmacophore</a:t>
            </a:r>
          </a:p>
        </p:txBody>
      </p:sp>
      <p:sp>
        <p:nvSpPr>
          <p:cNvPr id="3" name="object 3"/>
          <p:cNvSpPr/>
          <p:nvPr/>
        </p:nvSpPr>
        <p:spPr>
          <a:xfrm>
            <a:off x="76200" y="1931670"/>
            <a:ext cx="4495800" cy="4011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8200" y="1930400"/>
            <a:ext cx="4419600" cy="401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2270" y="6069329"/>
            <a:ext cx="32365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Hydrophobic </a:t>
            </a:r>
            <a:r>
              <a:rPr sz="2400" dirty="0">
                <a:latin typeface="Times New Roman"/>
                <a:cs typeface="Times New Roman"/>
              </a:rPr>
              <a:t>area,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h-bond  donor, 2 h-bond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acceptors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9470" y="6069329"/>
            <a:ext cx="43948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Saquinavir (most active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compound)  fitted 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pharmacophore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5680" y="193040"/>
            <a:ext cx="715200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09370">
              <a:lnSpc>
                <a:spcPct val="100000"/>
              </a:lnSpc>
              <a:spcBef>
                <a:spcPts val="100"/>
              </a:spcBef>
            </a:pPr>
            <a:r>
              <a:rPr dirty="0"/>
              <a:t>Catalyst </a:t>
            </a:r>
            <a:r>
              <a:rPr spc="-5" dirty="0"/>
              <a:t>CYP2B6  </a:t>
            </a:r>
            <a:r>
              <a:rPr dirty="0"/>
              <a:t>substrates</a:t>
            </a:r>
            <a:r>
              <a:rPr spc="-50" dirty="0"/>
              <a:t> </a:t>
            </a:r>
            <a:r>
              <a:rPr spc="-5" dirty="0"/>
              <a:t>pharmacophore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0" y="5368290"/>
            <a:ext cx="35172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hydrophobic areas, h-bond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  acceptor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3270" y="5520690"/>
            <a:ext cx="44907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5" dirty="0">
                <a:latin typeface="Times New Roman"/>
                <a:cs typeface="Times New Roman"/>
              </a:rPr>
              <a:t>x</a:t>
            </a:r>
            <a:r>
              <a:rPr sz="2400" spc="-10" dirty="0">
                <a:latin typeface="Times New Roman"/>
                <a:cs typeface="Times New Roman"/>
              </a:rPr>
              <a:t>y</a:t>
            </a:r>
            <a:r>
              <a:rPr sz="2400" spc="10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4-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rif</a:t>
            </a:r>
            <a:r>
              <a:rPr sz="2400" spc="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uorom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thy</a:t>
            </a:r>
            <a:r>
              <a:rPr sz="2400" spc="10" dirty="0">
                <a:latin typeface="Times New Roman"/>
                <a:cs typeface="Times New Roman"/>
              </a:rPr>
              <a:t>l</a:t>
            </a:r>
            <a:r>
              <a:rPr sz="2400" spc="-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ou</a:t>
            </a:r>
            <a:r>
              <a:rPr sz="2400" spc="10" dirty="0">
                <a:latin typeface="Times New Roman"/>
                <a:cs typeface="Times New Roman"/>
              </a:rPr>
              <a:t>m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in-7  fitted 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pharmacophore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2095500"/>
            <a:ext cx="4019550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00" y="1676400"/>
            <a:ext cx="4038600" cy="3409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1819" y="528320"/>
            <a:ext cx="79641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Catalyst Docking – Ligand</a:t>
            </a:r>
            <a:r>
              <a:rPr spc="-55" dirty="0"/>
              <a:t> </a:t>
            </a:r>
            <a:r>
              <a:rPr dirty="0"/>
              <a:t>Fit</a:t>
            </a:r>
          </a:p>
        </p:txBody>
      </p:sp>
      <p:sp>
        <p:nvSpPr>
          <p:cNvPr id="3" name="object 3"/>
          <p:cNvSpPr/>
          <p:nvPr/>
        </p:nvSpPr>
        <p:spPr>
          <a:xfrm>
            <a:off x="242570" y="1744979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570" y="233426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570" y="2923539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2570" y="4690109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9870" y="1532890"/>
            <a:ext cx="7338695" cy="41490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07670">
              <a:lnSpc>
                <a:spcPct val="100000"/>
              </a:lnSpc>
              <a:spcBef>
                <a:spcPts val="900"/>
              </a:spcBef>
            </a:pPr>
            <a:r>
              <a:rPr sz="3200" dirty="0">
                <a:latin typeface="Times New Roman"/>
                <a:cs typeface="Times New Roman"/>
              </a:rPr>
              <a:t>Active </a:t>
            </a:r>
            <a:r>
              <a:rPr sz="3200" spc="-5" dirty="0">
                <a:latin typeface="Times New Roman"/>
                <a:cs typeface="Times New Roman"/>
              </a:rPr>
              <a:t>site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finding</a:t>
            </a:r>
            <a:endParaRPr sz="3200">
              <a:latin typeface="Times New Roman"/>
              <a:cs typeface="Times New Roman"/>
            </a:endParaRPr>
          </a:p>
          <a:p>
            <a:pPr marL="407670" marR="5080">
              <a:lnSpc>
                <a:spcPct val="120800"/>
              </a:lnSpc>
            </a:pPr>
            <a:r>
              <a:rPr sz="3200" dirty="0">
                <a:latin typeface="Times New Roman"/>
                <a:cs typeface="Times New Roman"/>
              </a:rPr>
              <a:t>Conformation search of ligand against </a:t>
            </a:r>
            <a:r>
              <a:rPr sz="3200" spc="-5" dirty="0">
                <a:latin typeface="Times New Roman"/>
                <a:cs typeface="Times New Roman"/>
              </a:rPr>
              <a:t>site  </a:t>
            </a:r>
            <a:r>
              <a:rPr sz="3200" dirty="0">
                <a:latin typeface="Times New Roman"/>
                <a:cs typeface="Times New Roman"/>
              </a:rPr>
              <a:t>Rapid shape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filter</a:t>
            </a:r>
            <a:endParaRPr sz="3200">
              <a:latin typeface="Times New Roman"/>
              <a:cs typeface="Times New Roman"/>
            </a:endParaRPr>
          </a:p>
          <a:p>
            <a:pPr marL="12700" marR="2117725">
              <a:lnSpc>
                <a:spcPts val="4640"/>
              </a:lnSpc>
              <a:spcBef>
                <a:spcPts val="280"/>
              </a:spcBef>
            </a:pPr>
            <a:r>
              <a:rPr sz="3200" dirty="0">
                <a:latin typeface="Times New Roman"/>
                <a:cs typeface="Times New Roman"/>
              </a:rPr>
              <a:t>determines which  conformations should be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scored</a:t>
            </a:r>
            <a:endParaRPr sz="3200">
              <a:latin typeface="Times New Roman"/>
              <a:cs typeface="Times New Roman"/>
            </a:endParaRPr>
          </a:p>
          <a:p>
            <a:pPr marL="12700" marR="2141855" indent="394970">
              <a:lnSpc>
                <a:spcPts val="4640"/>
              </a:lnSpc>
            </a:pPr>
            <a:r>
              <a:rPr sz="3200" dirty="0">
                <a:latin typeface="Times New Roman"/>
                <a:cs typeface="Times New Roman"/>
              </a:rPr>
              <a:t>Grid-based scoring for those  conformations passing the filter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86400" y="3124200"/>
            <a:ext cx="3515359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9700" y="452120"/>
            <a:ext cx="63265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QSAR </a:t>
            </a:r>
            <a:r>
              <a:rPr dirty="0"/>
              <a:t>and </a:t>
            </a:r>
            <a:r>
              <a:rPr spc="-5" dirty="0"/>
              <a:t>Drug</a:t>
            </a:r>
            <a:r>
              <a:rPr spc="-45" dirty="0"/>
              <a:t> </a:t>
            </a:r>
            <a:r>
              <a:rPr dirty="0"/>
              <a:t>Design</a:t>
            </a:r>
          </a:p>
        </p:txBody>
      </p:sp>
      <p:sp>
        <p:nvSpPr>
          <p:cNvPr id="3" name="object 3"/>
          <p:cNvSpPr/>
          <p:nvPr/>
        </p:nvSpPr>
        <p:spPr>
          <a:xfrm>
            <a:off x="76200" y="2281327"/>
            <a:ext cx="9011920" cy="3375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01850" y="5412740"/>
            <a:ext cx="425577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514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New compounds with  improved </a:t>
            </a:r>
            <a:r>
              <a:rPr sz="2800" b="1" dirty="0">
                <a:latin typeface="Times New Roman"/>
                <a:cs typeface="Times New Roman"/>
              </a:rPr>
              <a:t>biological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activity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86400" y="2588260"/>
            <a:ext cx="3657600" cy="3100070"/>
            <a:chOff x="5486400" y="2588260"/>
            <a:chExt cx="3657600" cy="3100070"/>
          </a:xfrm>
        </p:grpSpPr>
        <p:sp>
          <p:nvSpPr>
            <p:cNvPr id="6" name="object 6"/>
            <p:cNvSpPr/>
            <p:nvPr/>
          </p:nvSpPr>
          <p:spPr>
            <a:xfrm>
              <a:off x="6055360" y="4521200"/>
              <a:ext cx="2237740" cy="760730"/>
            </a:xfrm>
            <a:custGeom>
              <a:avLst/>
              <a:gdLst/>
              <a:ahLst/>
              <a:cxnLst/>
              <a:rect l="l" t="t" r="r" b="b"/>
              <a:pathLst>
                <a:path w="2237740" h="760729">
                  <a:moveTo>
                    <a:pt x="2156460" y="0"/>
                  </a:moveTo>
                  <a:lnTo>
                    <a:pt x="2101850" y="17780"/>
                  </a:lnTo>
                  <a:lnTo>
                    <a:pt x="1927860" y="22860"/>
                  </a:lnTo>
                  <a:lnTo>
                    <a:pt x="1427480" y="29210"/>
                  </a:lnTo>
                  <a:lnTo>
                    <a:pt x="1182370" y="55880"/>
                  </a:lnTo>
                  <a:lnTo>
                    <a:pt x="588010" y="105410"/>
                  </a:lnTo>
                  <a:lnTo>
                    <a:pt x="453390" y="110490"/>
                  </a:lnTo>
                  <a:lnTo>
                    <a:pt x="441960" y="241300"/>
                  </a:lnTo>
                  <a:lnTo>
                    <a:pt x="2037080" y="326390"/>
                  </a:lnTo>
                  <a:lnTo>
                    <a:pt x="2123440" y="471170"/>
                  </a:lnTo>
                  <a:lnTo>
                    <a:pt x="2156460" y="0"/>
                  </a:lnTo>
                  <a:close/>
                </a:path>
                <a:path w="2237740" h="760729">
                  <a:moveTo>
                    <a:pt x="2237740" y="683272"/>
                  </a:moveTo>
                  <a:lnTo>
                    <a:pt x="1889760" y="645160"/>
                  </a:lnTo>
                  <a:lnTo>
                    <a:pt x="2172970" y="622300"/>
                  </a:lnTo>
                  <a:lnTo>
                    <a:pt x="2106930" y="535940"/>
                  </a:lnTo>
                  <a:lnTo>
                    <a:pt x="1993900" y="377190"/>
                  </a:lnTo>
                  <a:lnTo>
                    <a:pt x="1149350" y="334010"/>
                  </a:lnTo>
                  <a:lnTo>
                    <a:pt x="349250" y="279400"/>
                  </a:lnTo>
                  <a:lnTo>
                    <a:pt x="284480" y="317500"/>
                  </a:lnTo>
                  <a:lnTo>
                    <a:pt x="73660" y="590550"/>
                  </a:lnTo>
                  <a:lnTo>
                    <a:pt x="0" y="628650"/>
                  </a:lnTo>
                  <a:lnTo>
                    <a:pt x="64770" y="728980"/>
                  </a:lnTo>
                  <a:lnTo>
                    <a:pt x="546087" y="704850"/>
                  </a:lnTo>
                  <a:lnTo>
                    <a:pt x="2085340" y="760730"/>
                  </a:lnTo>
                  <a:lnTo>
                    <a:pt x="2195258" y="704850"/>
                  </a:lnTo>
                  <a:lnTo>
                    <a:pt x="2237740" y="683272"/>
                  </a:lnTo>
                  <a:close/>
                </a:path>
              </a:pathLst>
            </a:custGeom>
            <a:solidFill>
              <a:srgbClr val="E7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35040" y="2800349"/>
              <a:ext cx="2230120" cy="2487930"/>
            </a:xfrm>
            <a:custGeom>
              <a:avLst/>
              <a:gdLst/>
              <a:ahLst/>
              <a:cxnLst/>
              <a:rect l="l" t="t" r="r" b="b"/>
              <a:pathLst>
                <a:path w="2230120" h="2487929">
                  <a:moveTo>
                    <a:pt x="1666240" y="1289050"/>
                  </a:moveTo>
                  <a:lnTo>
                    <a:pt x="1338580" y="1281430"/>
                  </a:lnTo>
                  <a:lnTo>
                    <a:pt x="836930" y="1355090"/>
                  </a:lnTo>
                  <a:lnTo>
                    <a:pt x="862330" y="1418590"/>
                  </a:lnTo>
                  <a:lnTo>
                    <a:pt x="919480" y="1389380"/>
                  </a:lnTo>
                  <a:lnTo>
                    <a:pt x="1666240" y="1323340"/>
                  </a:lnTo>
                  <a:lnTo>
                    <a:pt x="1666240" y="1289050"/>
                  </a:lnTo>
                  <a:close/>
                </a:path>
                <a:path w="2230120" h="2487929">
                  <a:moveTo>
                    <a:pt x="1838960" y="1662430"/>
                  </a:moveTo>
                  <a:lnTo>
                    <a:pt x="1828622" y="1597660"/>
                  </a:lnTo>
                  <a:lnTo>
                    <a:pt x="1827822" y="1592580"/>
                  </a:lnTo>
                  <a:lnTo>
                    <a:pt x="1824990" y="1574800"/>
                  </a:lnTo>
                  <a:lnTo>
                    <a:pt x="1676400" y="1592580"/>
                  </a:lnTo>
                  <a:lnTo>
                    <a:pt x="1598930" y="1510030"/>
                  </a:lnTo>
                  <a:lnTo>
                    <a:pt x="955040" y="1498600"/>
                  </a:lnTo>
                  <a:lnTo>
                    <a:pt x="957580" y="1564640"/>
                  </a:lnTo>
                  <a:lnTo>
                    <a:pt x="908050" y="1662430"/>
                  </a:lnTo>
                  <a:lnTo>
                    <a:pt x="1197610" y="1597660"/>
                  </a:lnTo>
                  <a:lnTo>
                    <a:pt x="1343660" y="1623060"/>
                  </a:lnTo>
                  <a:lnTo>
                    <a:pt x="1181100" y="1705610"/>
                  </a:lnTo>
                  <a:lnTo>
                    <a:pt x="1838960" y="1662430"/>
                  </a:lnTo>
                  <a:close/>
                </a:path>
                <a:path w="2230120" h="2487929">
                  <a:moveTo>
                    <a:pt x="1844040" y="54610"/>
                  </a:moveTo>
                  <a:lnTo>
                    <a:pt x="1822450" y="0"/>
                  </a:lnTo>
                  <a:lnTo>
                    <a:pt x="1709420" y="5080"/>
                  </a:lnTo>
                  <a:lnTo>
                    <a:pt x="1181100" y="92710"/>
                  </a:lnTo>
                  <a:lnTo>
                    <a:pt x="702310" y="223520"/>
                  </a:lnTo>
                  <a:lnTo>
                    <a:pt x="588010" y="294640"/>
                  </a:lnTo>
                  <a:lnTo>
                    <a:pt x="561340" y="365760"/>
                  </a:lnTo>
                  <a:lnTo>
                    <a:pt x="577850" y="528320"/>
                  </a:lnTo>
                  <a:lnTo>
                    <a:pt x="774700" y="1201420"/>
                  </a:lnTo>
                  <a:lnTo>
                    <a:pt x="811530" y="1122680"/>
                  </a:lnTo>
                  <a:lnTo>
                    <a:pt x="789940" y="970280"/>
                  </a:lnTo>
                  <a:lnTo>
                    <a:pt x="685800" y="670560"/>
                  </a:lnTo>
                  <a:lnTo>
                    <a:pt x="679450" y="398780"/>
                  </a:lnTo>
                  <a:lnTo>
                    <a:pt x="783590" y="294640"/>
                  </a:lnTo>
                  <a:lnTo>
                    <a:pt x="1273810" y="115570"/>
                  </a:lnTo>
                  <a:lnTo>
                    <a:pt x="1544320" y="82550"/>
                  </a:lnTo>
                  <a:lnTo>
                    <a:pt x="1724660" y="185420"/>
                  </a:lnTo>
                  <a:lnTo>
                    <a:pt x="1805940" y="349250"/>
                  </a:lnTo>
                  <a:lnTo>
                    <a:pt x="1840420" y="82550"/>
                  </a:lnTo>
                  <a:lnTo>
                    <a:pt x="1844040" y="54610"/>
                  </a:lnTo>
                  <a:close/>
                </a:path>
                <a:path w="2230120" h="2487929">
                  <a:moveTo>
                    <a:pt x="2035810" y="1903730"/>
                  </a:moveTo>
                  <a:lnTo>
                    <a:pt x="1844040" y="1893570"/>
                  </a:lnTo>
                  <a:lnTo>
                    <a:pt x="1800860" y="1953260"/>
                  </a:lnTo>
                  <a:lnTo>
                    <a:pt x="1766570" y="1982470"/>
                  </a:lnTo>
                  <a:lnTo>
                    <a:pt x="1811020" y="2010410"/>
                  </a:lnTo>
                  <a:lnTo>
                    <a:pt x="1912620" y="2015490"/>
                  </a:lnTo>
                  <a:lnTo>
                    <a:pt x="1915160" y="1973580"/>
                  </a:lnTo>
                  <a:lnTo>
                    <a:pt x="2035810" y="1903730"/>
                  </a:lnTo>
                  <a:close/>
                </a:path>
                <a:path w="2230120" h="2487929">
                  <a:moveTo>
                    <a:pt x="2077720" y="228600"/>
                  </a:moveTo>
                  <a:lnTo>
                    <a:pt x="2056130" y="152400"/>
                  </a:lnTo>
                  <a:lnTo>
                    <a:pt x="1997710" y="402590"/>
                  </a:lnTo>
                  <a:lnTo>
                    <a:pt x="1817370" y="1438910"/>
                  </a:lnTo>
                  <a:lnTo>
                    <a:pt x="1695450" y="1477010"/>
                  </a:lnTo>
                  <a:lnTo>
                    <a:pt x="1643380" y="1510030"/>
                  </a:lnTo>
                  <a:lnTo>
                    <a:pt x="1762760" y="1540510"/>
                  </a:lnTo>
                  <a:lnTo>
                    <a:pt x="1924050" y="1490980"/>
                  </a:lnTo>
                  <a:lnTo>
                    <a:pt x="1943100" y="1427480"/>
                  </a:lnTo>
                  <a:lnTo>
                    <a:pt x="2029460" y="764540"/>
                  </a:lnTo>
                  <a:lnTo>
                    <a:pt x="2077720" y="228600"/>
                  </a:lnTo>
                  <a:close/>
                </a:path>
                <a:path w="2230120" h="2487929">
                  <a:moveTo>
                    <a:pt x="2106930" y="1819910"/>
                  </a:moveTo>
                  <a:lnTo>
                    <a:pt x="1598930" y="1798320"/>
                  </a:lnTo>
                  <a:lnTo>
                    <a:pt x="1555750" y="1991360"/>
                  </a:lnTo>
                  <a:lnTo>
                    <a:pt x="1610360" y="2000250"/>
                  </a:lnTo>
                  <a:lnTo>
                    <a:pt x="1681480" y="1880870"/>
                  </a:lnTo>
                  <a:lnTo>
                    <a:pt x="2061210" y="1859280"/>
                  </a:lnTo>
                  <a:lnTo>
                    <a:pt x="2089150" y="1913890"/>
                  </a:lnTo>
                  <a:lnTo>
                    <a:pt x="2099475" y="1859280"/>
                  </a:lnTo>
                  <a:lnTo>
                    <a:pt x="2106930" y="1819910"/>
                  </a:lnTo>
                  <a:close/>
                </a:path>
                <a:path w="2230120" h="2487929">
                  <a:moveTo>
                    <a:pt x="2230120" y="2424430"/>
                  </a:moveTo>
                  <a:lnTo>
                    <a:pt x="2176780" y="2382520"/>
                  </a:lnTo>
                  <a:lnTo>
                    <a:pt x="162560" y="2343150"/>
                  </a:lnTo>
                  <a:lnTo>
                    <a:pt x="0" y="2376170"/>
                  </a:lnTo>
                  <a:lnTo>
                    <a:pt x="54610" y="2438400"/>
                  </a:lnTo>
                  <a:lnTo>
                    <a:pt x="128270" y="2467610"/>
                  </a:lnTo>
                  <a:lnTo>
                    <a:pt x="354330" y="2425700"/>
                  </a:lnTo>
                  <a:lnTo>
                    <a:pt x="2145030" y="2487930"/>
                  </a:lnTo>
                  <a:lnTo>
                    <a:pt x="2228405" y="2425700"/>
                  </a:lnTo>
                  <a:lnTo>
                    <a:pt x="2230120" y="2424430"/>
                  </a:lnTo>
                  <a:close/>
                </a:path>
              </a:pathLst>
            </a:custGeom>
            <a:solidFill>
              <a:srgbClr val="A2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44210" y="4498339"/>
              <a:ext cx="588010" cy="676910"/>
            </a:xfrm>
            <a:custGeom>
              <a:avLst/>
              <a:gdLst/>
              <a:ahLst/>
              <a:cxnLst/>
              <a:rect l="l" t="t" r="r" b="b"/>
              <a:pathLst>
                <a:path w="588010" h="676910">
                  <a:moveTo>
                    <a:pt x="267970" y="666750"/>
                  </a:moveTo>
                  <a:lnTo>
                    <a:pt x="257810" y="655320"/>
                  </a:lnTo>
                  <a:lnTo>
                    <a:pt x="196850" y="642620"/>
                  </a:lnTo>
                  <a:lnTo>
                    <a:pt x="171450" y="628650"/>
                  </a:lnTo>
                  <a:lnTo>
                    <a:pt x="142240" y="613410"/>
                  </a:lnTo>
                  <a:lnTo>
                    <a:pt x="128270" y="502920"/>
                  </a:lnTo>
                  <a:lnTo>
                    <a:pt x="99060" y="359410"/>
                  </a:lnTo>
                  <a:lnTo>
                    <a:pt x="80010" y="293370"/>
                  </a:lnTo>
                  <a:lnTo>
                    <a:pt x="59690" y="215900"/>
                  </a:lnTo>
                  <a:lnTo>
                    <a:pt x="29210" y="146050"/>
                  </a:lnTo>
                  <a:lnTo>
                    <a:pt x="26670" y="118110"/>
                  </a:lnTo>
                  <a:lnTo>
                    <a:pt x="10160" y="107950"/>
                  </a:lnTo>
                  <a:lnTo>
                    <a:pt x="1270" y="113030"/>
                  </a:lnTo>
                  <a:lnTo>
                    <a:pt x="0" y="124460"/>
                  </a:lnTo>
                  <a:lnTo>
                    <a:pt x="8890" y="152400"/>
                  </a:lnTo>
                  <a:lnTo>
                    <a:pt x="40640" y="220980"/>
                  </a:lnTo>
                  <a:lnTo>
                    <a:pt x="66040" y="367030"/>
                  </a:lnTo>
                  <a:lnTo>
                    <a:pt x="83820" y="510540"/>
                  </a:lnTo>
                  <a:lnTo>
                    <a:pt x="93980" y="579120"/>
                  </a:lnTo>
                  <a:lnTo>
                    <a:pt x="110490" y="641350"/>
                  </a:lnTo>
                  <a:lnTo>
                    <a:pt x="181610" y="669290"/>
                  </a:lnTo>
                  <a:lnTo>
                    <a:pt x="256540" y="676910"/>
                  </a:lnTo>
                  <a:lnTo>
                    <a:pt x="267970" y="666750"/>
                  </a:lnTo>
                  <a:close/>
                </a:path>
                <a:path w="588010" h="676910">
                  <a:moveTo>
                    <a:pt x="588010" y="26670"/>
                  </a:moveTo>
                  <a:lnTo>
                    <a:pt x="579120" y="1270"/>
                  </a:lnTo>
                  <a:lnTo>
                    <a:pt x="566420" y="0"/>
                  </a:lnTo>
                  <a:lnTo>
                    <a:pt x="554990" y="8890"/>
                  </a:lnTo>
                  <a:lnTo>
                    <a:pt x="528320" y="36830"/>
                  </a:lnTo>
                  <a:lnTo>
                    <a:pt x="497840" y="125730"/>
                  </a:lnTo>
                  <a:lnTo>
                    <a:pt x="472440" y="218440"/>
                  </a:lnTo>
                  <a:lnTo>
                    <a:pt x="471170" y="368300"/>
                  </a:lnTo>
                  <a:lnTo>
                    <a:pt x="483870" y="384810"/>
                  </a:lnTo>
                  <a:lnTo>
                    <a:pt x="499110" y="370840"/>
                  </a:lnTo>
                  <a:lnTo>
                    <a:pt x="524510" y="227330"/>
                  </a:lnTo>
                  <a:lnTo>
                    <a:pt x="576580" y="57150"/>
                  </a:lnTo>
                  <a:lnTo>
                    <a:pt x="588010" y="266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90590" y="4607560"/>
              <a:ext cx="172720" cy="2247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37250" y="4693920"/>
              <a:ext cx="214629" cy="264160"/>
            </a:xfrm>
            <a:custGeom>
              <a:avLst/>
              <a:gdLst/>
              <a:ahLst/>
              <a:cxnLst/>
              <a:rect l="l" t="t" r="r" b="b"/>
              <a:pathLst>
                <a:path w="214629" h="264160">
                  <a:moveTo>
                    <a:pt x="15239" y="0"/>
                  </a:moveTo>
                  <a:lnTo>
                    <a:pt x="0" y="2539"/>
                  </a:lnTo>
                  <a:lnTo>
                    <a:pt x="3810" y="17779"/>
                  </a:lnTo>
                  <a:lnTo>
                    <a:pt x="33020" y="50799"/>
                  </a:lnTo>
                  <a:lnTo>
                    <a:pt x="58420" y="90169"/>
                  </a:lnTo>
                  <a:lnTo>
                    <a:pt x="85089" y="121919"/>
                  </a:lnTo>
                  <a:lnTo>
                    <a:pt x="109220" y="149859"/>
                  </a:lnTo>
                  <a:lnTo>
                    <a:pt x="133350" y="179069"/>
                  </a:lnTo>
                  <a:lnTo>
                    <a:pt x="158750" y="210819"/>
                  </a:lnTo>
                  <a:lnTo>
                    <a:pt x="196850" y="260349"/>
                  </a:lnTo>
                  <a:lnTo>
                    <a:pt x="209550" y="264159"/>
                  </a:lnTo>
                  <a:lnTo>
                    <a:pt x="214629" y="248919"/>
                  </a:lnTo>
                  <a:lnTo>
                    <a:pt x="191770" y="189229"/>
                  </a:lnTo>
                  <a:lnTo>
                    <a:pt x="165100" y="156209"/>
                  </a:lnTo>
                  <a:lnTo>
                    <a:pt x="139700" y="125729"/>
                  </a:lnTo>
                  <a:lnTo>
                    <a:pt x="115570" y="96519"/>
                  </a:lnTo>
                  <a:lnTo>
                    <a:pt x="87629" y="6603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76619" y="4867910"/>
              <a:ext cx="106679" cy="1790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86400" y="4008119"/>
              <a:ext cx="703580" cy="995680"/>
            </a:xfrm>
            <a:custGeom>
              <a:avLst/>
              <a:gdLst/>
              <a:ahLst/>
              <a:cxnLst/>
              <a:rect l="l" t="t" r="r" b="b"/>
              <a:pathLst>
                <a:path w="703579" h="995679">
                  <a:moveTo>
                    <a:pt x="143510" y="487680"/>
                  </a:moveTo>
                  <a:lnTo>
                    <a:pt x="134620" y="476250"/>
                  </a:lnTo>
                  <a:lnTo>
                    <a:pt x="119380" y="471170"/>
                  </a:lnTo>
                  <a:lnTo>
                    <a:pt x="110490" y="455930"/>
                  </a:lnTo>
                  <a:lnTo>
                    <a:pt x="125730" y="415290"/>
                  </a:lnTo>
                  <a:lnTo>
                    <a:pt x="34290" y="242570"/>
                  </a:lnTo>
                  <a:lnTo>
                    <a:pt x="31750" y="222250"/>
                  </a:lnTo>
                  <a:lnTo>
                    <a:pt x="36830" y="133350"/>
                  </a:lnTo>
                  <a:lnTo>
                    <a:pt x="90170" y="66040"/>
                  </a:lnTo>
                  <a:lnTo>
                    <a:pt x="92710" y="50800"/>
                  </a:lnTo>
                  <a:lnTo>
                    <a:pt x="77470" y="48260"/>
                  </a:lnTo>
                  <a:lnTo>
                    <a:pt x="36830" y="83820"/>
                  </a:lnTo>
                  <a:lnTo>
                    <a:pt x="11430" y="125730"/>
                  </a:lnTo>
                  <a:lnTo>
                    <a:pt x="0" y="173990"/>
                  </a:lnTo>
                  <a:lnTo>
                    <a:pt x="0" y="227330"/>
                  </a:lnTo>
                  <a:lnTo>
                    <a:pt x="7620" y="251460"/>
                  </a:lnTo>
                  <a:lnTo>
                    <a:pt x="35560" y="290830"/>
                  </a:lnTo>
                  <a:lnTo>
                    <a:pt x="60960" y="327660"/>
                  </a:lnTo>
                  <a:lnTo>
                    <a:pt x="77470" y="367030"/>
                  </a:lnTo>
                  <a:lnTo>
                    <a:pt x="78740" y="411480"/>
                  </a:lnTo>
                  <a:lnTo>
                    <a:pt x="72390" y="438150"/>
                  </a:lnTo>
                  <a:lnTo>
                    <a:pt x="67310" y="463550"/>
                  </a:lnTo>
                  <a:lnTo>
                    <a:pt x="91440" y="491490"/>
                  </a:lnTo>
                  <a:lnTo>
                    <a:pt x="132080" y="497840"/>
                  </a:lnTo>
                  <a:lnTo>
                    <a:pt x="143510" y="487680"/>
                  </a:lnTo>
                  <a:close/>
                </a:path>
                <a:path w="703579" h="995679">
                  <a:moveTo>
                    <a:pt x="290830" y="401320"/>
                  </a:moveTo>
                  <a:lnTo>
                    <a:pt x="279400" y="391160"/>
                  </a:lnTo>
                  <a:lnTo>
                    <a:pt x="205740" y="387350"/>
                  </a:lnTo>
                  <a:lnTo>
                    <a:pt x="202946" y="388213"/>
                  </a:lnTo>
                  <a:lnTo>
                    <a:pt x="201930" y="359410"/>
                  </a:lnTo>
                  <a:lnTo>
                    <a:pt x="187960" y="287020"/>
                  </a:lnTo>
                  <a:lnTo>
                    <a:pt x="157480" y="237490"/>
                  </a:lnTo>
                  <a:lnTo>
                    <a:pt x="143510" y="214630"/>
                  </a:lnTo>
                  <a:lnTo>
                    <a:pt x="138430" y="185420"/>
                  </a:lnTo>
                  <a:lnTo>
                    <a:pt x="130810" y="137160"/>
                  </a:lnTo>
                  <a:lnTo>
                    <a:pt x="138430" y="88900"/>
                  </a:lnTo>
                  <a:lnTo>
                    <a:pt x="132080" y="73660"/>
                  </a:lnTo>
                  <a:lnTo>
                    <a:pt x="119380" y="80010"/>
                  </a:lnTo>
                  <a:lnTo>
                    <a:pt x="93980" y="134620"/>
                  </a:lnTo>
                  <a:lnTo>
                    <a:pt x="86360" y="190500"/>
                  </a:lnTo>
                  <a:lnTo>
                    <a:pt x="119380" y="243840"/>
                  </a:lnTo>
                  <a:lnTo>
                    <a:pt x="144780" y="266700"/>
                  </a:lnTo>
                  <a:lnTo>
                    <a:pt x="163830" y="295910"/>
                  </a:lnTo>
                  <a:lnTo>
                    <a:pt x="179070" y="364490"/>
                  </a:lnTo>
                  <a:lnTo>
                    <a:pt x="180340" y="435610"/>
                  </a:lnTo>
                  <a:lnTo>
                    <a:pt x="191770" y="445770"/>
                  </a:lnTo>
                  <a:lnTo>
                    <a:pt x="201930" y="435610"/>
                  </a:lnTo>
                  <a:lnTo>
                    <a:pt x="202082" y="430364"/>
                  </a:lnTo>
                  <a:lnTo>
                    <a:pt x="242570" y="425450"/>
                  </a:lnTo>
                  <a:lnTo>
                    <a:pt x="281940" y="412750"/>
                  </a:lnTo>
                  <a:lnTo>
                    <a:pt x="290830" y="401320"/>
                  </a:lnTo>
                  <a:close/>
                </a:path>
                <a:path w="703579" h="995679">
                  <a:moveTo>
                    <a:pt x="387350" y="490220"/>
                  </a:moveTo>
                  <a:lnTo>
                    <a:pt x="372110" y="425450"/>
                  </a:lnTo>
                  <a:lnTo>
                    <a:pt x="346710" y="334010"/>
                  </a:lnTo>
                  <a:lnTo>
                    <a:pt x="318770" y="243840"/>
                  </a:lnTo>
                  <a:lnTo>
                    <a:pt x="299720" y="199390"/>
                  </a:lnTo>
                  <a:lnTo>
                    <a:pt x="273050" y="140970"/>
                  </a:lnTo>
                  <a:lnTo>
                    <a:pt x="248920" y="86360"/>
                  </a:lnTo>
                  <a:lnTo>
                    <a:pt x="215900" y="25400"/>
                  </a:lnTo>
                  <a:lnTo>
                    <a:pt x="191770" y="6350"/>
                  </a:lnTo>
                  <a:lnTo>
                    <a:pt x="160020" y="0"/>
                  </a:lnTo>
                  <a:lnTo>
                    <a:pt x="148590" y="8890"/>
                  </a:lnTo>
                  <a:lnTo>
                    <a:pt x="158750" y="21590"/>
                  </a:lnTo>
                  <a:lnTo>
                    <a:pt x="181610" y="26670"/>
                  </a:lnTo>
                  <a:lnTo>
                    <a:pt x="198120" y="41910"/>
                  </a:lnTo>
                  <a:lnTo>
                    <a:pt x="219710" y="87630"/>
                  </a:lnTo>
                  <a:lnTo>
                    <a:pt x="270510" y="208280"/>
                  </a:lnTo>
                  <a:lnTo>
                    <a:pt x="295910" y="281940"/>
                  </a:lnTo>
                  <a:lnTo>
                    <a:pt x="318770" y="356870"/>
                  </a:lnTo>
                  <a:lnTo>
                    <a:pt x="304800" y="396240"/>
                  </a:lnTo>
                  <a:lnTo>
                    <a:pt x="332740" y="407670"/>
                  </a:lnTo>
                  <a:lnTo>
                    <a:pt x="335280" y="463550"/>
                  </a:lnTo>
                  <a:lnTo>
                    <a:pt x="353060" y="523240"/>
                  </a:lnTo>
                  <a:lnTo>
                    <a:pt x="384810" y="519430"/>
                  </a:lnTo>
                  <a:lnTo>
                    <a:pt x="387350" y="490220"/>
                  </a:lnTo>
                  <a:close/>
                </a:path>
                <a:path w="703579" h="995679">
                  <a:moveTo>
                    <a:pt x="703580" y="726440"/>
                  </a:moveTo>
                  <a:lnTo>
                    <a:pt x="648970" y="748030"/>
                  </a:lnTo>
                  <a:lnTo>
                    <a:pt x="612140" y="777240"/>
                  </a:lnTo>
                  <a:lnTo>
                    <a:pt x="574040" y="824230"/>
                  </a:lnTo>
                  <a:lnTo>
                    <a:pt x="548640" y="869950"/>
                  </a:lnTo>
                  <a:lnTo>
                    <a:pt x="529590" y="922020"/>
                  </a:lnTo>
                  <a:lnTo>
                    <a:pt x="514350" y="982980"/>
                  </a:lnTo>
                  <a:lnTo>
                    <a:pt x="523240" y="995680"/>
                  </a:lnTo>
                  <a:lnTo>
                    <a:pt x="534670" y="988060"/>
                  </a:lnTo>
                  <a:lnTo>
                    <a:pt x="572770" y="886460"/>
                  </a:lnTo>
                  <a:lnTo>
                    <a:pt x="601980" y="845820"/>
                  </a:lnTo>
                  <a:lnTo>
                    <a:pt x="638810" y="805180"/>
                  </a:lnTo>
                  <a:lnTo>
                    <a:pt x="701040" y="741680"/>
                  </a:lnTo>
                  <a:lnTo>
                    <a:pt x="703580" y="726440"/>
                  </a:lnTo>
                  <a:close/>
                </a:path>
                <a:path w="703579" h="995679">
                  <a:moveTo>
                    <a:pt x="703580" y="612140"/>
                  </a:moveTo>
                  <a:lnTo>
                    <a:pt x="632460" y="624840"/>
                  </a:lnTo>
                  <a:lnTo>
                    <a:pt x="585470" y="655320"/>
                  </a:lnTo>
                  <a:lnTo>
                    <a:pt x="544830" y="693420"/>
                  </a:lnTo>
                  <a:lnTo>
                    <a:pt x="501650" y="740410"/>
                  </a:lnTo>
                  <a:lnTo>
                    <a:pt x="477520" y="775970"/>
                  </a:lnTo>
                  <a:lnTo>
                    <a:pt x="459740" y="812800"/>
                  </a:lnTo>
                  <a:lnTo>
                    <a:pt x="429260" y="894080"/>
                  </a:lnTo>
                  <a:lnTo>
                    <a:pt x="436880" y="906780"/>
                  </a:lnTo>
                  <a:lnTo>
                    <a:pt x="449580" y="900430"/>
                  </a:lnTo>
                  <a:lnTo>
                    <a:pt x="530860" y="763270"/>
                  </a:lnTo>
                  <a:lnTo>
                    <a:pt x="568960" y="718820"/>
                  </a:lnTo>
                  <a:lnTo>
                    <a:pt x="603250" y="678180"/>
                  </a:lnTo>
                  <a:lnTo>
                    <a:pt x="642620" y="646430"/>
                  </a:lnTo>
                  <a:lnTo>
                    <a:pt x="694690" y="623570"/>
                  </a:lnTo>
                  <a:lnTo>
                    <a:pt x="703580" y="6121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34659" y="3898900"/>
              <a:ext cx="123189" cy="1473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83250" y="4377689"/>
              <a:ext cx="695960" cy="217170"/>
            </a:xfrm>
            <a:custGeom>
              <a:avLst/>
              <a:gdLst/>
              <a:ahLst/>
              <a:cxnLst/>
              <a:rect l="l" t="t" r="r" b="b"/>
              <a:pathLst>
                <a:path w="695960" h="217170">
                  <a:moveTo>
                    <a:pt x="54610" y="147320"/>
                  </a:moveTo>
                  <a:lnTo>
                    <a:pt x="43180" y="118110"/>
                  </a:lnTo>
                  <a:lnTo>
                    <a:pt x="31750" y="95250"/>
                  </a:lnTo>
                  <a:lnTo>
                    <a:pt x="26670" y="77470"/>
                  </a:lnTo>
                  <a:lnTo>
                    <a:pt x="11430" y="67310"/>
                  </a:lnTo>
                  <a:lnTo>
                    <a:pt x="0" y="81280"/>
                  </a:lnTo>
                  <a:lnTo>
                    <a:pt x="0" y="101600"/>
                  </a:lnTo>
                  <a:lnTo>
                    <a:pt x="16510" y="129540"/>
                  </a:lnTo>
                  <a:lnTo>
                    <a:pt x="35560" y="160020"/>
                  </a:lnTo>
                  <a:lnTo>
                    <a:pt x="50800" y="166370"/>
                  </a:lnTo>
                  <a:lnTo>
                    <a:pt x="54610" y="147320"/>
                  </a:lnTo>
                  <a:close/>
                </a:path>
                <a:path w="695960" h="217170">
                  <a:moveTo>
                    <a:pt x="695960" y="106680"/>
                  </a:moveTo>
                  <a:lnTo>
                    <a:pt x="694690" y="63500"/>
                  </a:lnTo>
                  <a:lnTo>
                    <a:pt x="661581" y="34290"/>
                  </a:lnTo>
                  <a:lnTo>
                    <a:pt x="651510" y="25400"/>
                  </a:lnTo>
                  <a:lnTo>
                    <a:pt x="568960" y="0"/>
                  </a:lnTo>
                  <a:lnTo>
                    <a:pt x="553720" y="16510"/>
                  </a:lnTo>
                  <a:lnTo>
                    <a:pt x="560070" y="35560"/>
                  </a:lnTo>
                  <a:lnTo>
                    <a:pt x="589280" y="34290"/>
                  </a:lnTo>
                  <a:lnTo>
                    <a:pt x="615950" y="43180"/>
                  </a:lnTo>
                  <a:lnTo>
                    <a:pt x="638810" y="57150"/>
                  </a:lnTo>
                  <a:lnTo>
                    <a:pt x="657860" y="74930"/>
                  </a:lnTo>
                  <a:lnTo>
                    <a:pt x="652780" y="93980"/>
                  </a:lnTo>
                  <a:lnTo>
                    <a:pt x="463550" y="144780"/>
                  </a:lnTo>
                  <a:lnTo>
                    <a:pt x="326390" y="161290"/>
                  </a:lnTo>
                  <a:lnTo>
                    <a:pt x="185420" y="172720"/>
                  </a:lnTo>
                  <a:lnTo>
                    <a:pt x="45720" y="180340"/>
                  </a:lnTo>
                  <a:lnTo>
                    <a:pt x="34290" y="191770"/>
                  </a:lnTo>
                  <a:lnTo>
                    <a:pt x="45720" y="201930"/>
                  </a:lnTo>
                  <a:lnTo>
                    <a:pt x="327660" y="217170"/>
                  </a:lnTo>
                  <a:lnTo>
                    <a:pt x="474980" y="200660"/>
                  </a:lnTo>
                  <a:lnTo>
                    <a:pt x="567690" y="182880"/>
                  </a:lnTo>
                  <a:lnTo>
                    <a:pt x="610870" y="171450"/>
                  </a:lnTo>
                  <a:lnTo>
                    <a:pt x="654050" y="151130"/>
                  </a:lnTo>
                  <a:lnTo>
                    <a:pt x="680720" y="135890"/>
                  </a:lnTo>
                  <a:lnTo>
                    <a:pt x="695960" y="106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60440" y="3801110"/>
              <a:ext cx="166370" cy="3098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62650" y="4085589"/>
              <a:ext cx="195580" cy="443230"/>
            </a:xfrm>
            <a:custGeom>
              <a:avLst/>
              <a:gdLst/>
              <a:ahLst/>
              <a:cxnLst/>
              <a:rect l="l" t="t" r="r" b="b"/>
              <a:pathLst>
                <a:path w="195579" h="443229">
                  <a:moveTo>
                    <a:pt x="104140" y="21590"/>
                  </a:moveTo>
                  <a:lnTo>
                    <a:pt x="95250" y="8890"/>
                  </a:lnTo>
                  <a:lnTo>
                    <a:pt x="83820" y="16510"/>
                  </a:lnTo>
                  <a:lnTo>
                    <a:pt x="58420" y="124460"/>
                  </a:lnTo>
                  <a:lnTo>
                    <a:pt x="36830" y="218440"/>
                  </a:lnTo>
                  <a:lnTo>
                    <a:pt x="17780" y="311150"/>
                  </a:lnTo>
                  <a:lnTo>
                    <a:pt x="0" y="419100"/>
                  </a:lnTo>
                  <a:lnTo>
                    <a:pt x="15240" y="441960"/>
                  </a:lnTo>
                  <a:lnTo>
                    <a:pt x="27940" y="436880"/>
                  </a:lnTo>
                  <a:lnTo>
                    <a:pt x="36830" y="420370"/>
                  </a:lnTo>
                  <a:lnTo>
                    <a:pt x="104140" y="21590"/>
                  </a:lnTo>
                  <a:close/>
                </a:path>
                <a:path w="195579" h="443229">
                  <a:moveTo>
                    <a:pt x="195580" y="19050"/>
                  </a:moveTo>
                  <a:lnTo>
                    <a:pt x="184150" y="0"/>
                  </a:lnTo>
                  <a:lnTo>
                    <a:pt x="173990" y="0"/>
                  </a:lnTo>
                  <a:lnTo>
                    <a:pt x="139700" y="101600"/>
                  </a:lnTo>
                  <a:lnTo>
                    <a:pt x="119380" y="194310"/>
                  </a:lnTo>
                  <a:lnTo>
                    <a:pt x="97790" y="299720"/>
                  </a:lnTo>
                  <a:lnTo>
                    <a:pt x="78740" y="434340"/>
                  </a:lnTo>
                  <a:lnTo>
                    <a:pt x="104140" y="443230"/>
                  </a:lnTo>
                  <a:lnTo>
                    <a:pt x="121920" y="440690"/>
                  </a:lnTo>
                  <a:lnTo>
                    <a:pt x="130810" y="433070"/>
                  </a:lnTo>
                  <a:lnTo>
                    <a:pt x="142240" y="307340"/>
                  </a:lnTo>
                  <a:lnTo>
                    <a:pt x="162560" y="203200"/>
                  </a:lnTo>
                  <a:lnTo>
                    <a:pt x="19558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89980" y="3694430"/>
              <a:ext cx="25908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46750" y="3789679"/>
              <a:ext cx="703580" cy="715010"/>
            </a:xfrm>
            <a:custGeom>
              <a:avLst/>
              <a:gdLst/>
              <a:ahLst/>
              <a:cxnLst/>
              <a:rect l="l" t="t" r="r" b="b"/>
              <a:pathLst>
                <a:path w="703579" h="715010">
                  <a:moveTo>
                    <a:pt x="247650" y="262890"/>
                  </a:moveTo>
                  <a:lnTo>
                    <a:pt x="229870" y="187960"/>
                  </a:lnTo>
                  <a:lnTo>
                    <a:pt x="180060" y="132080"/>
                  </a:lnTo>
                  <a:lnTo>
                    <a:pt x="177800" y="129540"/>
                  </a:lnTo>
                  <a:lnTo>
                    <a:pt x="128270" y="109220"/>
                  </a:lnTo>
                  <a:lnTo>
                    <a:pt x="100330" y="110490"/>
                  </a:lnTo>
                  <a:lnTo>
                    <a:pt x="76200" y="120650"/>
                  </a:lnTo>
                  <a:lnTo>
                    <a:pt x="40640" y="148590"/>
                  </a:lnTo>
                  <a:lnTo>
                    <a:pt x="16510" y="182880"/>
                  </a:lnTo>
                  <a:lnTo>
                    <a:pt x="2540" y="222250"/>
                  </a:lnTo>
                  <a:lnTo>
                    <a:pt x="0" y="266700"/>
                  </a:lnTo>
                  <a:lnTo>
                    <a:pt x="15240" y="326390"/>
                  </a:lnTo>
                  <a:lnTo>
                    <a:pt x="39370" y="364490"/>
                  </a:lnTo>
                  <a:lnTo>
                    <a:pt x="68580" y="396240"/>
                  </a:lnTo>
                  <a:lnTo>
                    <a:pt x="95250" y="439420"/>
                  </a:lnTo>
                  <a:lnTo>
                    <a:pt x="96520" y="514350"/>
                  </a:lnTo>
                  <a:lnTo>
                    <a:pt x="83820" y="552450"/>
                  </a:lnTo>
                  <a:lnTo>
                    <a:pt x="78740" y="594360"/>
                  </a:lnTo>
                  <a:lnTo>
                    <a:pt x="91440" y="605790"/>
                  </a:lnTo>
                  <a:lnTo>
                    <a:pt x="100330" y="593090"/>
                  </a:lnTo>
                  <a:lnTo>
                    <a:pt x="116840" y="508000"/>
                  </a:lnTo>
                  <a:lnTo>
                    <a:pt x="124460" y="469900"/>
                  </a:lnTo>
                  <a:lnTo>
                    <a:pt x="113030" y="430530"/>
                  </a:lnTo>
                  <a:lnTo>
                    <a:pt x="87630" y="387350"/>
                  </a:lnTo>
                  <a:lnTo>
                    <a:pt x="60960" y="350520"/>
                  </a:lnTo>
                  <a:lnTo>
                    <a:pt x="44450" y="322580"/>
                  </a:lnTo>
                  <a:lnTo>
                    <a:pt x="24130" y="264160"/>
                  </a:lnTo>
                  <a:lnTo>
                    <a:pt x="35560" y="190500"/>
                  </a:lnTo>
                  <a:lnTo>
                    <a:pt x="86360" y="138430"/>
                  </a:lnTo>
                  <a:lnTo>
                    <a:pt x="125730" y="132080"/>
                  </a:lnTo>
                  <a:lnTo>
                    <a:pt x="144780" y="137160"/>
                  </a:lnTo>
                  <a:lnTo>
                    <a:pt x="162560" y="148590"/>
                  </a:lnTo>
                  <a:lnTo>
                    <a:pt x="184150" y="171450"/>
                  </a:lnTo>
                  <a:lnTo>
                    <a:pt x="205740" y="208280"/>
                  </a:lnTo>
                  <a:lnTo>
                    <a:pt x="207010" y="261620"/>
                  </a:lnTo>
                  <a:lnTo>
                    <a:pt x="179070" y="335280"/>
                  </a:lnTo>
                  <a:lnTo>
                    <a:pt x="149860" y="375920"/>
                  </a:lnTo>
                  <a:lnTo>
                    <a:pt x="157480" y="463550"/>
                  </a:lnTo>
                  <a:lnTo>
                    <a:pt x="167640" y="474980"/>
                  </a:lnTo>
                  <a:lnTo>
                    <a:pt x="179070" y="463550"/>
                  </a:lnTo>
                  <a:lnTo>
                    <a:pt x="190500" y="398780"/>
                  </a:lnTo>
                  <a:lnTo>
                    <a:pt x="195580" y="377190"/>
                  </a:lnTo>
                  <a:lnTo>
                    <a:pt x="214630" y="346710"/>
                  </a:lnTo>
                  <a:lnTo>
                    <a:pt x="231140" y="322580"/>
                  </a:lnTo>
                  <a:lnTo>
                    <a:pt x="241300" y="295910"/>
                  </a:lnTo>
                  <a:lnTo>
                    <a:pt x="247650" y="262890"/>
                  </a:lnTo>
                  <a:close/>
                </a:path>
                <a:path w="703579" h="715010">
                  <a:moveTo>
                    <a:pt x="422910" y="542290"/>
                  </a:moveTo>
                  <a:lnTo>
                    <a:pt x="408940" y="535940"/>
                  </a:lnTo>
                  <a:lnTo>
                    <a:pt x="353060" y="552450"/>
                  </a:lnTo>
                  <a:lnTo>
                    <a:pt x="342900" y="574040"/>
                  </a:lnTo>
                  <a:lnTo>
                    <a:pt x="364490" y="585470"/>
                  </a:lnTo>
                  <a:lnTo>
                    <a:pt x="389890" y="570230"/>
                  </a:lnTo>
                  <a:lnTo>
                    <a:pt x="415290" y="556260"/>
                  </a:lnTo>
                  <a:lnTo>
                    <a:pt x="422910" y="542290"/>
                  </a:lnTo>
                  <a:close/>
                </a:path>
                <a:path w="703579" h="715010">
                  <a:moveTo>
                    <a:pt x="464820" y="368300"/>
                  </a:moveTo>
                  <a:lnTo>
                    <a:pt x="449580" y="363220"/>
                  </a:lnTo>
                  <a:lnTo>
                    <a:pt x="381000" y="386080"/>
                  </a:lnTo>
                  <a:lnTo>
                    <a:pt x="377190" y="410210"/>
                  </a:lnTo>
                  <a:lnTo>
                    <a:pt x="400050" y="414020"/>
                  </a:lnTo>
                  <a:lnTo>
                    <a:pt x="458470" y="382270"/>
                  </a:lnTo>
                  <a:lnTo>
                    <a:pt x="464820" y="368300"/>
                  </a:lnTo>
                  <a:close/>
                </a:path>
                <a:path w="703579" h="715010">
                  <a:moveTo>
                    <a:pt x="509270" y="209550"/>
                  </a:moveTo>
                  <a:lnTo>
                    <a:pt x="496570" y="203200"/>
                  </a:lnTo>
                  <a:lnTo>
                    <a:pt x="426720" y="228600"/>
                  </a:lnTo>
                  <a:lnTo>
                    <a:pt x="433070" y="256540"/>
                  </a:lnTo>
                  <a:lnTo>
                    <a:pt x="502920" y="223520"/>
                  </a:lnTo>
                  <a:lnTo>
                    <a:pt x="509270" y="209550"/>
                  </a:lnTo>
                  <a:close/>
                </a:path>
                <a:path w="703579" h="715010">
                  <a:moveTo>
                    <a:pt x="524510" y="67310"/>
                  </a:moveTo>
                  <a:lnTo>
                    <a:pt x="511810" y="62230"/>
                  </a:lnTo>
                  <a:lnTo>
                    <a:pt x="473710" y="74930"/>
                  </a:lnTo>
                  <a:lnTo>
                    <a:pt x="443230" y="93980"/>
                  </a:lnTo>
                  <a:lnTo>
                    <a:pt x="434340" y="120650"/>
                  </a:lnTo>
                  <a:lnTo>
                    <a:pt x="452120" y="121920"/>
                  </a:lnTo>
                  <a:lnTo>
                    <a:pt x="519430" y="82550"/>
                  </a:lnTo>
                  <a:lnTo>
                    <a:pt x="524510" y="67310"/>
                  </a:lnTo>
                  <a:close/>
                </a:path>
                <a:path w="703579" h="715010">
                  <a:moveTo>
                    <a:pt x="618490" y="13970"/>
                  </a:moveTo>
                  <a:lnTo>
                    <a:pt x="610870" y="0"/>
                  </a:lnTo>
                  <a:lnTo>
                    <a:pt x="596900" y="7620"/>
                  </a:lnTo>
                  <a:lnTo>
                    <a:pt x="572770" y="83820"/>
                  </a:lnTo>
                  <a:lnTo>
                    <a:pt x="549910" y="151130"/>
                  </a:lnTo>
                  <a:lnTo>
                    <a:pt x="528320" y="218440"/>
                  </a:lnTo>
                  <a:lnTo>
                    <a:pt x="505460" y="294640"/>
                  </a:lnTo>
                  <a:lnTo>
                    <a:pt x="466090" y="417830"/>
                  </a:lnTo>
                  <a:lnTo>
                    <a:pt x="431800" y="551180"/>
                  </a:lnTo>
                  <a:lnTo>
                    <a:pt x="424180" y="588010"/>
                  </a:lnTo>
                  <a:lnTo>
                    <a:pt x="407670" y="702310"/>
                  </a:lnTo>
                  <a:lnTo>
                    <a:pt x="414020" y="715010"/>
                  </a:lnTo>
                  <a:lnTo>
                    <a:pt x="427990" y="708660"/>
                  </a:lnTo>
                  <a:lnTo>
                    <a:pt x="447040" y="651510"/>
                  </a:lnTo>
                  <a:lnTo>
                    <a:pt x="466090" y="596900"/>
                  </a:lnTo>
                  <a:lnTo>
                    <a:pt x="473710" y="560070"/>
                  </a:lnTo>
                  <a:lnTo>
                    <a:pt x="501650" y="429260"/>
                  </a:lnTo>
                  <a:lnTo>
                    <a:pt x="535940" y="303530"/>
                  </a:lnTo>
                  <a:lnTo>
                    <a:pt x="575310" y="157480"/>
                  </a:lnTo>
                  <a:lnTo>
                    <a:pt x="594360" y="91440"/>
                  </a:lnTo>
                  <a:lnTo>
                    <a:pt x="618490" y="13970"/>
                  </a:lnTo>
                  <a:close/>
                </a:path>
                <a:path w="703579" h="715010">
                  <a:moveTo>
                    <a:pt x="703580" y="49530"/>
                  </a:moveTo>
                  <a:lnTo>
                    <a:pt x="697230" y="35560"/>
                  </a:lnTo>
                  <a:lnTo>
                    <a:pt x="683260" y="43180"/>
                  </a:lnTo>
                  <a:lnTo>
                    <a:pt x="655320" y="119380"/>
                  </a:lnTo>
                  <a:lnTo>
                    <a:pt x="626110" y="185420"/>
                  </a:lnTo>
                  <a:lnTo>
                    <a:pt x="596900" y="250190"/>
                  </a:lnTo>
                  <a:lnTo>
                    <a:pt x="568960" y="323850"/>
                  </a:lnTo>
                  <a:lnTo>
                    <a:pt x="542290" y="400050"/>
                  </a:lnTo>
                  <a:lnTo>
                    <a:pt x="458470" y="693420"/>
                  </a:lnTo>
                  <a:lnTo>
                    <a:pt x="471170" y="698500"/>
                  </a:lnTo>
                  <a:lnTo>
                    <a:pt x="491490" y="683260"/>
                  </a:lnTo>
                  <a:lnTo>
                    <a:pt x="525780" y="576580"/>
                  </a:lnTo>
                  <a:lnTo>
                    <a:pt x="542290" y="523240"/>
                  </a:lnTo>
                  <a:lnTo>
                    <a:pt x="557530" y="469900"/>
                  </a:lnTo>
                  <a:lnTo>
                    <a:pt x="599440" y="327660"/>
                  </a:lnTo>
                  <a:lnTo>
                    <a:pt x="626110" y="254000"/>
                  </a:lnTo>
                  <a:lnTo>
                    <a:pt x="650240" y="190500"/>
                  </a:lnTo>
                  <a:lnTo>
                    <a:pt x="676910" y="127000"/>
                  </a:lnTo>
                  <a:lnTo>
                    <a:pt x="703580" y="495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03900" y="3953510"/>
              <a:ext cx="127000" cy="1803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04230" y="4212590"/>
              <a:ext cx="78740" cy="313690"/>
            </a:xfrm>
            <a:custGeom>
              <a:avLst/>
              <a:gdLst/>
              <a:ahLst/>
              <a:cxnLst/>
              <a:rect l="l" t="t" r="r" b="b"/>
              <a:pathLst>
                <a:path w="78739" h="313689">
                  <a:moveTo>
                    <a:pt x="12700" y="0"/>
                  </a:moveTo>
                  <a:lnTo>
                    <a:pt x="1270" y="10160"/>
                  </a:lnTo>
                  <a:lnTo>
                    <a:pt x="0" y="74930"/>
                  </a:lnTo>
                  <a:lnTo>
                    <a:pt x="19050" y="133350"/>
                  </a:lnTo>
                  <a:lnTo>
                    <a:pt x="36830" y="175260"/>
                  </a:lnTo>
                  <a:lnTo>
                    <a:pt x="45720" y="220980"/>
                  </a:lnTo>
                  <a:lnTo>
                    <a:pt x="49530" y="311150"/>
                  </a:lnTo>
                  <a:lnTo>
                    <a:pt x="63500" y="313690"/>
                  </a:lnTo>
                  <a:lnTo>
                    <a:pt x="78740" y="295910"/>
                  </a:lnTo>
                  <a:lnTo>
                    <a:pt x="74930" y="219710"/>
                  </a:lnTo>
                  <a:lnTo>
                    <a:pt x="48260" y="119380"/>
                  </a:lnTo>
                  <a:lnTo>
                    <a:pt x="26670" y="67310"/>
                  </a:lnTo>
                  <a:lnTo>
                    <a:pt x="21590" y="127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54039" y="4483100"/>
              <a:ext cx="111760" cy="16636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31559" y="3961130"/>
              <a:ext cx="76200" cy="15366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11240" y="4452619"/>
              <a:ext cx="2190750" cy="740410"/>
            </a:xfrm>
            <a:custGeom>
              <a:avLst/>
              <a:gdLst/>
              <a:ahLst/>
              <a:cxnLst/>
              <a:rect l="l" t="t" r="r" b="b"/>
              <a:pathLst>
                <a:path w="2190750" h="740410">
                  <a:moveTo>
                    <a:pt x="1537970" y="717550"/>
                  </a:moveTo>
                  <a:lnTo>
                    <a:pt x="1529080" y="707390"/>
                  </a:lnTo>
                  <a:lnTo>
                    <a:pt x="1371600" y="699770"/>
                  </a:lnTo>
                  <a:lnTo>
                    <a:pt x="1212850" y="688340"/>
                  </a:lnTo>
                  <a:lnTo>
                    <a:pt x="969010" y="678180"/>
                  </a:lnTo>
                  <a:lnTo>
                    <a:pt x="754380" y="665480"/>
                  </a:lnTo>
                  <a:lnTo>
                    <a:pt x="294640" y="648970"/>
                  </a:lnTo>
                  <a:lnTo>
                    <a:pt x="16510" y="652780"/>
                  </a:lnTo>
                  <a:lnTo>
                    <a:pt x="5080" y="659130"/>
                  </a:lnTo>
                  <a:lnTo>
                    <a:pt x="0" y="670560"/>
                  </a:lnTo>
                  <a:lnTo>
                    <a:pt x="17780" y="688340"/>
                  </a:lnTo>
                  <a:lnTo>
                    <a:pt x="294640" y="702310"/>
                  </a:lnTo>
                  <a:lnTo>
                    <a:pt x="538480" y="706120"/>
                  </a:lnTo>
                  <a:lnTo>
                    <a:pt x="1211580" y="740410"/>
                  </a:lnTo>
                  <a:lnTo>
                    <a:pt x="1529080" y="728980"/>
                  </a:lnTo>
                  <a:lnTo>
                    <a:pt x="1537970" y="717550"/>
                  </a:lnTo>
                  <a:close/>
                </a:path>
                <a:path w="2190750" h="740410">
                  <a:moveTo>
                    <a:pt x="1991360" y="256540"/>
                  </a:moveTo>
                  <a:lnTo>
                    <a:pt x="1979930" y="246380"/>
                  </a:lnTo>
                  <a:lnTo>
                    <a:pt x="1925320" y="233680"/>
                  </a:lnTo>
                  <a:lnTo>
                    <a:pt x="1818640" y="233680"/>
                  </a:lnTo>
                  <a:lnTo>
                    <a:pt x="1765300" y="234950"/>
                  </a:lnTo>
                  <a:lnTo>
                    <a:pt x="1750060" y="241300"/>
                  </a:lnTo>
                  <a:lnTo>
                    <a:pt x="1744980" y="256540"/>
                  </a:lnTo>
                  <a:lnTo>
                    <a:pt x="1729740" y="284480"/>
                  </a:lnTo>
                  <a:lnTo>
                    <a:pt x="1699260" y="299720"/>
                  </a:lnTo>
                  <a:lnTo>
                    <a:pt x="1706880" y="256540"/>
                  </a:lnTo>
                  <a:lnTo>
                    <a:pt x="1700530" y="242570"/>
                  </a:lnTo>
                  <a:lnTo>
                    <a:pt x="1687830" y="247650"/>
                  </a:lnTo>
                  <a:lnTo>
                    <a:pt x="1677670" y="314960"/>
                  </a:lnTo>
                  <a:lnTo>
                    <a:pt x="1689100" y="325120"/>
                  </a:lnTo>
                  <a:lnTo>
                    <a:pt x="1743710" y="313690"/>
                  </a:lnTo>
                  <a:lnTo>
                    <a:pt x="1766570" y="299720"/>
                  </a:lnTo>
                  <a:lnTo>
                    <a:pt x="1781810" y="280670"/>
                  </a:lnTo>
                  <a:lnTo>
                    <a:pt x="1818640" y="281940"/>
                  </a:lnTo>
                  <a:lnTo>
                    <a:pt x="1925320" y="281940"/>
                  </a:lnTo>
                  <a:lnTo>
                    <a:pt x="1929511" y="280670"/>
                  </a:lnTo>
                  <a:lnTo>
                    <a:pt x="1979930" y="265430"/>
                  </a:lnTo>
                  <a:lnTo>
                    <a:pt x="1991360" y="256540"/>
                  </a:lnTo>
                  <a:close/>
                </a:path>
                <a:path w="2190750" h="740410">
                  <a:moveTo>
                    <a:pt x="2038350" y="172720"/>
                  </a:moveTo>
                  <a:lnTo>
                    <a:pt x="2029460" y="161290"/>
                  </a:lnTo>
                  <a:lnTo>
                    <a:pt x="1865630" y="140970"/>
                  </a:lnTo>
                  <a:lnTo>
                    <a:pt x="1682750" y="135890"/>
                  </a:lnTo>
                  <a:lnTo>
                    <a:pt x="1501140" y="149860"/>
                  </a:lnTo>
                  <a:lnTo>
                    <a:pt x="1488440" y="156210"/>
                  </a:lnTo>
                  <a:lnTo>
                    <a:pt x="1485900" y="168910"/>
                  </a:lnTo>
                  <a:lnTo>
                    <a:pt x="1484630" y="170180"/>
                  </a:lnTo>
                  <a:lnTo>
                    <a:pt x="1465580" y="227330"/>
                  </a:lnTo>
                  <a:lnTo>
                    <a:pt x="1468120" y="331470"/>
                  </a:lnTo>
                  <a:lnTo>
                    <a:pt x="1470761" y="334454"/>
                  </a:lnTo>
                  <a:lnTo>
                    <a:pt x="680720" y="302260"/>
                  </a:lnTo>
                  <a:lnTo>
                    <a:pt x="262890" y="289560"/>
                  </a:lnTo>
                  <a:lnTo>
                    <a:pt x="252730" y="298450"/>
                  </a:lnTo>
                  <a:lnTo>
                    <a:pt x="262890" y="309880"/>
                  </a:lnTo>
                  <a:lnTo>
                    <a:pt x="469900" y="320040"/>
                  </a:lnTo>
                  <a:lnTo>
                    <a:pt x="678180" y="339090"/>
                  </a:lnTo>
                  <a:lnTo>
                    <a:pt x="1474470" y="386080"/>
                  </a:lnTo>
                  <a:lnTo>
                    <a:pt x="1705610" y="394970"/>
                  </a:lnTo>
                  <a:lnTo>
                    <a:pt x="1916430" y="407670"/>
                  </a:lnTo>
                  <a:lnTo>
                    <a:pt x="1935480" y="400050"/>
                  </a:lnTo>
                  <a:lnTo>
                    <a:pt x="1940560" y="382270"/>
                  </a:lnTo>
                  <a:lnTo>
                    <a:pt x="1935480" y="364490"/>
                  </a:lnTo>
                  <a:lnTo>
                    <a:pt x="1916430" y="356870"/>
                  </a:lnTo>
                  <a:lnTo>
                    <a:pt x="1709420" y="344170"/>
                  </a:lnTo>
                  <a:lnTo>
                    <a:pt x="1486103" y="335076"/>
                  </a:lnTo>
                  <a:lnTo>
                    <a:pt x="1488440" y="332740"/>
                  </a:lnTo>
                  <a:lnTo>
                    <a:pt x="1502410" y="229870"/>
                  </a:lnTo>
                  <a:lnTo>
                    <a:pt x="1516380" y="181610"/>
                  </a:lnTo>
                  <a:lnTo>
                    <a:pt x="1516138" y="181114"/>
                  </a:lnTo>
                  <a:lnTo>
                    <a:pt x="1684020" y="172720"/>
                  </a:lnTo>
                  <a:lnTo>
                    <a:pt x="1864360" y="181610"/>
                  </a:lnTo>
                  <a:lnTo>
                    <a:pt x="2028190" y="181610"/>
                  </a:lnTo>
                  <a:lnTo>
                    <a:pt x="2038350" y="172720"/>
                  </a:lnTo>
                  <a:close/>
                </a:path>
                <a:path w="2190750" h="740410">
                  <a:moveTo>
                    <a:pt x="2190750" y="669290"/>
                  </a:moveTo>
                  <a:lnTo>
                    <a:pt x="2100580" y="548640"/>
                  </a:lnTo>
                  <a:lnTo>
                    <a:pt x="2083219" y="527824"/>
                  </a:lnTo>
                  <a:lnTo>
                    <a:pt x="2096770" y="436880"/>
                  </a:lnTo>
                  <a:lnTo>
                    <a:pt x="2112010" y="340360"/>
                  </a:lnTo>
                  <a:lnTo>
                    <a:pt x="2134870" y="190500"/>
                  </a:lnTo>
                  <a:lnTo>
                    <a:pt x="2147570" y="39370"/>
                  </a:lnTo>
                  <a:lnTo>
                    <a:pt x="2120900" y="15240"/>
                  </a:lnTo>
                  <a:lnTo>
                    <a:pt x="2113623" y="17322"/>
                  </a:lnTo>
                  <a:lnTo>
                    <a:pt x="2104390" y="12700"/>
                  </a:lnTo>
                  <a:lnTo>
                    <a:pt x="1979930" y="3810"/>
                  </a:lnTo>
                  <a:lnTo>
                    <a:pt x="1911350" y="3810"/>
                  </a:lnTo>
                  <a:lnTo>
                    <a:pt x="1581150" y="0"/>
                  </a:lnTo>
                  <a:lnTo>
                    <a:pt x="1250950" y="13970"/>
                  </a:lnTo>
                  <a:lnTo>
                    <a:pt x="1071880" y="27940"/>
                  </a:lnTo>
                  <a:lnTo>
                    <a:pt x="966470" y="49530"/>
                  </a:lnTo>
                  <a:lnTo>
                    <a:pt x="873760" y="67310"/>
                  </a:lnTo>
                  <a:lnTo>
                    <a:pt x="370840" y="120650"/>
                  </a:lnTo>
                  <a:lnTo>
                    <a:pt x="360680" y="132080"/>
                  </a:lnTo>
                  <a:lnTo>
                    <a:pt x="372110" y="142240"/>
                  </a:lnTo>
                  <a:lnTo>
                    <a:pt x="678180" y="125730"/>
                  </a:lnTo>
                  <a:lnTo>
                    <a:pt x="878840" y="109220"/>
                  </a:lnTo>
                  <a:lnTo>
                    <a:pt x="974090" y="96520"/>
                  </a:lnTo>
                  <a:lnTo>
                    <a:pt x="1080770" y="74930"/>
                  </a:lnTo>
                  <a:lnTo>
                    <a:pt x="1253490" y="63500"/>
                  </a:lnTo>
                  <a:lnTo>
                    <a:pt x="1583690" y="49530"/>
                  </a:lnTo>
                  <a:lnTo>
                    <a:pt x="1911350" y="54610"/>
                  </a:lnTo>
                  <a:lnTo>
                    <a:pt x="1979930" y="54610"/>
                  </a:lnTo>
                  <a:lnTo>
                    <a:pt x="2093455" y="63068"/>
                  </a:lnTo>
                  <a:lnTo>
                    <a:pt x="2070100" y="334010"/>
                  </a:lnTo>
                  <a:lnTo>
                    <a:pt x="2047240" y="415290"/>
                  </a:lnTo>
                  <a:lnTo>
                    <a:pt x="2037791" y="462483"/>
                  </a:lnTo>
                  <a:lnTo>
                    <a:pt x="2024380" y="438150"/>
                  </a:lnTo>
                  <a:lnTo>
                    <a:pt x="2002790" y="394970"/>
                  </a:lnTo>
                  <a:lnTo>
                    <a:pt x="1991360" y="388620"/>
                  </a:lnTo>
                  <a:lnTo>
                    <a:pt x="1985010" y="402590"/>
                  </a:lnTo>
                  <a:lnTo>
                    <a:pt x="2023110" y="490220"/>
                  </a:lnTo>
                  <a:lnTo>
                    <a:pt x="2073910" y="568960"/>
                  </a:lnTo>
                  <a:lnTo>
                    <a:pt x="2120900" y="615950"/>
                  </a:lnTo>
                  <a:lnTo>
                    <a:pt x="2138680" y="641350"/>
                  </a:lnTo>
                  <a:lnTo>
                    <a:pt x="2147570" y="671830"/>
                  </a:lnTo>
                  <a:lnTo>
                    <a:pt x="2170430" y="692150"/>
                  </a:lnTo>
                  <a:lnTo>
                    <a:pt x="2185670" y="687070"/>
                  </a:lnTo>
                  <a:lnTo>
                    <a:pt x="2190750" y="669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91500" y="5173980"/>
              <a:ext cx="116840" cy="1168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70600" y="2588259"/>
              <a:ext cx="2159000" cy="2717800"/>
            </a:xfrm>
            <a:custGeom>
              <a:avLst/>
              <a:gdLst/>
              <a:ahLst/>
              <a:cxnLst/>
              <a:rect l="l" t="t" r="r" b="b"/>
              <a:pathLst>
                <a:path w="2159000" h="2717800">
                  <a:moveTo>
                    <a:pt x="1186180" y="2458720"/>
                  </a:moveTo>
                  <a:lnTo>
                    <a:pt x="1176020" y="2447290"/>
                  </a:lnTo>
                  <a:lnTo>
                    <a:pt x="1066800" y="2435860"/>
                  </a:lnTo>
                  <a:lnTo>
                    <a:pt x="972820" y="2421890"/>
                  </a:lnTo>
                  <a:lnTo>
                    <a:pt x="767080" y="2401570"/>
                  </a:lnTo>
                  <a:lnTo>
                    <a:pt x="613410" y="2388870"/>
                  </a:lnTo>
                  <a:lnTo>
                    <a:pt x="359410" y="2377440"/>
                  </a:lnTo>
                  <a:lnTo>
                    <a:pt x="349250" y="2387600"/>
                  </a:lnTo>
                  <a:lnTo>
                    <a:pt x="359410" y="2397760"/>
                  </a:lnTo>
                  <a:lnTo>
                    <a:pt x="483870" y="2410460"/>
                  </a:lnTo>
                  <a:lnTo>
                    <a:pt x="608330" y="2432050"/>
                  </a:lnTo>
                  <a:lnTo>
                    <a:pt x="765810" y="2444750"/>
                  </a:lnTo>
                  <a:lnTo>
                    <a:pt x="1174750" y="2466340"/>
                  </a:lnTo>
                  <a:lnTo>
                    <a:pt x="1186180" y="2458720"/>
                  </a:lnTo>
                  <a:close/>
                </a:path>
                <a:path w="2159000" h="2717800">
                  <a:moveTo>
                    <a:pt x="1557020" y="2377440"/>
                  </a:moveTo>
                  <a:lnTo>
                    <a:pt x="1546860" y="2367280"/>
                  </a:lnTo>
                  <a:lnTo>
                    <a:pt x="1449070" y="2354580"/>
                  </a:lnTo>
                  <a:lnTo>
                    <a:pt x="1351280" y="2339340"/>
                  </a:lnTo>
                  <a:lnTo>
                    <a:pt x="868680" y="2297430"/>
                  </a:lnTo>
                  <a:lnTo>
                    <a:pt x="693420" y="2279650"/>
                  </a:lnTo>
                  <a:lnTo>
                    <a:pt x="426720" y="2268220"/>
                  </a:lnTo>
                  <a:lnTo>
                    <a:pt x="412750" y="2270760"/>
                  </a:lnTo>
                  <a:lnTo>
                    <a:pt x="406400" y="2284730"/>
                  </a:lnTo>
                  <a:lnTo>
                    <a:pt x="422910" y="2305050"/>
                  </a:lnTo>
                  <a:lnTo>
                    <a:pt x="688340" y="2326640"/>
                  </a:lnTo>
                  <a:lnTo>
                    <a:pt x="1347470" y="2388870"/>
                  </a:lnTo>
                  <a:lnTo>
                    <a:pt x="1546860" y="2387600"/>
                  </a:lnTo>
                  <a:lnTo>
                    <a:pt x="1557020" y="2377440"/>
                  </a:lnTo>
                  <a:close/>
                </a:path>
                <a:path w="2159000" h="2717800">
                  <a:moveTo>
                    <a:pt x="1936750" y="11430"/>
                  </a:moveTo>
                  <a:lnTo>
                    <a:pt x="1926590" y="0"/>
                  </a:lnTo>
                  <a:lnTo>
                    <a:pt x="1653540" y="5080"/>
                  </a:lnTo>
                  <a:lnTo>
                    <a:pt x="1527810" y="19050"/>
                  </a:lnTo>
                  <a:lnTo>
                    <a:pt x="1386840" y="46990"/>
                  </a:lnTo>
                  <a:lnTo>
                    <a:pt x="1261110" y="82550"/>
                  </a:lnTo>
                  <a:lnTo>
                    <a:pt x="1051560" y="132080"/>
                  </a:lnTo>
                  <a:lnTo>
                    <a:pt x="976630" y="154940"/>
                  </a:lnTo>
                  <a:lnTo>
                    <a:pt x="902970" y="179070"/>
                  </a:lnTo>
                  <a:lnTo>
                    <a:pt x="689610" y="241300"/>
                  </a:lnTo>
                  <a:lnTo>
                    <a:pt x="580390" y="283210"/>
                  </a:lnTo>
                  <a:lnTo>
                    <a:pt x="477520" y="336550"/>
                  </a:lnTo>
                  <a:lnTo>
                    <a:pt x="424180" y="370840"/>
                  </a:lnTo>
                  <a:lnTo>
                    <a:pt x="368300" y="410210"/>
                  </a:lnTo>
                  <a:lnTo>
                    <a:pt x="365760" y="425450"/>
                  </a:lnTo>
                  <a:lnTo>
                    <a:pt x="379730" y="427990"/>
                  </a:lnTo>
                  <a:lnTo>
                    <a:pt x="436880" y="391160"/>
                  </a:lnTo>
                  <a:lnTo>
                    <a:pt x="488950" y="361950"/>
                  </a:lnTo>
                  <a:lnTo>
                    <a:pt x="594360" y="317500"/>
                  </a:lnTo>
                  <a:lnTo>
                    <a:pt x="703580" y="285750"/>
                  </a:lnTo>
                  <a:lnTo>
                    <a:pt x="829310" y="255270"/>
                  </a:lnTo>
                  <a:lnTo>
                    <a:pt x="915670" y="229870"/>
                  </a:lnTo>
                  <a:lnTo>
                    <a:pt x="989330" y="207010"/>
                  </a:lnTo>
                  <a:lnTo>
                    <a:pt x="1148080" y="163830"/>
                  </a:lnTo>
                  <a:lnTo>
                    <a:pt x="1273810" y="135890"/>
                  </a:lnTo>
                  <a:lnTo>
                    <a:pt x="1399540" y="101600"/>
                  </a:lnTo>
                  <a:lnTo>
                    <a:pt x="1537970" y="68580"/>
                  </a:lnTo>
                  <a:lnTo>
                    <a:pt x="1661160" y="43180"/>
                  </a:lnTo>
                  <a:lnTo>
                    <a:pt x="1926590" y="21590"/>
                  </a:lnTo>
                  <a:lnTo>
                    <a:pt x="1936750" y="11430"/>
                  </a:lnTo>
                  <a:close/>
                </a:path>
                <a:path w="2159000" h="2717800">
                  <a:moveTo>
                    <a:pt x="1972310" y="2378710"/>
                  </a:moveTo>
                  <a:lnTo>
                    <a:pt x="1950720" y="2357120"/>
                  </a:lnTo>
                  <a:lnTo>
                    <a:pt x="1731010" y="2352040"/>
                  </a:lnTo>
                  <a:lnTo>
                    <a:pt x="1719580" y="2360930"/>
                  </a:lnTo>
                  <a:lnTo>
                    <a:pt x="1728470" y="2372360"/>
                  </a:lnTo>
                  <a:lnTo>
                    <a:pt x="1838960" y="2390140"/>
                  </a:lnTo>
                  <a:lnTo>
                    <a:pt x="1950720" y="2401570"/>
                  </a:lnTo>
                  <a:lnTo>
                    <a:pt x="1967230" y="2393950"/>
                  </a:lnTo>
                  <a:lnTo>
                    <a:pt x="1972310" y="2378710"/>
                  </a:lnTo>
                  <a:close/>
                </a:path>
                <a:path w="2159000" h="2717800">
                  <a:moveTo>
                    <a:pt x="2033270" y="2437130"/>
                  </a:moveTo>
                  <a:lnTo>
                    <a:pt x="2010410" y="2415540"/>
                  </a:lnTo>
                  <a:lnTo>
                    <a:pt x="1897380" y="2428240"/>
                  </a:lnTo>
                  <a:lnTo>
                    <a:pt x="1786890" y="2429510"/>
                  </a:lnTo>
                  <a:lnTo>
                    <a:pt x="1775460" y="2439670"/>
                  </a:lnTo>
                  <a:lnTo>
                    <a:pt x="1784350" y="2449830"/>
                  </a:lnTo>
                  <a:lnTo>
                    <a:pt x="1898650" y="2459990"/>
                  </a:lnTo>
                  <a:lnTo>
                    <a:pt x="2014220" y="2459990"/>
                  </a:lnTo>
                  <a:lnTo>
                    <a:pt x="2029460" y="2452370"/>
                  </a:lnTo>
                  <a:lnTo>
                    <a:pt x="2033270" y="2437130"/>
                  </a:lnTo>
                  <a:close/>
                </a:path>
                <a:path w="2159000" h="2717800">
                  <a:moveTo>
                    <a:pt x="2092960" y="2498090"/>
                  </a:moveTo>
                  <a:lnTo>
                    <a:pt x="2081530" y="2491740"/>
                  </a:lnTo>
                  <a:lnTo>
                    <a:pt x="2033270" y="2500630"/>
                  </a:lnTo>
                  <a:lnTo>
                    <a:pt x="1816100" y="2503170"/>
                  </a:lnTo>
                  <a:lnTo>
                    <a:pt x="1802130" y="2509520"/>
                  </a:lnTo>
                  <a:lnTo>
                    <a:pt x="1798320" y="2520950"/>
                  </a:lnTo>
                  <a:lnTo>
                    <a:pt x="1816100" y="2538730"/>
                  </a:lnTo>
                  <a:lnTo>
                    <a:pt x="1927860" y="2543810"/>
                  </a:lnTo>
                  <a:lnTo>
                    <a:pt x="2039620" y="2541270"/>
                  </a:lnTo>
                  <a:lnTo>
                    <a:pt x="2065020" y="2526030"/>
                  </a:lnTo>
                  <a:lnTo>
                    <a:pt x="2087880" y="2510790"/>
                  </a:lnTo>
                  <a:lnTo>
                    <a:pt x="2092960" y="2498090"/>
                  </a:lnTo>
                  <a:close/>
                </a:path>
                <a:path w="2159000" h="2717800">
                  <a:moveTo>
                    <a:pt x="2159000" y="2673350"/>
                  </a:moveTo>
                  <a:lnTo>
                    <a:pt x="2106930" y="2673350"/>
                  </a:lnTo>
                  <a:lnTo>
                    <a:pt x="1792605" y="2661920"/>
                  </a:lnTo>
                  <a:lnTo>
                    <a:pt x="1687830" y="2658110"/>
                  </a:lnTo>
                  <a:lnTo>
                    <a:pt x="1663052" y="2654300"/>
                  </a:lnTo>
                  <a:lnTo>
                    <a:pt x="1654810" y="2653030"/>
                  </a:lnTo>
                  <a:lnTo>
                    <a:pt x="1461770" y="2647950"/>
                  </a:lnTo>
                  <a:lnTo>
                    <a:pt x="1361440" y="2644140"/>
                  </a:lnTo>
                  <a:lnTo>
                    <a:pt x="570230" y="2630170"/>
                  </a:lnTo>
                  <a:lnTo>
                    <a:pt x="495300" y="2630170"/>
                  </a:lnTo>
                  <a:lnTo>
                    <a:pt x="316230" y="2632710"/>
                  </a:lnTo>
                  <a:lnTo>
                    <a:pt x="232410" y="2640330"/>
                  </a:lnTo>
                  <a:lnTo>
                    <a:pt x="137160" y="2654300"/>
                  </a:lnTo>
                  <a:lnTo>
                    <a:pt x="17780" y="2644140"/>
                  </a:lnTo>
                  <a:lnTo>
                    <a:pt x="5080" y="2647950"/>
                  </a:lnTo>
                  <a:lnTo>
                    <a:pt x="0" y="2656840"/>
                  </a:lnTo>
                  <a:lnTo>
                    <a:pt x="12700" y="2674620"/>
                  </a:lnTo>
                  <a:lnTo>
                    <a:pt x="139700" y="2674620"/>
                  </a:lnTo>
                  <a:lnTo>
                    <a:pt x="317500" y="2661920"/>
                  </a:lnTo>
                  <a:lnTo>
                    <a:pt x="495300" y="2669540"/>
                  </a:lnTo>
                  <a:lnTo>
                    <a:pt x="570230" y="2669540"/>
                  </a:lnTo>
                  <a:lnTo>
                    <a:pt x="1361440" y="2686050"/>
                  </a:lnTo>
                  <a:lnTo>
                    <a:pt x="1426210" y="2683510"/>
                  </a:lnTo>
                  <a:lnTo>
                    <a:pt x="1457960" y="2688590"/>
                  </a:lnTo>
                  <a:lnTo>
                    <a:pt x="1652270" y="2693670"/>
                  </a:lnTo>
                  <a:lnTo>
                    <a:pt x="1686560" y="2694940"/>
                  </a:lnTo>
                  <a:lnTo>
                    <a:pt x="2106930" y="2717800"/>
                  </a:lnTo>
                  <a:lnTo>
                    <a:pt x="2139950" y="2710180"/>
                  </a:lnTo>
                  <a:lnTo>
                    <a:pt x="2153742" y="2683510"/>
                  </a:lnTo>
                  <a:lnTo>
                    <a:pt x="2159000" y="2673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60689" y="2622550"/>
              <a:ext cx="162559" cy="2438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35090" y="2715259"/>
              <a:ext cx="1791970" cy="1619250"/>
            </a:xfrm>
            <a:custGeom>
              <a:avLst/>
              <a:gdLst/>
              <a:ahLst/>
              <a:cxnLst/>
              <a:rect l="l" t="t" r="r" b="b"/>
              <a:pathLst>
                <a:path w="1791970" h="1619250">
                  <a:moveTo>
                    <a:pt x="302260" y="1517650"/>
                  </a:moveTo>
                  <a:lnTo>
                    <a:pt x="298450" y="1501140"/>
                  </a:lnTo>
                  <a:lnTo>
                    <a:pt x="238760" y="1259840"/>
                  </a:lnTo>
                  <a:lnTo>
                    <a:pt x="161290" y="930910"/>
                  </a:lnTo>
                  <a:lnTo>
                    <a:pt x="134607" y="852170"/>
                  </a:lnTo>
                  <a:lnTo>
                    <a:pt x="111760" y="779780"/>
                  </a:lnTo>
                  <a:lnTo>
                    <a:pt x="90157" y="709930"/>
                  </a:lnTo>
                  <a:lnTo>
                    <a:pt x="68580" y="642620"/>
                  </a:lnTo>
                  <a:lnTo>
                    <a:pt x="53340" y="575310"/>
                  </a:lnTo>
                  <a:lnTo>
                    <a:pt x="39370" y="505460"/>
                  </a:lnTo>
                  <a:lnTo>
                    <a:pt x="21590" y="346710"/>
                  </a:lnTo>
                  <a:lnTo>
                    <a:pt x="8890" y="336550"/>
                  </a:lnTo>
                  <a:lnTo>
                    <a:pt x="43180" y="648970"/>
                  </a:lnTo>
                  <a:lnTo>
                    <a:pt x="80010" y="786130"/>
                  </a:lnTo>
                  <a:lnTo>
                    <a:pt x="101600" y="861072"/>
                  </a:lnTo>
                  <a:lnTo>
                    <a:pt x="128257" y="942340"/>
                  </a:lnTo>
                  <a:lnTo>
                    <a:pt x="195580" y="1272540"/>
                  </a:lnTo>
                  <a:lnTo>
                    <a:pt x="214630" y="1334770"/>
                  </a:lnTo>
                  <a:lnTo>
                    <a:pt x="229870" y="1390650"/>
                  </a:lnTo>
                  <a:lnTo>
                    <a:pt x="242570" y="1449070"/>
                  </a:lnTo>
                  <a:lnTo>
                    <a:pt x="254000" y="1513840"/>
                  </a:lnTo>
                  <a:lnTo>
                    <a:pt x="269240" y="1534160"/>
                  </a:lnTo>
                  <a:lnTo>
                    <a:pt x="292100" y="1541780"/>
                  </a:lnTo>
                  <a:lnTo>
                    <a:pt x="302260" y="1517650"/>
                  </a:lnTo>
                  <a:close/>
                </a:path>
                <a:path w="1791970" h="1619250">
                  <a:moveTo>
                    <a:pt x="1320800" y="1583690"/>
                  </a:moveTo>
                  <a:lnTo>
                    <a:pt x="1314450" y="1564640"/>
                  </a:lnTo>
                  <a:lnTo>
                    <a:pt x="1300899" y="1559560"/>
                  </a:lnTo>
                  <a:lnTo>
                    <a:pt x="1294130" y="1557020"/>
                  </a:lnTo>
                  <a:lnTo>
                    <a:pt x="605790" y="1548130"/>
                  </a:lnTo>
                  <a:lnTo>
                    <a:pt x="473710" y="1559560"/>
                  </a:lnTo>
                  <a:lnTo>
                    <a:pt x="344170" y="1555750"/>
                  </a:lnTo>
                  <a:lnTo>
                    <a:pt x="331470" y="1563370"/>
                  </a:lnTo>
                  <a:lnTo>
                    <a:pt x="340360" y="1577340"/>
                  </a:lnTo>
                  <a:lnTo>
                    <a:pt x="471170" y="1593850"/>
                  </a:lnTo>
                  <a:lnTo>
                    <a:pt x="605790" y="1595120"/>
                  </a:lnTo>
                  <a:lnTo>
                    <a:pt x="1294130" y="1611630"/>
                  </a:lnTo>
                  <a:lnTo>
                    <a:pt x="1314450" y="1602740"/>
                  </a:lnTo>
                  <a:lnTo>
                    <a:pt x="1320800" y="1583690"/>
                  </a:lnTo>
                  <a:close/>
                </a:path>
                <a:path w="1791970" h="1619250">
                  <a:moveTo>
                    <a:pt x="1529080" y="1557020"/>
                  </a:moveTo>
                  <a:lnTo>
                    <a:pt x="1416050" y="1568450"/>
                  </a:lnTo>
                  <a:lnTo>
                    <a:pt x="1360170" y="1579880"/>
                  </a:lnTo>
                  <a:lnTo>
                    <a:pt x="1341120" y="1600200"/>
                  </a:lnTo>
                  <a:lnTo>
                    <a:pt x="1360170" y="1619250"/>
                  </a:lnTo>
                  <a:lnTo>
                    <a:pt x="1427480" y="1616710"/>
                  </a:lnTo>
                  <a:lnTo>
                    <a:pt x="1474470" y="1593850"/>
                  </a:lnTo>
                  <a:lnTo>
                    <a:pt x="1522730" y="1572260"/>
                  </a:lnTo>
                  <a:lnTo>
                    <a:pt x="1529080" y="1557020"/>
                  </a:lnTo>
                  <a:close/>
                </a:path>
                <a:path w="1791970" h="1619250">
                  <a:moveTo>
                    <a:pt x="1623060" y="17780"/>
                  </a:moveTo>
                  <a:lnTo>
                    <a:pt x="1604010" y="0"/>
                  </a:lnTo>
                  <a:lnTo>
                    <a:pt x="1592580" y="6350"/>
                  </a:lnTo>
                  <a:lnTo>
                    <a:pt x="1587500" y="19050"/>
                  </a:lnTo>
                  <a:lnTo>
                    <a:pt x="1569720" y="177800"/>
                  </a:lnTo>
                  <a:lnTo>
                    <a:pt x="1553210" y="435610"/>
                  </a:lnTo>
                  <a:lnTo>
                    <a:pt x="1540510" y="632460"/>
                  </a:lnTo>
                  <a:lnTo>
                    <a:pt x="1487170" y="967740"/>
                  </a:lnTo>
                  <a:lnTo>
                    <a:pt x="1447800" y="1280160"/>
                  </a:lnTo>
                  <a:lnTo>
                    <a:pt x="1456690" y="1294130"/>
                  </a:lnTo>
                  <a:lnTo>
                    <a:pt x="1469390" y="1283970"/>
                  </a:lnTo>
                  <a:lnTo>
                    <a:pt x="1504950" y="1131570"/>
                  </a:lnTo>
                  <a:lnTo>
                    <a:pt x="1524000" y="1060450"/>
                  </a:lnTo>
                  <a:lnTo>
                    <a:pt x="1541780" y="977900"/>
                  </a:lnTo>
                  <a:lnTo>
                    <a:pt x="1569720" y="806450"/>
                  </a:lnTo>
                  <a:lnTo>
                    <a:pt x="1595120" y="637540"/>
                  </a:lnTo>
                  <a:lnTo>
                    <a:pt x="1604010" y="438150"/>
                  </a:lnTo>
                  <a:lnTo>
                    <a:pt x="1615440" y="240030"/>
                  </a:lnTo>
                  <a:lnTo>
                    <a:pt x="1621790" y="177800"/>
                  </a:lnTo>
                  <a:lnTo>
                    <a:pt x="1623060" y="17780"/>
                  </a:lnTo>
                  <a:close/>
                </a:path>
                <a:path w="1791970" h="1619250">
                  <a:moveTo>
                    <a:pt x="1791970" y="140970"/>
                  </a:moveTo>
                  <a:lnTo>
                    <a:pt x="1772920" y="115570"/>
                  </a:lnTo>
                  <a:lnTo>
                    <a:pt x="1756410" y="118110"/>
                  </a:lnTo>
                  <a:lnTo>
                    <a:pt x="1746250" y="133350"/>
                  </a:lnTo>
                  <a:lnTo>
                    <a:pt x="1706880" y="463550"/>
                  </a:lnTo>
                  <a:lnTo>
                    <a:pt x="1664970" y="668020"/>
                  </a:lnTo>
                  <a:lnTo>
                    <a:pt x="1647190" y="753110"/>
                  </a:lnTo>
                  <a:lnTo>
                    <a:pt x="1630680" y="829322"/>
                  </a:lnTo>
                  <a:lnTo>
                    <a:pt x="1598930" y="972820"/>
                  </a:lnTo>
                  <a:lnTo>
                    <a:pt x="1572260" y="1116330"/>
                  </a:lnTo>
                  <a:lnTo>
                    <a:pt x="1551940" y="1280160"/>
                  </a:lnTo>
                  <a:lnTo>
                    <a:pt x="1532890" y="1398270"/>
                  </a:lnTo>
                  <a:lnTo>
                    <a:pt x="1518920" y="1515110"/>
                  </a:lnTo>
                  <a:lnTo>
                    <a:pt x="1544320" y="1543050"/>
                  </a:lnTo>
                  <a:lnTo>
                    <a:pt x="1563370" y="1537970"/>
                  </a:lnTo>
                  <a:lnTo>
                    <a:pt x="1572260" y="1517650"/>
                  </a:lnTo>
                  <a:lnTo>
                    <a:pt x="1604010" y="1285240"/>
                  </a:lnTo>
                  <a:lnTo>
                    <a:pt x="1648460" y="979170"/>
                  </a:lnTo>
                  <a:lnTo>
                    <a:pt x="1676400" y="838200"/>
                  </a:lnTo>
                  <a:lnTo>
                    <a:pt x="1691640" y="762000"/>
                  </a:lnTo>
                  <a:lnTo>
                    <a:pt x="1709420" y="676910"/>
                  </a:lnTo>
                  <a:lnTo>
                    <a:pt x="1729740" y="574040"/>
                  </a:lnTo>
                  <a:lnTo>
                    <a:pt x="1748790" y="469900"/>
                  </a:lnTo>
                  <a:lnTo>
                    <a:pt x="1791970" y="140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80530" y="4279900"/>
              <a:ext cx="236220" cy="28066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61330" y="2633979"/>
              <a:ext cx="3582670" cy="2513330"/>
            </a:xfrm>
            <a:custGeom>
              <a:avLst/>
              <a:gdLst/>
              <a:ahLst/>
              <a:cxnLst/>
              <a:rect l="l" t="t" r="r" b="b"/>
              <a:pathLst>
                <a:path w="3582670" h="2513329">
                  <a:moveTo>
                    <a:pt x="784860" y="2150110"/>
                  </a:moveTo>
                  <a:lnTo>
                    <a:pt x="769620" y="2150110"/>
                  </a:lnTo>
                  <a:lnTo>
                    <a:pt x="684530" y="2231390"/>
                  </a:lnTo>
                  <a:lnTo>
                    <a:pt x="610870" y="2305050"/>
                  </a:lnTo>
                  <a:lnTo>
                    <a:pt x="541020" y="2381250"/>
                  </a:lnTo>
                  <a:lnTo>
                    <a:pt x="468630" y="2471420"/>
                  </a:lnTo>
                  <a:lnTo>
                    <a:pt x="472440" y="2506980"/>
                  </a:lnTo>
                  <a:lnTo>
                    <a:pt x="490220" y="2513330"/>
                  </a:lnTo>
                  <a:lnTo>
                    <a:pt x="508000" y="2503170"/>
                  </a:lnTo>
                  <a:lnTo>
                    <a:pt x="576580" y="2410460"/>
                  </a:lnTo>
                  <a:lnTo>
                    <a:pt x="637540" y="2326640"/>
                  </a:lnTo>
                  <a:lnTo>
                    <a:pt x="702310" y="2246630"/>
                  </a:lnTo>
                  <a:lnTo>
                    <a:pt x="784860" y="2165350"/>
                  </a:lnTo>
                  <a:lnTo>
                    <a:pt x="784860" y="2150110"/>
                  </a:lnTo>
                  <a:close/>
                </a:path>
                <a:path w="3582670" h="2513329">
                  <a:moveTo>
                    <a:pt x="1301750" y="1344930"/>
                  </a:moveTo>
                  <a:lnTo>
                    <a:pt x="1257300" y="1215390"/>
                  </a:lnTo>
                  <a:lnTo>
                    <a:pt x="1219200" y="1101090"/>
                  </a:lnTo>
                  <a:lnTo>
                    <a:pt x="1150620" y="930910"/>
                  </a:lnTo>
                  <a:lnTo>
                    <a:pt x="1122680" y="864870"/>
                  </a:lnTo>
                  <a:lnTo>
                    <a:pt x="1107440" y="775970"/>
                  </a:lnTo>
                  <a:lnTo>
                    <a:pt x="1097280" y="688340"/>
                  </a:lnTo>
                  <a:lnTo>
                    <a:pt x="1073150" y="666750"/>
                  </a:lnTo>
                  <a:lnTo>
                    <a:pt x="1056640" y="671830"/>
                  </a:lnTo>
                  <a:lnTo>
                    <a:pt x="1050290" y="689610"/>
                  </a:lnTo>
                  <a:lnTo>
                    <a:pt x="1071867" y="779780"/>
                  </a:lnTo>
                  <a:lnTo>
                    <a:pt x="1099820" y="869950"/>
                  </a:lnTo>
                  <a:lnTo>
                    <a:pt x="1179830" y="1113790"/>
                  </a:lnTo>
                  <a:lnTo>
                    <a:pt x="1206500" y="1231900"/>
                  </a:lnTo>
                  <a:lnTo>
                    <a:pt x="1247140" y="1362710"/>
                  </a:lnTo>
                  <a:lnTo>
                    <a:pt x="1262380" y="1380490"/>
                  </a:lnTo>
                  <a:lnTo>
                    <a:pt x="1282700" y="1380490"/>
                  </a:lnTo>
                  <a:lnTo>
                    <a:pt x="1300480" y="1367790"/>
                  </a:lnTo>
                  <a:lnTo>
                    <a:pt x="1301750" y="1344930"/>
                  </a:lnTo>
                  <a:close/>
                </a:path>
                <a:path w="3582670" h="2513329">
                  <a:moveTo>
                    <a:pt x="1606550" y="96520"/>
                  </a:moveTo>
                  <a:lnTo>
                    <a:pt x="1536700" y="73660"/>
                  </a:lnTo>
                  <a:lnTo>
                    <a:pt x="1386840" y="29210"/>
                  </a:lnTo>
                  <a:lnTo>
                    <a:pt x="1195070" y="0"/>
                  </a:lnTo>
                  <a:lnTo>
                    <a:pt x="963917" y="11430"/>
                  </a:lnTo>
                  <a:lnTo>
                    <a:pt x="744220" y="64770"/>
                  </a:lnTo>
                  <a:lnTo>
                    <a:pt x="641350" y="104140"/>
                  </a:lnTo>
                  <a:lnTo>
                    <a:pt x="541020" y="157480"/>
                  </a:lnTo>
                  <a:lnTo>
                    <a:pt x="435610" y="227330"/>
                  </a:lnTo>
                  <a:lnTo>
                    <a:pt x="336550" y="314960"/>
                  </a:lnTo>
                  <a:lnTo>
                    <a:pt x="254000" y="402590"/>
                  </a:lnTo>
                  <a:lnTo>
                    <a:pt x="193040" y="478790"/>
                  </a:lnTo>
                  <a:lnTo>
                    <a:pt x="128270" y="600710"/>
                  </a:lnTo>
                  <a:lnTo>
                    <a:pt x="83820" y="749300"/>
                  </a:lnTo>
                  <a:lnTo>
                    <a:pt x="55880" y="842010"/>
                  </a:lnTo>
                  <a:lnTo>
                    <a:pt x="26670" y="1010920"/>
                  </a:lnTo>
                  <a:lnTo>
                    <a:pt x="0" y="1282700"/>
                  </a:lnTo>
                  <a:lnTo>
                    <a:pt x="36830" y="1276350"/>
                  </a:lnTo>
                  <a:lnTo>
                    <a:pt x="72390" y="1277620"/>
                  </a:lnTo>
                  <a:lnTo>
                    <a:pt x="80010" y="1397000"/>
                  </a:lnTo>
                  <a:lnTo>
                    <a:pt x="102870" y="1397000"/>
                  </a:lnTo>
                  <a:lnTo>
                    <a:pt x="106680" y="1287780"/>
                  </a:lnTo>
                  <a:lnTo>
                    <a:pt x="107505" y="1276350"/>
                  </a:lnTo>
                  <a:lnTo>
                    <a:pt x="120650" y="1094740"/>
                  </a:lnTo>
                  <a:lnTo>
                    <a:pt x="142240" y="982980"/>
                  </a:lnTo>
                  <a:lnTo>
                    <a:pt x="168910" y="869950"/>
                  </a:lnTo>
                  <a:lnTo>
                    <a:pt x="222250" y="711200"/>
                  </a:lnTo>
                  <a:lnTo>
                    <a:pt x="292100" y="593090"/>
                  </a:lnTo>
                  <a:lnTo>
                    <a:pt x="387350" y="473710"/>
                  </a:lnTo>
                  <a:lnTo>
                    <a:pt x="468630" y="388620"/>
                  </a:lnTo>
                  <a:lnTo>
                    <a:pt x="595630" y="283210"/>
                  </a:lnTo>
                  <a:lnTo>
                    <a:pt x="736600" y="220980"/>
                  </a:lnTo>
                  <a:lnTo>
                    <a:pt x="866140" y="175260"/>
                  </a:lnTo>
                  <a:lnTo>
                    <a:pt x="1014717" y="139700"/>
                  </a:lnTo>
                  <a:lnTo>
                    <a:pt x="1207770" y="113030"/>
                  </a:lnTo>
                  <a:lnTo>
                    <a:pt x="1356360" y="124460"/>
                  </a:lnTo>
                  <a:lnTo>
                    <a:pt x="1463040" y="139700"/>
                  </a:lnTo>
                  <a:lnTo>
                    <a:pt x="1551673" y="113030"/>
                  </a:lnTo>
                  <a:lnTo>
                    <a:pt x="1606550" y="96520"/>
                  </a:lnTo>
                  <a:close/>
                </a:path>
                <a:path w="3582670" h="2513329">
                  <a:moveTo>
                    <a:pt x="1836420" y="1489710"/>
                  </a:moveTo>
                  <a:lnTo>
                    <a:pt x="1816100" y="1478280"/>
                  </a:lnTo>
                  <a:lnTo>
                    <a:pt x="1802130" y="1479550"/>
                  </a:lnTo>
                  <a:lnTo>
                    <a:pt x="1795780" y="1488440"/>
                  </a:lnTo>
                  <a:lnTo>
                    <a:pt x="1807210" y="1551940"/>
                  </a:lnTo>
                  <a:lnTo>
                    <a:pt x="1818640" y="1565910"/>
                  </a:lnTo>
                  <a:lnTo>
                    <a:pt x="1830070" y="1548130"/>
                  </a:lnTo>
                  <a:lnTo>
                    <a:pt x="1836420" y="1489710"/>
                  </a:lnTo>
                  <a:close/>
                </a:path>
                <a:path w="3582670" h="2513329">
                  <a:moveTo>
                    <a:pt x="1992630" y="1496060"/>
                  </a:moveTo>
                  <a:lnTo>
                    <a:pt x="1976120" y="1479550"/>
                  </a:lnTo>
                  <a:lnTo>
                    <a:pt x="1964690" y="1483360"/>
                  </a:lnTo>
                  <a:lnTo>
                    <a:pt x="1959610" y="1496060"/>
                  </a:lnTo>
                  <a:lnTo>
                    <a:pt x="1965960" y="1554480"/>
                  </a:lnTo>
                  <a:lnTo>
                    <a:pt x="1976120" y="1567180"/>
                  </a:lnTo>
                  <a:lnTo>
                    <a:pt x="1986280" y="1557020"/>
                  </a:lnTo>
                  <a:lnTo>
                    <a:pt x="1992630" y="1496060"/>
                  </a:lnTo>
                  <a:close/>
                </a:path>
                <a:path w="3582670" h="2513329">
                  <a:moveTo>
                    <a:pt x="2172970" y="1451610"/>
                  </a:moveTo>
                  <a:lnTo>
                    <a:pt x="2155190" y="1433830"/>
                  </a:lnTo>
                  <a:lnTo>
                    <a:pt x="2154174" y="1434172"/>
                  </a:lnTo>
                  <a:lnTo>
                    <a:pt x="2153920" y="1433830"/>
                  </a:lnTo>
                  <a:lnTo>
                    <a:pt x="1944370" y="1430020"/>
                  </a:lnTo>
                  <a:lnTo>
                    <a:pt x="1733550" y="1443990"/>
                  </a:lnTo>
                  <a:lnTo>
                    <a:pt x="1303070" y="1492237"/>
                  </a:lnTo>
                  <a:lnTo>
                    <a:pt x="1301750" y="1490980"/>
                  </a:lnTo>
                  <a:lnTo>
                    <a:pt x="1298587" y="1492745"/>
                  </a:lnTo>
                  <a:lnTo>
                    <a:pt x="1291590" y="1493520"/>
                  </a:lnTo>
                  <a:lnTo>
                    <a:pt x="1291259" y="1496809"/>
                  </a:lnTo>
                  <a:lnTo>
                    <a:pt x="1290320" y="1497330"/>
                  </a:lnTo>
                  <a:lnTo>
                    <a:pt x="1286510" y="1513840"/>
                  </a:lnTo>
                  <a:lnTo>
                    <a:pt x="1313180" y="1587500"/>
                  </a:lnTo>
                  <a:lnTo>
                    <a:pt x="1327150" y="1592580"/>
                  </a:lnTo>
                  <a:lnTo>
                    <a:pt x="1334770" y="1578610"/>
                  </a:lnTo>
                  <a:lnTo>
                    <a:pt x="1324051" y="1515529"/>
                  </a:lnTo>
                  <a:lnTo>
                    <a:pt x="1379220" y="1512570"/>
                  </a:lnTo>
                  <a:lnTo>
                    <a:pt x="1444371" y="1506448"/>
                  </a:lnTo>
                  <a:lnTo>
                    <a:pt x="1447800" y="1527810"/>
                  </a:lnTo>
                  <a:lnTo>
                    <a:pt x="1459230" y="1569720"/>
                  </a:lnTo>
                  <a:lnTo>
                    <a:pt x="1469390" y="1581150"/>
                  </a:lnTo>
                  <a:lnTo>
                    <a:pt x="1480820" y="1569720"/>
                  </a:lnTo>
                  <a:lnTo>
                    <a:pt x="1480820" y="1524000"/>
                  </a:lnTo>
                  <a:lnTo>
                    <a:pt x="1482826" y="1502841"/>
                  </a:lnTo>
                  <a:lnTo>
                    <a:pt x="1606727" y="1491195"/>
                  </a:lnTo>
                  <a:lnTo>
                    <a:pt x="1614170" y="1550670"/>
                  </a:lnTo>
                  <a:lnTo>
                    <a:pt x="1628140" y="1564640"/>
                  </a:lnTo>
                  <a:lnTo>
                    <a:pt x="1640840" y="1548130"/>
                  </a:lnTo>
                  <a:lnTo>
                    <a:pt x="1644650" y="1489710"/>
                  </a:lnTo>
                  <a:lnTo>
                    <a:pt x="1642618" y="1487817"/>
                  </a:lnTo>
                  <a:lnTo>
                    <a:pt x="1717040" y="1480820"/>
                  </a:lnTo>
                  <a:lnTo>
                    <a:pt x="2138946" y="1456296"/>
                  </a:lnTo>
                  <a:lnTo>
                    <a:pt x="2143760" y="1539240"/>
                  </a:lnTo>
                  <a:lnTo>
                    <a:pt x="2155190" y="1549400"/>
                  </a:lnTo>
                  <a:lnTo>
                    <a:pt x="2166620" y="1539240"/>
                  </a:lnTo>
                  <a:lnTo>
                    <a:pt x="2172970" y="1451610"/>
                  </a:lnTo>
                  <a:close/>
                </a:path>
                <a:path w="3582670" h="2513329">
                  <a:moveTo>
                    <a:pt x="2237740" y="374650"/>
                  </a:moveTo>
                  <a:lnTo>
                    <a:pt x="2169160" y="287020"/>
                  </a:lnTo>
                  <a:lnTo>
                    <a:pt x="2099310" y="262890"/>
                  </a:lnTo>
                  <a:lnTo>
                    <a:pt x="1935480" y="255270"/>
                  </a:lnTo>
                  <a:lnTo>
                    <a:pt x="1922780" y="266700"/>
                  </a:lnTo>
                  <a:lnTo>
                    <a:pt x="1935480" y="276860"/>
                  </a:lnTo>
                  <a:lnTo>
                    <a:pt x="2076450" y="290830"/>
                  </a:lnTo>
                  <a:lnTo>
                    <a:pt x="2105660" y="302260"/>
                  </a:lnTo>
                  <a:lnTo>
                    <a:pt x="2134870" y="317500"/>
                  </a:lnTo>
                  <a:lnTo>
                    <a:pt x="2160270" y="339090"/>
                  </a:lnTo>
                  <a:lnTo>
                    <a:pt x="2183130" y="365760"/>
                  </a:lnTo>
                  <a:lnTo>
                    <a:pt x="2193290" y="379730"/>
                  </a:lnTo>
                  <a:lnTo>
                    <a:pt x="2226310" y="388620"/>
                  </a:lnTo>
                  <a:lnTo>
                    <a:pt x="2237740" y="374650"/>
                  </a:lnTo>
                  <a:close/>
                </a:path>
                <a:path w="3582670" h="2513329">
                  <a:moveTo>
                    <a:pt x="2263140" y="1743710"/>
                  </a:moveTo>
                  <a:lnTo>
                    <a:pt x="2250440" y="1733550"/>
                  </a:lnTo>
                  <a:lnTo>
                    <a:pt x="2153920" y="1731010"/>
                  </a:lnTo>
                  <a:lnTo>
                    <a:pt x="2132330" y="1718310"/>
                  </a:lnTo>
                  <a:lnTo>
                    <a:pt x="2113280" y="1705610"/>
                  </a:lnTo>
                  <a:lnTo>
                    <a:pt x="2099310" y="1687830"/>
                  </a:lnTo>
                  <a:lnTo>
                    <a:pt x="2091690" y="1662430"/>
                  </a:lnTo>
                  <a:lnTo>
                    <a:pt x="2066290" y="1642110"/>
                  </a:lnTo>
                  <a:lnTo>
                    <a:pt x="2049780" y="1648460"/>
                  </a:lnTo>
                  <a:lnTo>
                    <a:pt x="2044700" y="1668780"/>
                  </a:lnTo>
                  <a:lnTo>
                    <a:pt x="2078990" y="1734820"/>
                  </a:lnTo>
                  <a:lnTo>
                    <a:pt x="2143760" y="1776730"/>
                  </a:lnTo>
                  <a:lnTo>
                    <a:pt x="2198370" y="1767840"/>
                  </a:lnTo>
                  <a:lnTo>
                    <a:pt x="2255520" y="1753870"/>
                  </a:lnTo>
                  <a:lnTo>
                    <a:pt x="2263140" y="1743710"/>
                  </a:lnTo>
                  <a:close/>
                </a:path>
                <a:path w="3582670" h="2513329">
                  <a:moveTo>
                    <a:pt x="2322830" y="339090"/>
                  </a:moveTo>
                  <a:lnTo>
                    <a:pt x="2312670" y="234950"/>
                  </a:lnTo>
                  <a:lnTo>
                    <a:pt x="2305050" y="219710"/>
                  </a:lnTo>
                  <a:lnTo>
                    <a:pt x="2292350" y="223520"/>
                  </a:lnTo>
                  <a:lnTo>
                    <a:pt x="2277110" y="241300"/>
                  </a:lnTo>
                  <a:lnTo>
                    <a:pt x="2269490" y="266700"/>
                  </a:lnTo>
                  <a:lnTo>
                    <a:pt x="2282190" y="327660"/>
                  </a:lnTo>
                  <a:lnTo>
                    <a:pt x="2246630" y="640080"/>
                  </a:lnTo>
                  <a:lnTo>
                    <a:pt x="2213610" y="784860"/>
                  </a:lnTo>
                  <a:lnTo>
                    <a:pt x="2197100" y="864870"/>
                  </a:lnTo>
                  <a:lnTo>
                    <a:pt x="2180590" y="952500"/>
                  </a:lnTo>
                  <a:lnTo>
                    <a:pt x="2156460" y="1136650"/>
                  </a:lnTo>
                  <a:lnTo>
                    <a:pt x="2140127" y="1278128"/>
                  </a:lnTo>
                  <a:lnTo>
                    <a:pt x="2028190" y="1285240"/>
                  </a:lnTo>
                  <a:lnTo>
                    <a:pt x="1642110" y="1337310"/>
                  </a:lnTo>
                  <a:lnTo>
                    <a:pt x="1488440" y="1350010"/>
                  </a:lnTo>
                  <a:lnTo>
                    <a:pt x="1325880" y="1372870"/>
                  </a:lnTo>
                  <a:lnTo>
                    <a:pt x="1301750" y="1393190"/>
                  </a:lnTo>
                  <a:lnTo>
                    <a:pt x="1299210" y="1408430"/>
                  </a:lnTo>
                  <a:lnTo>
                    <a:pt x="1645920" y="1383030"/>
                  </a:lnTo>
                  <a:lnTo>
                    <a:pt x="1785620" y="1370330"/>
                  </a:lnTo>
                  <a:lnTo>
                    <a:pt x="1907540" y="1352550"/>
                  </a:lnTo>
                  <a:lnTo>
                    <a:pt x="2159812" y="1331633"/>
                  </a:lnTo>
                  <a:lnTo>
                    <a:pt x="2160270" y="1332230"/>
                  </a:lnTo>
                  <a:lnTo>
                    <a:pt x="2166366" y="1331087"/>
                  </a:lnTo>
                  <a:lnTo>
                    <a:pt x="2167890" y="1330960"/>
                  </a:lnTo>
                  <a:lnTo>
                    <a:pt x="2168842" y="1330629"/>
                  </a:lnTo>
                  <a:lnTo>
                    <a:pt x="2180590" y="1328420"/>
                  </a:lnTo>
                  <a:lnTo>
                    <a:pt x="2182063" y="1325956"/>
                  </a:lnTo>
                  <a:lnTo>
                    <a:pt x="2189480" y="1323340"/>
                  </a:lnTo>
                  <a:lnTo>
                    <a:pt x="2195830" y="1304290"/>
                  </a:lnTo>
                  <a:lnTo>
                    <a:pt x="2193887" y="1298892"/>
                  </a:lnTo>
                  <a:lnTo>
                    <a:pt x="2207260" y="1224280"/>
                  </a:lnTo>
                  <a:lnTo>
                    <a:pt x="2214880" y="1139190"/>
                  </a:lnTo>
                  <a:lnTo>
                    <a:pt x="2237740" y="961402"/>
                  </a:lnTo>
                  <a:lnTo>
                    <a:pt x="2266950" y="793750"/>
                  </a:lnTo>
                  <a:lnTo>
                    <a:pt x="2294890" y="650240"/>
                  </a:lnTo>
                  <a:lnTo>
                    <a:pt x="2315210" y="505460"/>
                  </a:lnTo>
                  <a:lnTo>
                    <a:pt x="2322830" y="339090"/>
                  </a:lnTo>
                  <a:close/>
                </a:path>
                <a:path w="3582670" h="2513329">
                  <a:moveTo>
                    <a:pt x="2329180" y="1791970"/>
                  </a:moveTo>
                  <a:lnTo>
                    <a:pt x="2325370" y="1752600"/>
                  </a:lnTo>
                  <a:lnTo>
                    <a:pt x="2311400" y="1741170"/>
                  </a:lnTo>
                  <a:lnTo>
                    <a:pt x="2297430" y="1752600"/>
                  </a:lnTo>
                  <a:lnTo>
                    <a:pt x="2293620" y="1791970"/>
                  </a:lnTo>
                  <a:lnTo>
                    <a:pt x="2299970" y="1850390"/>
                  </a:lnTo>
                  <a:lnTo>
                    <a:pt x="2311400" y="1861820"/>
                  </a:lnTo>
                  <a:lnTo>
                    <a:pt x="2321560" y="1850390"/>
                  </a:lnTo>
                  <a:lnTo>
                    <a:pt x="2329180" y="1791970"/>
                  </a:lnTo>
                  <a:close/>
                </a:path>
                <a:path w="3582670" h="2513329">
                  <a:moveTo>
                    <a:pt x="3582670" y="1650288"/>
                  </a:moveTo>
                  <a:lnTo>
                    <a:pt x="3535680" y="1525270"/>
                  </a:lnTo>
                  <a:lnTo>
                    <a:pt x="3486150" y="1427480"/>
                  </a:lnTo>
                  <a:lnTo>
                    <a:pt x="3425190" y="1332230"/>
                  </a:lnTo>
                  <a:lnTo>
                    <a:pt x="3348990" y="1240790"/>
                  </a:lnTo>
                  <a:lnTo>
                    <a:pt x="3265170" y="1178560"/>
                  </a:lnTo>
                  <a:lnTo>
                    <a:pt x="3182620" y="1134110"/>
                  </a:lnTo>
                  <a:lnTo>
                    <a:pt x="3091180" y="1090930"/>
                  </a:lnTo>
                  <a:lnTo>
                    <a:pt x="2994660" y="1049020"/>
                  </a:lnTo>
                  <a:lnTo>
                    <a:pt x="2900680" y="1009650"/>
                  </a:lnTo>
                  <a:lnTo>
                    <a:pt x="2816860" y="972820"/>
                  </a:lnTo>
                  <a:lnTo>
                    <a:pt x="2749550" y="941070"/>
                  </a:lnTo>
                  <a:lnTo>
                    <a:pt x="2683510" y="902970"/>
                  </a:lnTo>
                  <a:lnTo>
                    <a:pt x="2598420" y="843280"/>
                  </a:lnTo>
                  <a:lnTo>
                    <a:pt x="2562860" y="808990"/>
                  </a:lnTo>
                  <a:lnTo>
                    <a:pt x="2520950" y="961402"/>
                  </a:lnTo>
                  <a:lnTo>
                    <a:pt x="2567940" y="1009650"/>
                  </a:lnTo>
                  <a:lnTo>
                    <a:pt x="2639060" y="1045210"/>
                  </a:lnTo>
                  <a:lnTo>
                    <a:pt x="2725420" y="1071880"/>
                  </a:lnTo>
                  <a:lnTo>
                    <a:pt x="2823210" y="1093470"/>
                  </a:lnTo>
                  <a:lnTo>
                    <a:pt x="2921000" y="1113790"/>
                  </a:lnTo>
                  <a:lnTo>
                    <a:pt x="3060700" y="1155700"/>
                  </a:lnTo>
                  <a:lnTo>
                    <a:pt x="3140710" y="1198880"/>
                  </a:lnTo>
                  <a:lnTo>
                    <a:pt x="3219450" y="1270000"/>
                  </a:lnTo>
                  <a:lnTo>
                    <a:pt x="3300730" y="1358900"/>
                  </a:lnTo>
                  <a:lnTo>
                    <a:pt x="3364230" y="1445260"/>
                  </a:lnTo>
                  <a:lnTo>
                    <a:pt x="3413760" y="1532890"/>
                  </a:lnTo>
                  <a:lnTo>
                    <a:pt x="3448050" y="1623060"/>
                  </a:lnTo>
                  <a:lnTo>
                    <a:pt x="3478530" y="1732280"/>
                  </a:lnTo>
                  <a:lnTo>
                    <a:pt x="3483610" y="1827530"/>
                  </a:lnTo>
                  <a:lnTo>
                    <a:pt x="3468370" y="1996440"/>
                  </a:lnTo>
                  <a:lnTo>
                    <a:pt x="3441700" y="2109470"/>
                  </a:lnTo>
                  <a:lnTo>
                    <a:pt x="3399790" y="2226310"/>
                  </a:lnTo>
                  <a:lnTo>
                    <a:pt x="3359150" y="2305050"/>
                  </a:lnTo>
                  <a:lnTo>
                    <a:pt x="3312160" y="2377440"/>
                  </a:lnTo>
                  <a:lnTo>
                    <a:pt x="3402330" y="2470150"/>
                  </a:lnTo>
                  <a:lnTo>
                    <a:pt x="3448050" y="2407920"/>
                  </a:lnTo>
                  <a:lnTo>
                    <a:pt x="3521710" y="2280920"/>
                  </a:lnTo>
                  <a:lnTo>
                    <a:pt x="3558540" y="2211070"/>
                  </a:lnTo>
                  <a:lnTo>
                    <a:pt x="3582670" y="2157996"/>
                  </a:lnTo>
                  <a:lnTo>
                    <a:pt x="3582670" y="1650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14719" y="5121910"/>
              <a:ext cx="91439" cy="12826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59220" y="2843529"/>
              <a:ext cx="2315210" cy="2844800"/>
            </a:xfrm>
            <a:custGeom>
              <a:avLst/>
              <a:gdLst/>
              <a:ahLst/>
              <a:cxnLst/>
              <a:rect l="l" t="t" r="r" b="b"/>
              <a:pathLst>
                <a:path w="2315209" h="2844800">
                  <a:moveTo>
                    <a:pt x="44450" y="1916430"/>
                  </a:moveTo>
                  <a:lnTo>
                    <a:pt x="31750" y="1826260"/>
                  </a:lnTo>
                  <a:lnTo>
                    <a:pt x="31750" y="1788160"/>
                  </a:lnTo>
                  <a:lnTo>
                    <a:pt x="38100" y="1744980"/>
                  </a:lnTo>
                  <a:lnTo>
                    <a:pt x="29210" y="1727200"/>
                  </a:lnTo>
                  <a:lnTo>
                    <a:pt x="0" y="1733550"/>
                  </a:lnTo>
                  <a:lnTo>
                    <a:pt x="1270" y="1916430"/>
                  </a:lnTo>
                  <a:lnTo>
                    <a:pt x="44450" y="1916430"/>
                  </a:lnTo>
                  <a:close/>
                </a:path>
                <a:path w="2315209" h="2844800">
                  <a:moveTo>
                    <a:pt x="1377950" y="8890"/>
                  </a:moveTo>
                  <a:lnTo>
                    <a:pt x="1363980" y="0"/>
                  </a:lnTo>
                  <a:lnTo>
                    <a:pt x="1206500" y="3810"/>
                  </a:lnTo>
                  <a:lnTo>
                    <a:pt x="1074420" y="13970"/>
                  </a:lnTo>
                  <a:lnTo>
                    <a:pt x="797560" y="59690"/>
                  </a:lnTo>
                  <a:lnTo>
                    <a:pt x="647700" y="96520"/>
                  </a:lnTo>
                  <a:lnTo>
                    <a:pt x="499110" y="142240"/>
                  </a:lnTo>
                  <a:lnTo>
                    <a:pt x="401320" y="167640"/>
                  </a:lnTo>
                  <a:lnTo>
                    <a:pt x="314960" y="195580"/>
                  </a:lnTo>
                  <a:lnTo>
                    <a:pt x="234950" y="233680"/>
                  </a:lnTo>
                  <a:lnTo>
                    <a:pt x="196850" y="260350"/>
                  </a:lnTo>
                  <a:lnTo>
                    <a:pt x="157480" y="294640"/>
                  </a:lnTo>
                  <a:lnTo>
                    <a:pt x="149860" y="312420"/>
                  </a:lnTo>
                  <a:lnTo>
                    <a:pt x="157480" y="327660"/>
                  </a:lnTo>
                  <a:lnTo>
                    <a:pt x="173977" y="336550"/>
                  </a:lnTo>
                  <a:lnTo>
                    <a:pt x="191770" y="327660"/>
                  </a:lnTo>
                  <a:lnTo>
                    <a:pt x="265430" y="271780"/>
                  </a:lnTo>
                  <a:lnTo>
                    <a:pt x="297053" y="256514"/>
                  </a:lnTo>
                  <a:lnTo>
                    <a:pt x="274320" y="285750"/>
                  </a:lnTo>
                  <a:lnTo>
                    <a:pt x="250190" y="330200"/>
                  </a:lnTo>
                  <a:lnTo>
                    <a:pt x="234950" y="379730"/>
                  </a:lnTo>
                  <a:lnTo>
                    <a:pt x="229870" y="429260"/>
                  </a:lnTo>
                  <a:lnTo>
                    <a:pt x="262890" y="652780"/>
                  </a:lnTo>
                  <a:lnTo>
                    <a:pt x="276860" y="660400"/>
                  </a:lnTo>
                  <a:lnTo>
                    <a:pt x="284480" y="646430"/>
                  </a:lnTo>
                  <a:lnTo>
                    <a:pt x="266700" y="542290"/>
                  </a:lnTo>
                  <a:lnTo>
                    <a:pt x="265430" y="449580"/>
                  </a:lnTo>
                  <a:lnTo>
                    <a:pt x="289560" y="361950"/>
                  </a:lnTo>
                  <a:lnTo>
                    <a:pt x="314960" y="321310"/>
                  </a:lnTo>
                  <a:lnTo>
                    <a:pt x="349250" y="280670"/>
                  </a:lnTo>
                  <a:lnTo>
                    <a:pt x="405130" y="247650"/>
                  </a:lnTo>
                  <a:lnTo>
                    <a:pt x="562610" y="177800"/>
                  </a:lnTo>
                  <a:lnTo>
                    <a:pt x="621766" y="153327"/>
                  </a:lnTo>
                  <a:lnTo>
                    <a:pt x="807720" y="102870"/>
                  </a:lnTo>
                  <a:lnTo>
                    <a:pt x="1085850" y="60960"/>
                  </a:lnTo>
                  <a:lnTo>
                    <a:pt x="1367790" y="21590"/>
                  </a:lnTo>
                  <a:lnTo>
                    <a:pt x="1377950" y="8890"/>
                  </a:lnTo>
                  <a:close/>
                </a:path>
                <a:path w="2315209" h="2844800">
                  <a:moveTo>
                    <a:pt x="2315210" y="2533650"/>
                  </a:moveTo>
                  <a:lnTo>
                    <a:pt x="2200910" y="2500630"/>
                  </a:lnTo>
                  <a:lnTo>
                    <a:pt x="2156460" y="2557780"/>
                  </a:lnTo>
                  <a:lnTo>
                    <a:pt x="2112010" y="2598420"/>
                  </a:lnTo>
                  <a:lnTo>
                    <a:pt x="2072640" y="2646680"/>
                  </a:lnTo>
                  <a:lnTo>
                    <a:pt x="2000250" y="2698750"/>
                  </a:lnTo>
                  <a:lnTo>
                    <a:pt x="1936750" y="2736850"/>
                  </a:lnTo>
                  <a:lnTo>
                    <a:pt x="1866900" y="2758440"/>
                  </a:lnTo>
                  <a:lnTo>
                    <a:pt x="1748790" y="2769870"/>
                  </a:lnTo>
                  <a:lnTo>
                    <a:pt x="1642110" y="2755900"/>
                  </a:lnTo>
                  <a:lnTo>
                    <a:pt x="1496060" y="2730500"/>
                  </a:lnTo>
                  <a:lnTo>
                    <a:pt x="1410970" y="2696210"/>
                  </a:lnTo>
                  <a:lnTo>
                    <a:pt x="1306830" y="2650490"/>
                  </a:lnTo>
                  <a:lnTo>
                    <a:pt x="1076960" y="2534920"/>
                  </a:lnTo>
                  <a:lnTo>
                    <a:pt x="941070" y="2487930"/>
                  </a:lnTo>
                  <a:lnTo>
                    <a:pt x="829310" y="2451100"/>
                  </a:lnTo>
                  <a:lnTo>
                    <a:pt x="723900" y="2418080"/>
                  </a:lnTo>
                  <a:lnTo>
                    <a:pt x="439420" y="2405380"/>
                  </a:lnTo>
                  <a:lnTo>
                    <a:pt x="110477" y="2399030"/>
                  </a:lnTo>
                  <a:lnTo>
                    <a:pt x="245110" y="2415540"/>
                  </a:lnTo>
                  <a:lnTo>
                    <a:pt x="389890" y="2430780"/>
                  </a:lnTo>
                  <a:lnTo>
                    <a:pt x="511810" y="2451100"/>
                  </a:lnTo>
                  <a:lnTo>
                    <a:pt x="614680" y="2486660"/>
                  </a:lnTo>
                  <a:lnTo>
                    <a:pt x="730250" y="2532380"/>
                  </a:lnTo>
                  <a:lnTo>
                    <a:pt x="850900" y="2581910"/>
                  </a:lnTo>
                  <a:lnTo>
                    <a:pt x="960120" y="2630170"/>
                  </a:lnTo>
                  <a:lnTo>
                    <a:pt x="1176020" y="2727960"/>
                  </a:lnTo>
                  <a:lnTo>
                    <a:pt x="1313180" y="2782570"/>
                  </a:lnTo>
                  <a:lnTo>
                    <a:pt x="1469390" y="2827020"/>
                  </a:lnTo>
                  <a:lnTo>
                    <a:pt x="1662430" y="2844800"/>
                  </a:lnTo>
                  <a:lnTo>
                    <a:pt x="1771650" y="2840990"/>
                  </a:lnTo>
                  <a:lnTo>
                    <a:pt x="1861820" y="2832100"/>
                  </a:lnTo>
                  <a:lnTo>
                    <a:pt x="1935480" y="2818130"/>
                  </a:lnTo>
                  <a:lnTo>
                    <a:pt x="2006600" y="2796540"/>
                  </a:lnTo>
                  <a:lnTo>
                    <a:pt x="2065731" y="2769870"/>
                  </a:lnTo>
                  <a:lnTo>
                    <a:pt x="2071370" y="2767330"/>
                  </a:lnTo>
                  <a:lnTo>
                    <a:pt x="2131060" y="2731770"/>
                  </a:lnTo>
                  <a:lnTo>
                    <a:pt x="2188210" y="2687320"/>
                  </a:lnTo>
                  <a:lnTo>
                    <a:pt x="2235200" y="2641600"/>
                  </a:lnTo>
                  <a:lnTo>
                    <a:pt x="2273300" y="2595880"/>
                  </a:lnTo>
                  <a:lnTo>
                    <a:pt x="2315210" y="25336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906270" y="1710690"/>
            <a:ext cx="5866765" cy="184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Compounds </a:t>
            </a:r>
            <a:r>
              <a:rPr sz="2800" b="1" dirty="0">
                <a:latin typeface="Times New Roman"/>
                <a:cs typeface="Times New Roman"/>
              </a:rPr>
              <a:t>+ biological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activity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800" b="1" spc="-5" dirty="0">
                <a:latin typeface="Comic Sans MS"/>
                <a:cs typeface="Comic Sans MS"/>
              </a:rPr>
              <a:t>Q</a:t>
            </a:r>
            <a:r>
              <a:rPr sz="2800" b="1" spc="5" dirty="0">
                <a:latin typeface="Comic Sans MS"/>
                <a:cs typeface="Comic Sans MS"/>
              </a:rPr>
              <a:t>S</a:t>
            </a:r>
            <a:r>
              <a:rPr sz="2800" b="1" spc="-10" dirty="0">
                <a:latin typeface="Comic Sans MS"/>
                <a:cs typeface="Comic Sans MS"/>
              </a:rPr>
              <a:t>A</a:t>
            </a:r>
            <a:r>
              <a:rPr sz="2800" b="1" dirty="0">
                <a:latin typeface="Comic Sans MS"/>
                <a:cs typeface="Comic Sans MS"/>
              </a:rPr>
              <a:t>R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193040"/>
            <a:ext cx="6960234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6300" marR="5080" indent="-2133600">
              <a:lnSpc>
                <a:spcPct val="100000"/>
              </a:lnSpc>
              <a:spcBef>
                <a:spcPts val="100"/>
              </a:spcBef>
              <a:tabLst>
                <a:tab pos="5252085" algn="l"/>
              </a:tabLst>
            </a:pPr>
            <a:r>
              <a:rPr spc="-5" dirty="0"/>
              <a:t>C</a:t>
            </a:r>
            <a:r>
              <a:rPr spc="5" dirty="0"/>
              <a:t>ata</a:t>
            </a:r>
            <a:r>
              <a:rPr dirty="0"/>
              <a:t>l</a:t>
            </a:r>
            <a:r>
              <a:rPr spc="-5" dirty="0"/>
              <a:t>y</a:t>
            </a:r>
            <a:r>
              <a:rPr spc="10" dirty="0"/>
              <a:t>s</a:t>
            </a:r>
            <a:r>
              <a:rPr dirty="0"/>
              <a:t>t</a:t>
            </a:r>
            <a:r>
              <a:rPr spc="5" dirty="0"/>
              <a:t> D</a:t>
            </a:r>
            <a:r>
              <a:rPr spc="-5" dirty="0"/>
              <a:t>o</a:t>
            </a:r>
            <a:r>
              <a:rPr spc="5" dirty="0"/>
              <a:t>c</a:t>
            </a:r>
            <a:r>
              <a:rPr dirty="0"/>
              <a:t>k</a:t>
            </a:r>
            <a:r>
              <a:rPr spc="-5" dirty="0"/>
              <a:t>i</a:t>
            </a:r>
            <a:r>
              <a:rPr spc="5" dirty="0"/>
              <a:t>n</a:t>
            </a:r>
            <a:r>
              <a:rPr dirty="0"/>
              <a:t>g</a:t>
            </a:r>
            <a:r>
              <a:rPr spc="-5" dirty="0"/>
              <a:t> </a:t>
            </a:r>
            <a:r>
              <a:rPr dirty="0"/>
              <a:t>–	</a:t>
            </a:r>
            <a:r>
              <a:rPr spc="5" dirty="0"/>
              <a:t>L</a:t>
            </a:r>
            <a:r>
              <a:rPr spc="-5" dirty="0"/>
              <a:t>i</a:t>
            </a:r>
            <a:r>
              <a:rPr spc="15" dirty="0"/>
              <a:t>g</a:t>
            </a:r>
            <a:r>
              <a:rPr spc="-5" dirty="0"/>
              <a:t>a</a:t>
            </a:r>
            <a:r>
              <a:rPr spc="5" dirty="0"/>
              <a:t>n</a:t>
            </a:r>
            <a:r>
              <a:rPr dirty="0"/>
              <a:t>d  Flexibility</a:t>
            </a:r>
          </a:p>
        </p:txBody>
      </p:sp>
      <p:sp>
        <p:nvSpPr>
          <p:cNvPr id="3" name="object 3"/>
          <p:cNvSpPr/>
          <p:nvPr/>
        </p:nvSpPr>
        <p:spPr>
          <a:xfrm>
            <a:off x="241300" y="1832610"/>
            <a:ext cx="328930" cy="328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300" y="2495550"/>
            <a:ext cx="328930" cy="328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1300" y="3158489"/>
            <a:ext cx="328930" cy="328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600" y="1596390"/>
            <a:ext cx="7960359" cy="2562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marR="5080">
              <a:lnSpc>
                <a:spcPct val="1208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Monte Carlo search </a:t>
            </a:r>
            <a:r>
              <a:rPr sz="3600" dirty="0">
                <a:latin typeface="Times New Roman"/>
                <a:cs typeface="Times New Roman"/>
              </a:rPr>
              <a:t>in torsional space  </a:t>
            </a:r>
            <a:r>
              <a:rPr sz="3600" spc="-5" dirty="0">
                <a:latin typeface="Times New Roman"/>
                <a:cs typeface="Times New Roman"/>
              </a:rPr>
              <a:t>Multiple </a:t>
            </a:r>
            <a:r>
              <a:rPr sz="3600" dirty="0">
                <a:latin typeface="Times New Roman"/>
                <a:cs typeface="Times New Roman"/>
              </a:rPr>
              <a:t>torsion </a:t>
            </a:r>
            <a:r>
              <a:rPr sz="3600" spc="-5" dirty="0">
                <a:latin typeface="Times New Roman"/>
                <a:cs typeface="Times New Roman"/>
              </a:rPr>
              <a:t>changes simultaneously  </a:t>
            </a:r>
            <a:r>
              <a:rPr sz="3600" dirty="0">
                <a:latin typeface="Times New Roman"/>
                <a:cs typeface="Times New Roman"/>
              </a:rPr>
              <a:t>The random </a:t>
            </a:r>
            <a:r>
              <a:rPr sz="3600" spc="-5" dirty="0">
                <a:latin typeface="Times New Roman"/>
                <a:cs typeface="Times New Roman"/>
              </a:rPr>
              <a:t>window size depends </a:t>
            </a:r>
            <a:r>
              <a:rPr sz="3600" dirty="0">
                <a:latin typeface="Times New Roman"/>
                <a:cs typeface="Times New Roman"/>
              </a:rPr>
              <a:t>on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latin typeface="Times New Roman"/>
                <a:cs typeface="Times New Roman"/>
              </a:rPr>
              <a:t>number </a:t>
            </a:r>
            <a:r>
              <a:rPr sz="3600" dirty="0">
                <a:latin typeface="Times New Roman"/>
                <a:cs typeface="Times New Roman"/>
              </a:rPr>
              <a:t>of </a:t>
            </a:r>
            <a:r>
              <a:rPr sz="3600" spc="-5" dirty="0">
                <a:latin typeface="Times New Roman"/>
                <a:cs typeface="Times New Roman"/>
              </a:rPr>
              <a:t>rotating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atoms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7092" y="4290260"/>
            <a:ext cx="5316582" cy="2282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528320"/>
            <a:ext cx="72497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Catalyst Docking –</a:t>
            </a:r>
            <a:r>
              <a:rPr spc="-55" dirty="0"/>
              <a:t> </a:t>
            </a:r>
            <a:r>
              <a:rPr spc="-5" dirty="0"/>
              <a:t>Scoring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545590"/>
            <a:ext cx="8326120" cy="448564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800" b="1" spc="-5" dirty="0">
                <a:solidFill>
                  <a:srgbClr val="053CE8"/>
                </a:solidFill>
                <a:latin typeface="Times New Roman"/>
                <a:cs typeface="Times New Roman"/>
              </a:rPr>
              <a:t>pKi </a:t>
            </a:r>
            <a:r>
              <a:rPr sz="2800" b="1" dirty="0">
                <a:solidFill>
                  <a:srgbClr val="053CE8"/>
                </a:solidFill>
                <a:latin typeface="Times New Roman"/>
                <a:cs typeface="Times New Roman"/>
              </a:rPr>
              <a:t>= – c – x </a:t>
            </a:r>
            <a:r>
              <a:rPr sz="2800" b="1" spc="-5" dirty="0">
                <a:solidFill>
                  <a:srgbClr val="053CE8"/>
                </a:solidFill>
                <a:latin typeface="Times New Roman"/>
                <a:cs typeface="Times New Roman"/>
              </a:rPr>
              <a:t>(</a:t>
            </a:r>
            <a:r>
              <a:rPr sz="2800" b="1" i="1" spc="-5" dirty="0">
                <a:solidFill>
                  <a:srgbClr val="000098"/>
                </a:solidFill>
                <a:latin typeface="Times New Roman"/>
                <a:cs typeface="Times New Roman"/>
              </a:rPr>
              <a:t>vdW_Exact/</a:t>
            </a:r>
            <a:r>
              <a:rPr sz="2800" b="1" i="1" spc="-30" dirty="0">
                <a:solidFill>
                  <a:srgbClr val="000098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000098"/>
                </a:solidFill>
                <a:latin typeface="Times New Roman"/>
                <a:cs typeface="Times New Roman"/>
              </a:rPr>
              <a:t>Grid_Soft</a:t>
            </a:r>
            <a:r>
              <a:rPr sz="2800" b="1" spc="-5" dirty="0">
                <a:solidFill>
                  <a:srgbClr val="053CE8"/>
                </a:solidFill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 marL="1515110">
              <a:lnSpc>
                <a:spcPct val="100000"/>
              </a:lnSpc>
              <a:spcBef>
                <a:spcPts val="700"/>
              </a:spcBef>
            </a:pPr>
            <a:r>
              <a:rPr sz="2800" b="1" dirty="0">
                <a:solidFill>
                  <a:srgbClr val="053CE8"/>
                </a:solidFill>
                <a:latin typeface="Times New Roman"/>
                <a:cs typeface="Times New Roman"/>
              </a:rPr>
              <a:t>+ y</a:t>
            </a:r>
            <a:r>
              <a:rPr sz="2800" b="1" spc="-15" dirty="0">
                <a:solidFill>
                  <a:srgbClr val="053CE8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53CE8"/>
                </a:solidFill>
                <a:latin typeface="Times New Roman"/>
                <a:cs typeface="Times New Roman"/>
              </a:rPr>
              <a:t>(</a:t>
            </a:r>
            <a:r>
              <a:rPr sz="2800" b="1" i="1" dirty="0">
                <a:solidFill>
                  <a:srgbClr val="000098"/>
                </a:solidFill>
                <a:latin typeface="Times New Roman"/>
                <a:cs typeface="Times New Roman"/>
              </a:rPr>
              <a:t>C+_pol</a:t>
            </a:r>
            <a:r>
              <a:rPr sz="2800" b="1" dirty="0">
                <a:solidFill>
                  <a:srgbClr val="053CE8"/>
                </a:solidFill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 marL="1513840">
              <a:lnSpc>
                <a:spcPct val="100000"/>
              </a:lnSpc>
              <a:spcBef>
                <a:spcPts val="690"/>
              </a:spcBef>
            </a:pPr>
            <a:r>
              <a:rPr sz="2800" b="1" dirty="0">
                <a:solidFill>
                  <a:srgbClr val="053CE8"/>
                </a:solidFill>
                <a:latin typeface="Times New Roman"/>
                <a:cs typeface="Times New Roman"/>
              </a:rPr>
              <a:t>– z (</a:t>
            </a:r>
            <a:r>
              <a:rPr sz="2800" b="1" i="1" dirty="0">
                <a:solidFill>
                  <a:srgbClr val="000098"/>
                </a:solidFill>
                <a:latin typeface="Times New Roman"/>
                <a:cs typeface="Times New Roman"/>
              </a:rPr>
              <a:t>Totpol^</a:t>
            </a:r>
            <a:r>
              <a:rPr sz="2800" b="1" i="1" spc="-30" dirty="0">
                <a:solidFill>
                  <a:srgbClr val="000098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000098"/>
                </a:solidFill>
                <a:latin typeface="Times New Roman"/>
                <a:cs typeface="Times New Roman"/>
              </a:rPr>
              <a:t>2</a:t>
            </a:r>
            <a:r>
              <a:rPr sz="2800" b="1" spc="-5" dirty="0">
                <a:solidFill>
                  <a:srgbClr val="053CE8"/>
                </a:solidFill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100">
              <a:latin typeface="Times New Roman"/>
              <a:cs typeface="Times New Roman"/>
            </a:endParaRPr>
          </a:p>
          <a:p>
            <a:pPr marL="226060" indent="-21336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  <a:tabLst>
                <a:tab pos="226060" algn="l"/>
              </a:tabLst>
            </a:pPr>
            <a:r>
              <a:rPr sz="2800" b="1" i="1" spc="-5" dirty="0">
                <a:solidFill>
                  <a:srgbClr val="3C0079"/>
                </a:solidFill>
                <a:latin typeface="Times New Roman"/>
                <a:cs typeface="Times New Roman"/>
              </a:rPr>
              <a:t>vdW </a:t>
            </a:r>
            <a:r>
              <a:rPr sz="2800" b="1" dirty="0">
                <a:latin typeface="Times New Roman"/>
                <a:cs typeface="Times New Roman"/>
              </a:rPr>
              <a:t>= </a:t>
            </a:r>
            <a:r>
              <a:rPr sz="2800" spc="-5" dirty="0">
                <a:latin typeface="Times New Roman"/>
                <a:cs typeface="Times New Roman"/>
              </a:rPr>
              <a:t>softened Lennard-Jones </a:t>
            </a:r>
            <a:r>
              <a:rPr sz="2800" dirty="0">
                <a:latin typeface="Times New Roman"/>
                <a:cs typeface="Times New Roman"/>
              </a:rPr>
              <a:t>6-9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potential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90"/>
              </a:spcBef>
              <a:buClr>
                <a:srgbClr val="000000"/>
              </a:buClr>
              <a:buFont typeface="Times New Roman"/>
              <a:buChar char="•"/>
              <a:tabLst>
                <a:tab pos="226060" algn="l"/>
              </a:tabLst>
            </a:pPr>
            <a:r>
              <a:rPr sz="2800" b="1" i="1" dirty="0">
                <a:solidFill>
                  <a:srgbClr val="3C0079"/>
                </a:solidFill>
                <a:latin typeface="Times New Roman"/>
                <a:cs typeface="Times New Roman"/>
              </a:rPr>
              <a:t>C+_pol </a:t>
            </a:r>
            <a:r>
              <a:rPr sz="2800" b="1" dirty="0">
                <a:latin typeface="Times New Roman"/>
                <a:cs typeface="Times New Roman"/>
              </a:rPr>
              <a:t>= </a:t>
            </a:r>
            <a:r>
              <a:rPr sz="2800" dirty="0">
                <a:latin typeface="Times New Roman"/>
                <a:cs typeface="Times New Roman"/>
              </a:rPr>
              <a:t>buried polar </a:t>
            </a:r>
            <a:r>
              <a:rPr sz="2800" spc="-5" dirty="0">
                <a:latin typeface="Times New Roman"/>
                <a:cs typeface="Times New Roman"/>
              </a:rPr>
              <a:t>surface area </a:t>
            </a:r>
            <a:r>
              <a:rPr sz="2800" dirty="0">
                <a:latin typeface="Times New Roman"/>
                <a:cs typeface="Times New Roman"/>
              </a:rPr>
              <a:t>involved in </a:t>
            </a:r>
            <a:r>
              <a:rPr sz="2800" spc="-5" dirty="0">
                <a:latin typeface="Times New Roman"/>
                <a:cs typeface="Times New Roman"/>
              </a:rPr>
              <a:t>attractive  </a:t>
            </a:r>
            <a:r>
              <a:rPr sz="2800" dirty="0">
                <a:latin typeface="Times New Roman"/>
                <a:cs typeface="Times New Roman"/>
              </a:rPr>
              <a:t>ligand-protein</a:t>
            </a:r>
            <a:r>
              <a:rPr sz="2800" spc="-5" dirty="0">
                <a:latin typeface="Times New Roman"/>
                <a:cs typeface="Times New Roman"/>
              </a:rPr>
              <a:t> interactions</a:t>
            </a:r>
            <a:endParaRPr sz="2800">
              <a:latin typeface="Times New Roman"/>
              <a:cs typeface="Times New Roman"/>
            </a:endParaRPr>
          </a:p>
          <a:p>
            <a:pPr marL="12700" marR="349885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pos="226060" algn="l"/>
              </a:tabLst>
            </a:pPr>
            <a:r>
              <a:rPr sz="2800" b="1" i="1" dirty="0">
                <a:solidFill>
                  <a:srgbClr val="3C0079"/>
                </a:solidFill>
                <a:latin typeface="Times New Roman"/>
                <a:cs typeface="Times New Roman"/>
              </a:rPr>
              <a:t>Totpol^ 2 </a:t>
            </a:r>
            <a:r>
              <a:rPr sz="2800" b="1" dirty="0">
                <a:latin typeface="Times New Roman"/>
                <a:cs typeface="Times New Roman"/>
              </a:rPr>
              <a:t>= </a:t>
            </a:r>
            <a:r>
              <a:rPr sz="2800" dirty="0">
                <a:latin typeface="Times New Roman"/>
                <a:cs typeface="Times New Roman"/>
              </a:rPr>
              <a:t>buried </a:t>
            </a:r>
            <a:r>
              <a:rPr sz="2800" spc="-5" dirty="0">
                <a:latin typeface="Times New Roman"/>
                <a:cs typeface="Times New Roman"/>
              </a:rPr>
              <a:t>polar surface area </a:t>
            </a:r>
            <a:r>
              <a:rPr sz="2800" dirty="0">
                <a:latin typeface="Times New Roman"/>
                <a:cs typeface="Times New Roman"/>
              </a:rPr>
              <a:t>involved in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both  </a:t>
            </a:r>
            <a:r>
              <a:rPr sz="2800" spc="-5" dirty="0">
                <a:latin typeface="Times New Roman"/>
                <a:cs typeface="Times New Roman"/>
              </a:rPr>
              <a:t>attractive and </a:t>
            </a:r>
            <a:r>
              <a:rPr sz="2800" dirty="0">
                <a:latin typeface="Times New Roman"/>
                <a:cs typeface="Times New Roman"/>
              </a:rPr>
              <a:t>repulsive protein-ligand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interactions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880" y="54610"/>
            <a:ext cx="6492875" cy="155194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spc="-5" dirty="0"/>
              <a:t>3D-QSAR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CYP450</a:t>
            </a:r>
            <a:r>
              <a:rPr sz="3825" baseline="-23965" dirty="0"/>
              <a:t>cam</a:t>
            </a:r>
            <a:endParaRPr sz="3825" baseline="-23965"/>
          </a:p>
          <a:p>
            <a:pPr algn="ctr">
              <a:lnSpc>
                <a:spcPct val="100000"/>
              </a:lnSpc>
              <a:spcBef>
                <a:spcPts val="730"/>
              </a:spcBef>
            </a:pPr>
            <a:r>
              <a:rPr spc="-5" dirty="0"/>
              <a:t>with </a:t>
            </a:r>
            <a:r>
              <a:rPr dirty="0"/>
              <a:t>DOCK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870" y="1826259"/>
            <a:ext cx="8408670" cy="38442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b="1" dirty="0">
                <a:solidFill>
                  <a:srgbClr val="6600CC"/>
                </a:solidFill>
                <a:latin typeface="Times New Roman"/>
                <a:cs typeface="Times New Roman"/>
              </a:rPr>
              <a:t>Goal: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ts val="3829"/>
              </a:lnSpc>
              <a:spcBef>
                <a:spcPts val="935"/>
              </a:spcBef>
              <a:buChar char="•"/>
              <a:tabLst>
                <a:tab pos="256540" algn="l"/>
              </a:tabLst>
            </a:pPr>
            <a:r>
              <a:rPr sz="3200" dirty="0">
                <a:latin typeface="Times New Roman"/>
                <a:cs typeface="Times New Roman"/>
              </a:rPr>
              <a:t>Test the ability of DOCK to discriminate between  substrates and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non-substrates.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3200" b="1" dirty="0">
                <a:solidFill>
                  <a:srgbClr val="6600CC"/>
                </a:solidFill>
                <a:latin typeface="Times New Roman"/>
                <a:cs typeface="Times New Roman"/>
              </a:rPr>
              <a:t>Assumption:</a:t>
            </a:r>
            <a:endParaRPr sz="3200">
              <a:latin typeface="Times New Roman"/>
              <a:cs typeface="Times New Roman"/>
            </a:endParaRPr>
          </a:p>
          <a:p>
            <a:pPr marL="12700" marR="259079">
              <a:lnSpc>
                <a:spcPct val="100000"/>
              </a:lnSpc>
              <a:spcBef>
                <a:spcPts val="800"/>
              </a:spcBef>
              <a:buChar char="•"/>
              <a:tabLst>
                <a:tab pos="256540" algn="l"/>
              </a:tabLst>
            </a:pPr>
            <a:r>
              <a:rPr sz="3200" dirty="0">
                <a:latin typeface="Times New Roman"/>
                <a:cs typeface="Times New Roman"/>
              </a:rPr>
              <a:t>Non-substrate candidate is a </a:t>
            </a:r>
            <a:r>
              <a:rPr sz="3200" spc="5" dirty="0">
                <a:latin typeface="Times New Roman"/>
                <a:cs typeface="Times New Roman"/>
              </a:rPr>
              <a:t>compound </a:t>
            </a:r>
            <a:r>
              <a:rPr sz="3200" dirty="0">
                <a:latin typeface="Times New Roman"/>
                <a:cs typeface="Times New Roman"/>
              </a:rPr>
              <a:t>that  doesn’t fit to the active </a:t>
            </a:r>
            <a:r>
              <a:rPr sz="3200" spc="-5" dirty="0">
                <a:latin typeface="Times New Roman"/>
                <a:cs typeface="Times New Roman"/>
              </a:rPr>
              <a:t>site </a:t>
            </a:r>
            <a:r>
              <a:rPr sz="3200" dirty="0">
                <a:latin typeface="Times New Roman"/>
                <a:cs typeface="Times New Roman"/>
              </a:rPr>
              <a:t>of CYP, but </a:t>
            </a:r>
            <a:r>
              <a:rPr sz="3200" spc="-5" dirty="0">
                <a:latin typeface="Times New Roman"/>
                <a:cs typeface="Times New Roman"/>
              </a:rPr>
              <a:t>fits </a:t>
            </a:r>
            <a:r>
              <a:rPr sz="3200" dirty="0">
                <a:latin typeface="Times New Roman"/>
                <a:cs typeface="Times New Roman"/>
              </a:rPr>
              <a:t>to the  site of </a:t>
            </a:r>
            <a:r>
              <a:rPr sz="3200" spc="-5" dirty="0">
                <a:latin typeface="Times New Roman"/>
                <a:cs typeface="Times New Roman"/>
              </a:rPr>
              <a:t>it’s </a:t>
            </a:r>
            <a:r>
              <a:rPr sz="3200" dirty="0">
                <a:latin typeface="Times New Roman"/>
                <a:cs typeface="Times New Roman"/>
              </a:rPr>
              <a:t>L244A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mutant.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5029" y="528320"/>
            <a:ext cx="2313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M</a:t>
            </a:r>
            <a:r>
              <a:rPr spc="-5" dirty="0"/>
              <a:t>et</a:t>
            </a:r>
            <a:r>
              <a:rPr spc="10" dirty="0"/>
              <a:t>h</a:t>
            </a:r>
            <a:r>
              <a:rPr spc="-5" dirty="0"/>
              <a:t>o</a:t>
            </a:r>
            <a:r>
              <a:rPr spc="10" dirty="0"/>
              <a:t>d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242570" y="1616710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570" y="2557779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570" y="3500120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2570" y="4441190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9870" y="1518920"/>
            <a:ext cx="8521700" cy="4558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5134" indent="34417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Docking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20,000 compounds to ‘bound’ structure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 </a:t>
            </a:r>
            <a:r>
              <a:rPr sz="2800" spc="-5" dirty="0">
                <a:latin typeface="Times New Roman"/>
                <a:cs typeface="Times New Roman"/>
              </a:rPr>
              <a:t>CYP and </a:t>
            </a:r>
            <a:r>
              <a:rPr sz="2800" dirty="0">
                <a:latin typeface="Times New Roman"/>
                <a:cs typeface="Times New Roman"/>
              </a:rPr>
              <a:t>L244A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mutant.</a:t>
            </a:r>
            <a:endParaRPr sz="2800">
              <a:latin typeface="Times New Roman"/>
              <a:cs typeface="Times New Roman"/>
            </a:endParaRPr>
          </a:p>
          <a:p>
            <a:pPr marL="12700" marR="725170" indent="34417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Times New Roman"/>
                <a:cs typeface="Times New Roman"/>
              </a:rPr>
              <a:t>11 substrate </a:t>
            </a:r>
            <a:r>
              <a:rPr sz="2800" spc="-5" dirty="0">
                <a:latin typeface="Times New Roman"/>
                <a:cs typeface="Times New Roman"/>
              </a:rPr>
              <a:t>candidates were selected </a:t>
            </a:r>
            <a:r>
              <a:rPr sz="2800" dirty="0">
                <a:latin typeface="Times New Roman"/>
                <a:cs typeface="Times New Roman"/>
              </a:rPr>
              <a:t>from 500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high  </a:t>
            </a:r>
            <a:r>
              <a:rPr sz="2800" spc="-5" dirty="0">
                <a:latin typeface="Times New Roman"/>
                <a:cs typeface="Times New Roman"/>
              </a:rPr>
              <a:t>scoring </a:t>
            </a:r>
            <a:r>
              <a:rPr sz="2800" dirty="0">
                <a:latin typeface="Times New Roman"/>
                <a:cs typeface="Times New Roman"/>
              </a:rPr>
              <a:t>compounds for</a:t>
            </a:r>
            <a:r>
              <a:rPr sz="2800" spc="-5" dirty="0">
                <a:latin typeface="Times New Roman"/>
                <a:cs typeface="Times New Roman"/>
              </a:rPr>
              <a:t> CYP.</a:t>
            </a:r>
            <a:endParaRPr sz="2800">
              <a:latin typeface="Times New Roman"/>
              <a:cs typeface="Times New Roman"/>
            </a:endParaRPr>
          </a:p>
          <a:p>
            <a:pPr marL="12700" marR="1348105" indent="344170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Times New Roman"/>
                <a:cs typeface="Times New Roman"/>
              </a:rPr>
              <a:t>6 non-substrate </a:t>
            </a:r>
            <a:r>
              <a:rPr sz="2800" spc="-5" dirty="0">
                <a:latin typeface="Times New Roman"/>
                <a:cs typeface="Times New Roman"/>
              </a:rPr>
              <a:t>candidates were selected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 </a:t>
            </a:r>
            <a:r>
              <a:rPr sz="2800" spc="-5" dirty="0">
                <a:latin typeface="Times New Roman"/>
                <a:cs typeface="Times New Roman"/>
              </a:rPr>
              <a:t>difference list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L244A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CYP.</a:t>
            </a:r>
            <a:endParaRPr sz="2800">
              <a:latin typeface="Times New Roman"/>
              <a:cs typeface="Times New Roman"/>
            </a:endParaRPr>
          </a:p>
          <a:p>
            <a:pPr marL="12700" marR="5080" indent="34417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Times New Roman"/>
                <a:cs typeface="Times New Roman"/>
              </a:rPr>
              <a:t>Optimization </a:t>
            </a:r>
            <a:r>
              <a:rPr sz="2800" dirty="0">
                <a:latin typeface="Times New Roman"/>
                <a:cs typeface="Times New Roman"/>
              </a:rPr>
              <a:t>of compounds 3D structures </a:t>
            </a:r>
            <a:r>
              <a:rPr sz="2800" spc="5" dirty="0">
                <a:latin typeface="Times New Roman"/>
                <a:cs typeface="Times New Roman"/>
              </a:rPr>
              <a:t>by </a:t>
            </a:r>
            <a:r>
              <a:rPr sz="2800" spc="-10" dirty="0">
                <a:latin typeface="Times New Roman"/>
                <a:cs typeface="Times New Roman"/>
              </a:rPr>
              <a:t>SYBYL  </a:t>
            </a:r>
            <a:r>
              <a:rPr sz="2800" spc="-5" dirty="0">
                <a:latin typeface="Times New Roman"/>
                <a:cs typeface="Times New Roman"/>
              </a:rPr>
              <a:t>molecular mechanics </a:t>
            </a:r>
            <a:r>
              <a:rPr sz="2800" dirty="0">
                <a:latin typeface="Times New Roman"/>
                <a:cs typeface="Times New Roman"/>
              </a:rPr>
              <a:t>program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re-docking.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dirty="0">
                <a:latin typeface="Times New Roman"/>
                <a:cs typeface="Times New Roman"/>
              </a:rPr>
              <a:t>a result 2  compounds move from </a:t>
            </a:r>
            <a:r>
              <a:rPr sz="2800" spc="-5" dirty="0">
                <a:latin typeface="Times New Roman"/>
                <a:cs typeface="Times New Roman"/>
              </a:rPr>
              <a:t>“non-substrate” </a:t>
            </a:r>
            <a:r>
              <a:rPr sz="2800" dirty="0">
                <a:latin typeface="Times New Roman"/>
                <a:cs typeface="Times New Roman"/>
              </a:rPr>
              <a:t>list to </a:t>
            </a:r>
            <a:r>
              <a:rPr sz="2800" spc="-5" dirty="0">
                <a:latin typeface="Times New Roman"/>
                <a:cs typeface="Times New Roman"/>
              </a:rPr>
              <a:t>“substrate”  list and </a:t>
            </a:r>
            <a:r>
              <a:rPr sz="2800" dirty="0">
                <a:latin typeface="Times New Roman"/>
                <a:cs typeface="Times New Roman"/>
              </a:rPr>
              <a:t>one in the opposite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direction.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5029" y="528320"/>
            <a:ext cx="48533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Prediction</a:t>
            </a:r>
            <a:r>
              <a:rPr spc="-85" dirty="0"/>
              <a:t> </a:t>
            </a:r>
            <a:r>
              <a:rPr dirty="0"/>
              <a:t>Results</a:t>
            </a:r>
          </a:p>
        </p:txBody>
      </p:sp>
      <p:sp>
        <p:nvSpPr>
          <p:cNvPr id="3" name="object 3"/>
          <p:cNvSpPr/>
          <p:nvPr/>
        </p:nvSpPr>
        <p:spPr>
          <a:xfrm>
            <a:off x="242570" y="1807210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570" y="2749550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570" y="3690620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9870" y="1710690"/>
            <a:ext cx="8321675" cy="318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244" indent="34417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All </a:t>
            </a:r>
            <a:r>
              <a:rPr sz="2800" dirty="0">
                <a:latin typeface="Times New Roman"/>
                <a:cs typeface="Times New Roman"/>
              </a:rPr>
              <a:t>compounds </a:t>
            </a:r>
            <a:r>
              <a:rPr sz="2800" spc="-5" dirty="0">
                <a:latin typeface="Times New Roman"/>
                <a:cs typeface="Times New Roman"/>
              </a:rPr>
              <a:t>predicted as “non-substrates” shown </a:t>
            </a:r>
            <a:r>
              <a:rPr sz="2800" spc="5" dirty="0">
                <a:latin typeface="Times New Roman"/>
                <a:cs typeface="Times New Roman"/>
              </a:rPr>
              <a:t>no  </a:t>
            </a:r>
            <a:r>
              <a:rPr sz="2800" dirty="0">
                <a:latin typeface="Times New Roman"/>
                <a:cs typeface="Times New Roman"/>
              </a:rPr>
              <a:t>biological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activity.</a:t>
            </a:r>
            <a:endParaRPr sz="2800">
              <a:latin typeface="Times New Roman"/>
              <a:cs typeface="Times New Roman"/>
            </a:endParaRPr>
          </a:p>
          <a:p>
            <a:pPr marL="12700" marR="516255" indent="344170">
              <a:lnSpc>
                <a:spcPts val="3350"/>
              </a:lnSpc>
              <a:spcBef>
                <a:spcPts val="820"/>
              </a:spcBef>
            </a:pPr>
            <a:r>
              <a:rPr sz="2800" dirty="0">
                <a:latin typeface="Times New Roman"/>
                <a:cs typeface="Times New Roman"/>
              </a:rPr>
              <a:t>4 of the </a:t>
            </a:r>
            <a:r>
              <a:rPr sz="2800" spc="5" dirty="0">
                <a:latin typeface="Times New Roman"/>
                <a:cs typeface="Times New Roman"/>
              </a:rPr>
              <a:t>11 </a:t>
            </a:r>
            <a:r>
              <a:rPr sz="2800" spc="-5" dirty="0">
                <a:latin typeface="Times New Roman"/>
                <a:cs typeface="Times New Roman"/>
              </a:rPr>
              <a:t>molecules predicted as “substrates” were  </a:t>
            </a:r>
            <a:r>
              <a:rPr sz="2800" dirty="0">
                <a:latin typeface="Times New Roman"/>
                <a:cs typeface="Times New Roman"/>
              </a:rPr>
              <a:t>found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dirty="0">
                <a:latin typeface="Times New Roman"/>
                <a:cs typeface="Times New Roman"/>
              </a:rPr>
              <a:t>non-substrates.</a:t>
            </a:r>
            <a:endParaRPr sz="2800">
              <a:latin typeface="Times New Roman"/>
              <a:cs typeface="Times New Roman"/>
            </a:endParaRPr>
          </a:p>
          <a:p>
            <a:pPr marL="12700" marR="5080" indent="344170">
              <a:lnSpc>
                <a:spcPct val="100000"/>
              </a:lnSpc>
              <a:spcBef>
                <a:spcPts val="590"/>
              </a:spcBef>
            </a:pPr>
            <a:r>
              <a:rPr sz="2800" spc="-5" dirty="0">
                <a:latin typeface="Times New Roman"/>
                <a:cs typeface="Times New Roman"/>
              </a:rPr>
              <a:t>The predictions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DOCK </a:t>
            </a:r>
            <a:r>
              <a:rPr sz="2800" spc="-5" dirty="0">
                <a:latin typeface="Times New Roman"/>
                <a:cs typeface="Times New Roman"/>
              </a:rPr>
              <a:t>are sensitive </a:t>
            </a:r>
            <a:r>
              <a:rPr sz="2800" dirty="0">
                <a:latin typeface="Times New Roman"/>
                <a:cs typeface="Times New Roman"/>
              </a:rPr>
              <a:t>to the </a:t>
            </a:r>
            <a:r>
              <a:rPr sz="2800" spc="-5" dirty="0">
                <a:latin typeface="Times New Roman"/>
                <a:cs typeface="Times New Roman"/>
              </a:rPr>
              <a:t>parameter 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minimum distance allowed between an atom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spc="-5" dirty="0">
                <a:latin typeface="Times New Roman"/>
                <a:cs typeface="Times New Roman"/>
              </a:rPr>
              <a:t>ligand and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receptor (penetration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constrains).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5029" y="528320"/>
            <a:ext cx="48533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Prediction</a:t>
            </a:r>
            <a:r>
              <a:rPr spc="-85" dirty="0"/>
              <a:t> </a:t>
            </a:r>
            <a:r>
              <a:rPr dirty="0"/>
              <a:t>Results</a:t>
            </a:r>
          </a:p>
        </p:txBody>
      </p:sp>
      <p:sp>
        <p:nvSpPr>
          <p:cNvPr id="3" name="object 3"/>
          <p:cNvSpPr/>
          <p:nvPr/>
        </p:nvSpPr>
        <p:spPr>
          <a:xfrm>
            <a:off x="971035" y="1968312"/>
            <a:ext cx="7389340" cy="4122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1810" y="375920"/>
            <a:ext cx="30403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69" y="116205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•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0369" y="1177290"/>
            <a:ext cx="8570595" cy="558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256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Cruciani </a:t>
            </a:r>
            <a:r>
              <a:rPr sz="2000" dirty="0">
                <a:latin typeface="Times New Roman"/>
                <a:cs typeface="Times New Roman"/>
              </a:rPr>
              <a:t>et </a:t>
            </a:r>
            <a:r>
              <a:rPr sz="2000" spc="-5" dirty="0">
                <a:latin typeface="Times New Roman"/>
                <a:cs typeface="Times New Roman"/>
              </a:rPr>
              <a:t>al., Molecular fields in quantitative </a:t>
            </a:r>
            <a:r>
              <a:rPr sz="2000" dirty="0">
                <a:latin typeface="Times New Roman"/>
                <a:cs typeface="Times New Roman"/>
              </a:rPr>
              <a:t>structure-permeation relationships:  the </a:t>
            </a:r>
            <a:r>
              <a:rPr sz="2000" b="1" dirty="0">
                <a:latin typeface="Times New Roman"/>
                <a:cs typeface="Times New Roman"/>
              </a:rPr>
              <a:t>VolSurf </a:t>
            </a:r>
            <a:r>
              <a:rPr sz="2000" dirty="0">
                <a:latin typeface="Times New Roman"/>
                <a:cs typeface="Times New Roman"/>
              </a:rPr>
              <a:t>approach, J. Mol. </a:t>
            </a:r>
            <a:r>
              <a:rPr sz="2000" spc="-5" dirty="0">
                <a:latin typeface="Times New Roman"/>
                <a:cs typeface="Times New Roman"/>
              </a:rPr>
              <a:t>Struct. </a:t>
            </a:r>
            <a:r>
              <a:rPr sz="2000" dirty="0">
                <a:latin typeface="Times New Roman"/>
                <a:cs typeface="Times New Roman"/>
              </a:rPr>
              <a:t>(Theochem), </a:t>
            </a:r>
            <a:r>
              <a:rPr sz="2000" spc="5" dirty="0">
                <a:latin typeface="Times New Roman"/>
                <a:cs typeface="Times New Roman"/>
              </a:rPr>
              <a:t>2000,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503:17-30</a:t>
            </a:r>
            <a:endParaRPr sz="2000">
              <a:latin typeface="Times New Roman"/>
              <a:cs typeface="Times New Roman"/>
            </a:endParaRPr>
          </a:p>
          <a:p>
            <a:pPr marL="12700" marR="27305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Times New Roman"/>
                <a:cs typeface="Times New Roman"/>
              </a:rPr>
              <a:t>Cramer </a:t>
            </a:r>
            <a:r>
              <a:rPr sz="2000" dirty="0">
                <a:latin typeface="Times New Roman"/>
                <a:cs typeface="Times New Roman"/>
              </a:rPr>
              <a:t>et </a:t>
            </a:r>
            <a:r>
              <a:rPr sz="2000" spc="-5" dirty="0">
                <a:latin typeface="Times New Roman"/>
                <a:cs typeface="Times New Roman"/>
              </a:rPr>
              <a:t>al.,Comparative Molecular Field </a:t>
            </a:r>
            <a:r>
              <a:rPr sz="2000" dirty="0">
                <a:latin typeface="Times New Roman"/>
                <a:cs typeface="Times New Roman"/>
              </a:rPr>
              <a:t>Analysis (</a:t>
            </a:r>
            <a:r>
              <a:rPr sz="2000" b="1" dirty="0">
                <a:latin typeface="Times New Roman"/>
                <a:cs typeface="Times New Roman"/>
              </a:rPr>
              <a:t>CoMFA</a:t>
            </a:r>
            <a:r>
              <a:rPr sz="2000" dirty="0">
                <a:latin typeface="Times New Roman"/>
                <a:cs typeface="Times New Roman"/>
              </a:rPr>
              <a:t>). </a:t>
            </a:r>
            <a:r>
              <a:rPr sz="2000" spc="5" dirty="0">
                <a:latin typeface="Times New Roman"/>
                <a:cs typeface="Times New Roman"/>
              </a:rPr>
              <a:t>1. </a:t>
            </a:r>
            <a:r>
              <a:rPr sz="2000" spc="-5" dirty="0">
                <a:latin typeface="Times New Roman"/>
                <a:cs typeface="Times New Roman"/>
              </a:rPr>
              <a:t>Effect </a:t>
            </a:r>
            <a:r>
              <a:rPr sz="2000" dirty="0">
                <a:latin typeface="Times New Roman"/>
                <a:cs typeface="Times New Roman"/>
              </a:rPr>
              <a:t>of shape  </a:t>
            </a:r>
            <a:r>
              <a:rPr sz="2000" spc="5" dirty="0">
                <a:latin typeface="Times New Roman"/>
                <a:cs typeface="Times New Roman"/>
              </a:rPr>
              <a:t>on </a:t>
            </a:r>
            <a:r>
              <a:rPr sz="2000" dirty="0">
                <a:latin typeface="Times New Roman"/>
                <a:cs typeface="Times New Roman"/>
              </a:rPr>
              <a:t>Binding </a:t>
            </a:r>
            <a:r>
              <a:rPr sz="2000" spc="5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steroids </a:t>
            </a:r>
            <a:r>
              <a:rPr sz="2000" spc="-5" dirty="0">
                <a:latin typeface="Times New Roman"/>
                <a:cs typeface="Times New Roman"/>
              </a:rPr>
              <a:t>to Carrier </a:t>
            </a:r>
            <a:r>
              <a:rPr sz="2000" dirty="0">
                <a:latin typeface="Times New Roman"/>
                <a:cs typeface="Times New Roman"/>
              </a:rPr>
              <a:t>proteins, J. Am. </a:t>
            </a:r>
            <a:r>
              <a:rPr sz="2000" spc="-5" dirty="0">
                <a:latin typeface="Times New Roman"/>
                <a:cs typeface="Times New Roman"/>
              </a:rPr>
              <a:t>Chem. </a:t>
            </a:r>
            <a:r>
              <a:rPr sz="2000" dirty="0">
                <a:latin typeface="Times New Roman"/>
                <a:cs typeface="Times New Roman"/>
              </a:rPr>
              <a:t>Soc. </a:t>
            </a:r>
            <a:r>
              <a:rPr sz="2000" spc="5" dirty="0">
                <a:latin typeface="Times New Roman"/>
                <a:cs typeface="Times New Roman"/>
              </a:rPr>
              <a:t>1988,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110:5959-5967</a:t>
            </a:r>
            <a:endParaRPr sz="2000">
              <a:latin typeface="Times New Roman"/>
              <a:cs typeface="Times New Roman"/>
            </a:endParaRPr>
          </a:p>
          <a:p>
            <a:pPr marL="12700" marR="112395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Times New Roman"/>
                <a:cs typeface="Times New Roman"/>
              </a:rPr>
              <a:t>Ekins et </a:t>
            </a:r>
            <a:r>
              <a:rPr sz="2000" spc="-5" dirty="0">
                <a:latin typeface="Times New Roman"/>
                <a:cs typeface="Times New Roman"/>
              </a:rPr>
              <a:t>al., </a:t>
            </a:r>
            <a:r>
              <a:rPr sz="2000" dirty="0">
                <a:latin typeface="Times New Roman"/>
                <a:cs typeface="Times New Roman"/>
              </a:rPr>
              <a:t>Progress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predicting human ADME parameters in </a:t>
            </a:r>
            <a:r>
              <a:rPr sz="2000" spc="-5" dirty="0">
                <a:latin typeface="Times New Roman"/>
                <a:cs typeface="Times New Roman"/>
              </a:rPr>
              <a:t>silico, </a:t>
            </a:r>
            <a:r>
              <a:rPr sz="2000" dirty="0">
                <a:latin typeface="Times New Roman"/>
                <a:cs typeface="Times New Roman"/>
              </a:rPr>
              <a:t>J.  Pharmacological and Toxicological Methods </a:t>
            </a:r>
            <a:r>
              <a:rPr sz="2000" spc="5" dirty="0">
                <a:latin typeface="Times New Roman"/>
                <a:cs typeface="Times New Roman"/>
              </a:rPr>
              <a:t>2000,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44:251-272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Times New Roman"/>
                <a:cs typeface="Times New Roman"/>
              </a:rPr>
              <a:t>De Voss et </a:t>
            </a:r>
            <a:r>
              <a:rPr sz="2000" spc="-5" dirty="0">
                <a:latin typeface="Times New Roman"/>
                <a:cs typeface="Times New Roman"/>
              </a:rPr>
              <a:t>al., </a:t>
            </a:r>
            <a:r>
              <a:rPr sz="2000" dirty="0">
                <a:latin typeface="Times New Roman"/>
                <a:cs typeface="Times New Roman"/>
              </a:rPr>
              <a:t>Substrate Docking Algorithms and </a:t>
            </a:r>
            <a:r>
              <a:rPr sz="2000" spc="-5" dirty="0">
                <a:latin typeface="Times New Roman"/>
                <a:cs typeface="Times New Roman"/>
              </a:rPr>
              <a:t>Prediction </a:t>
            </a:r>
            <a:r>
              <a:rPr sz="2000" spc="5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Substrate  Specifity </a:t>
            </a:r>
            <a:r>
              <a:rPr sz="2000" dirty="0">
                <a:latin typeface="Times New Roman"/>
                <a:cs typeface="Times New Roman"/>
              </a:rPr>
              <a:t>of Cytochrome P450cam and </a:t>
            </a:r>
            <a:r>
              <a:rPr sz="2000" spc="-10" dirty="0">
                <a:latin typeface="Times New Roman"/>
                <a:cs typeface="Times New Roman"/>
              </a:rPr>
              <a:t>its </a:t>
            </a:r>
            <a:r>
              <a:rPr sz="2000" dirty="0">
                <a:latin typeface="Times New Roman"/>
                <a:cs typeface="Times New Roman"/>
              </a:rPr>
              <a:t>L244A </a:t>
            </a:r>
            <a:r>
              <a:rPr sz="2000" spc="-5" dirty="0">
                <a:latin typeface="Times New Roman"/>
                <a:cs typeface="Times New Roman"/>
              </a:rPr>
              <a:t>Mutant, </a:t>
            </a:r>
            <a:r>
              <a:rPr sz="2000" dirty="0">
                <a:latin typeface="Times New Roman"/>
                <a:cs typeface="Times New Roman"/>
              </a:rPr>
              <a:t>J. Am. Chem. Soc. </a:t>
            </a:r>
            <a:r>
              <a:rPr sz="2000" spc="5" dirty="0">
                <a:latin typeface="Times New Roman"/>
                <a:cs typeface="Times New Roman"/>
              </a:rPr>
              <a:t>1997,  119:5489-5498</a:t>
            </a:r>
            <a:endParaRPr sz="2000">
              <a:latin typeface="Times New Roman"/>
              <a:cs typeface="Times New Roman"/>
            </a:endParaRPr>
          </a:p>
          <a:p>
            <a:pPr marL="12700" marR="876300">
              <a:lnSpc>
                <a:spcPct val="100000"/>
              </a:lnSpc>
              <a:spcBef>
                <a:spcPts val="509"/>
              </a:spcBef>
            </a:pPr>
            <a:r>
              <a:rPr sz="2000" dirty="0">
                <a:latin typeface="Times New Roman"/>
                <a:cs typeface="Times New Roman"/>
              </a:rPr>
              <a:t>Ekins et </a:t>
            </a:r>
            <a:r>
              <a:rPr sz="2000" spc="-5" dirty="0">
                <a:latin typeface="Times New Roman"/>
                <a:cs typeface="Times New Roman"/>
              </a:rPr>
              <a:t>al., </a:t>
            </a:r>
            <a:r>
              <a:rPr sz="2000" dirty="0">
                <a:latin typeface="Times New Roman"/>
                <a:cs typeface="Times New Roman"/>
              </a:rPr>
              <a:t>Three-Dimensional Quantative Structure </a:t>
            </a:r>
            <a:r>
              <a:rPr sz="2000" spc="-5" dirty="0">
                <a:latin typeface="Times New Roman"/>
                <a:cs typeface="Times New Roman"/>
              </a:rPr>
              <a:t>Activity Relationship  </a:t>
            </a:r>
            <a:r>
              <a:rPr sz="2000" dirty="0">
                <a:latin typeface="Times New Roman"/>
                <a:cs typeface="Times New Roman"/>
              </a:rPr>
              <a:t>Analyses of </a:t>
            </a:r>
            <a:r>
              <a:rPr sz="2000" spc="-5" dirty="0">
                <a:latin typeface="Times New Roman"/>
                <a:cs typeface="Times New Roman"/>
              </a:rPr>
              <a:t>Substrates </a:t>
            </a:r>
            <a:r>
              <a:rPr sz="2000" dirty="0">
                <a:latin typeface="Times New Roman"/>
                <a:cs typeface="Times New Roman"/>
              </a:rPr>
              <a:t>for CYP2B6, J. Pharmacology and </a:t>
            </a:r>
            <a:r>
              <a:rPr sz="2000" spc="-5" dirty="0">
                <a:latin typeface="Times New Roman"/>
                <a:cs typeface="Times New Roman"/>
              </a:rPr>
              <a:t>Experimental  Therapeutics, </a:t>
            </a:r>
            <a:r>
              <a:rPr sz="2000" spc="5" dirty="0">
                <a:latin typeface="Times New Roman"/>
                <a:cs typeface="Times New Roman"/>
              </a:rPr>
              <a:t>1999,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288:21-29</a:t>
            </a:r>
            <a:endParaRPr sz="2000">
              <a:latin typeface="Times New Roman"/>
              <a:cs typeface="Times New Roman"/>
            </a:endParaRPr>
          </a:p>
          <a:p>
            <a:pPr marL="12700" marR="6731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Times New Roman"/>
                <a:cs typeface="Times New Roman"/>
              </a:rPr>
              <a:t>Ekins et </a:t>
            </a:r>
            <a:r>
              <a:rPr sz="2000" spc="-5" dirty="0">
                <a:latin typeface="Times New Roman"/>
                <a:cs typeface="Times New Roman"/>
              </a:rPr>
              <a:t>al., </a:t>
            </a:r>
            <a:r>
              <a:rPr sz="2000" dirty="0">
                <a:latin typeface="Times New Roman"/>
                <a:cs typeface="Times New Roman"/>
              </a:rPr>
              <a:t>Three-Dimensional Quantative Structure </a:t>
            </a:r>
            <a:r>
              <a:rPr sz="2000" spc="-5" dirty="0">
                <a:latin typeface="Times New Roman"/>
                <a:cs typeface="Times New Roman"/>
              </a:rPr>
              <a:t>Activity Relationship  </a:t>
            </a:r>
            <a:r>
              <a:rPr sz="2000" dirty="0">
                <a:latin typeface="Times New Roman"/>
                <a:cs typeface="Times New Roman"/>
              </a:rPr>
              <a:t>Analysis </a:t>
            </a:r>
            <a:r>
              <a:rPr sz="2000" spc="5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Cytochrome </a:t>
            </a:r>
            <a:r>
              <a:rPr sz="2000" spc="5" dirty="0">
                <a:latin typeface="Times New Roman"/>
                <a:cs typeface="Times New Roman"/>
              </a:rPr>
              <a:t>P-450 3A4 </a:t>
            </a:r>
            <a:r>
              <a:rPr sz="2000" spc="-5" dirty="0">
                <a:latin typeface="Times New Roman"/>
                <a:cs typeface="Times New Roman"/>
              </a:rPr>
              <a:t>Substrates, </a:t>
            </a:r>
            <a:r>
              <a:rPr sz="2000" dirty="0">
                <a:latin typeface="Times New Roman"/>
                <a:cs typeface="Times New Roman"/>
              </a:rPr>
              <a:t>J. Pharmacology and Experimental  </a:t>
            </a:r>
            <a:r>
              <a:rPr sz="2000" spc="-5" dirty="0">
                <a:latin typeface="Times New Roman"/>
                <a:cs typeface="Times New Roman"/>
              </a:rPr>
              <a:t>Therapeutics, </a:t>
            </a:r>
            <a:r>
              <a:rPr sz="2000" spc="5" dirty="0">
                <a:latin typeface="Times New Roman"/>
                <a:cs typeface="Times New Roman"/>
              </a:rPr>
              <a:t>1999,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291:424-433</a:t>
            </a:r>
            <a:endParaRPr sz="2000">
              <a:latin typeface="Times New Roman"/>
              <a:cs typeface="Times New Roman"/>
            </a:endParaRPr>
          </a:p>
          <a:p>
            <a:pPr marL="12700" marR="30988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Times New Roman"/>
                <a:cs typeface="Times New Roman"/>
              </a:rPr>
              <a:t>Sechenykh et al., Indirect </a:t>
            </a:r>
            <a:r>
              <a:rPr sz="2000" spc="-5" dirty="0">
                <a:latin typeface="Times New Roman"/>
                <a:cs typeface="Times New Roman"/>
              </a:rPr>
              <a:t>estimation </a:t>
            </a:r>
            <a:r>
              <a:rPr sz="2000" dirty="0">
                <a:latin typeface="Times New Roman"/>
                <a:cs typeface="Times New Roman"/>
              </a:rPr>
              <a:t>of protein-ligand complexes </a:t>
            </a:r>
            <a:r>
              <a:rPr sz="2000" spc="5" dirty="0">
                <a:latin typeface="Times New Roman"/>
                <a:cs typeface="Times New Roman"/>
              </a:rPr>
              <a:t>Kd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database  searching,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  <a:hlinkClick r:id="rId2"/>
              </a:rPr>
              <a:t>www.ibmh.msk.su/qsar/abstracts/sech.htm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9" y="183515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•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69" y="250825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•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469" y="318135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•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69" y="415925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•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469" y="513715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•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469" y="611632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•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8989" y="528320"/>
            <a:ext cx="43808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?What </a:t>
            </a:r>
            <a:r>
              <a:rPr spc="-5" dirty="0"/>
              <a:t>is</a:t>
            </a:r>
            <a:r>
              <a:rPr spc="-60" dirty="0"/>
              <a:t> </a:t>
            </a:r>
            <a:r>
              <a:rPr spc="-5" dirty="0"/>
              <a:t>QSAR</a:t>
            </a:r>
          </a:p>
        </p:txBody>
      </p:sp>
      <p:sp>
        <p:nvSpPr>
          <p:cNvPr id="3" name="object 3"/>
          <p:cNvSpPr/>
          <p:nvPr/>
        </p:nvSpPr>
        <p:spPr>
          <a:xfrm>
            <a:off x="340359" y="1897379"/>
            <a:ext cx="292099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3810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 QSAR is a mathematical relationship  between a biological activity of a molecular  system and </a:t>
            </a:r>
            <a:r>
              <a:rPr sz="3200" spc="-5" dirty="0"/>
              <a:t>its </a:t>
            </a:r>
            <a:r>
              <a:rPr sz="3200" dirty="0"/>
              <a:t>geometric and chemical  characteristics.</a:t>
            </a:r>
            <a:endParaRPr sz="3200"/>
          </a:p>
          <a:p>
            <a:pPr marL="97790" marR="5080">
              <a:lnSpc>
                <a:spcPct val="100000"/>
              </a:lnSpc>
              <a:spcBef>
                <a:spcPts val="790"/>
              </a:spcBef>
            </a:pPr>
            <a:r>
              <a:rPr sz="3200" dirty="0"/>
              <a:t>QSAR attempts to find consistent relationship  between biological activity and molecular  properties, </a:t>
            </a:r>
            <a:r>
              <a:rPr sz="3200" spc="-5" dirty="0"/>
              <a:t>so </a:t>
            </a:r>
            <a:r>
              <a:rPr sz="3200" dirty="0"/>
              <a:t>that these “rules” can be </a:t>
            </a:r>
            <a:r>
              <a:rPr sz="3200" spc="5" dirty="0"/>
              <a:t>used </a:t>
            </a:r>
            <a:r>
              <a:rPr sz="3200" dirty="0"/>
              <a:t>to  evaluate </a:t>
            </a:r>
            <a:r>
              <a:rPr sz="3200" spc="-5" dirty="0"/>
              <a:t>the </a:t>
            </a:r>
            <a:r>
              <a:rPr sz="3200" dirty="0"/>
              <a:t>activity of </a:t>
            </a:r>
            <a:r>
              <a:rPr sz="3200" spc="5" dirty="0"/>
              <a:t>new</a:t>
            </a:r>
            <a:r>
              <a:rPr sz="3200" spc="40" dirty="0"/>
              <a:t> </a:t>
            </a:r>
            <a:r>
              <a:rPr sz="3200" dirty="0"/>
              <a:t>compounds.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340359" y="3948429"/>
            <a:ext cx="292099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339090"/>
            <a:ext cx="5466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Statistical</a:t>
            </a:r>
            <a:r>
              <a:rPr spc="-70" dirty="0"/>
              <a:t> </a:t>
            </a:r>
            <a:r>
              <a:rPr dirty="0"/>
              <a:t>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0569" y="1604009"/>
            <a:ext cx="7016115" cy="142240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77900" marR="17780" indent="-952500">
              <a:lnSpc>
                <a:spcPct val="106800"/>
              </a:lnSpc>
              <a:spcBef>
                <a:spcPts val="330"/>
              </a:spcBef>
            </a:pPr>
            <a:r>
              <a:rPr sz="2800" dirty="0">
                <a:latin typeface="Times New Roman"/>
                <a:cs typeface="Times New Roman"/>
              </a:rPr>
              <a:t>Input: </a:t>
            </a:r>
            <a:r>
              <a:rPr sz="2800" i="1" dirty="0">
                <a:latin typeface="Times New Roman"/>
                <a:cs typeface="Times New Roman"/>
              </a:rPr>
              <a:t>n </a:t>
            </a:r>
            <a:r>
              <a:rPr sz="2800" dirty="0">
                <a:latin typeface="Times New Roman"/>
                <a:cs typeface="Times New Roman"/>
              </a:rPr>
              <a:t>descriptors </a:t>
            </a:r>
            <a:r>
              <a:rPr sz="2800" i="1" spc="-5" dirty="0">
                <a:latin typeface="Times New Roman"/>
                <a:cs typeface="Times New Roman"/>
              </a:rPr>
              <a:t>P</a:t>
            </a:r>
            <a:r>
              <a:rPr sz="2400" i="1" spc="-7" baseline="-24305" dirty="0">
                <a:latin typeface="Times New Roman"/>
                <a:cs typeface="Times New Roman"/>
              </a:rPr>
              <a:t>1</a:t>
            </a:r>
            <a:r>
              <a:rPr sz="2800" i="1" spc="-5" dirty="0">
                <a:latin typeface="Times New Roman"/>
                <a:cs typeface="Times New Roman"/>
              </a:rPr>
              <a:t>,..P</a:t>
            </a:r>
            <a:r>
              <a:rPr sz="2400" i="1" spc="-7" baseline="-24305" dirty="0">
                <a:latin typeface="Times New Roman"/>
                <a:cs typeface="Times New Roman"/>
              </a:rPr>
              <a:t>n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the value </a:t>
            </a:r>
            <a:r>
              <a:rPr sz="2800" spc="5" dirty="0">
                <a:latin typeface="Times New Roman"/>
                <a:cs typeface="Times New Roman"/>
              </a:rPr>
              <a:t>of  </a:t>
            </a:r>
            <a:r>
              <a:rPr sz="2800" dirty="0">
                <a:latin typeface="Times New Roman"/>
                <a:cs typeface="Times New Roman"/>
              </a:rPr>
              <a:t>biological </a:t>
            </a:r>
            <a:r>
              <a:rPr sz="2800" spc="-5" dirty="0">
                <a:latin typeface="Times New Roman"/>
                <a:cs typeface="Times New Roman"/>
              </a:rPr>
              <a:t>activity </a:t>
            </a:r>
            <a:r>
              <a:rPr sz="2800" spc="-10" dirty="0">
                <a:latin typeface="Times New Roman"/>
                <a:cs typeface="Times New Roman"/>
              </a:rPr>
              <a:t>(</a:t>
            </a:r>
            <a:r>
              <a:rPr sz="2800" i="1" spc="-10" dirty="0">
                <a:latin typeface="Times New Roman"/>
                <a:cs typeface="Times New Roman"/>
              </a:rPr>
              <a:t>EC50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example) for  </a:t>
            </a:r>
            <a:r>
              <a:rPr sz="2800" i="1" dirty="0">
                <a:latin typeface="Times New Roman"/>
                <a:cs typeface="Times New Roman"/>
              </a:rPr>
              <a:t>m</a:t>
            </a:r>
            <a:r>
              <a:rPr sz="2800" i="1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compounds.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5553" y="3198903"/>
          <a:ext cx="7956549" cy="2586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760"/>
                <a:gridCol w="1240790"/>
                <a:gridCol w="951229"/>
                <a:gridCol w="896620"/>
                <a:gridCol w="756920"/>
                <a:gridCol w="585470"/>
                <a:gridCol w="586740"/>
                <a:gridCol w="585470"/>
                <a:gridCol w="844550"/>
              </a:tblGrid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io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400" baseline="-24305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 baseline="-24305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8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400" spc="7" baseline="-24305" dirty="0">
                          <a:latin typeface="Times New Roman"/>
                          <a:cs typeface="Times New Roman"/>
                        </a:rPr>
                        <a:t>2</a:t>
                      </a:r>
                      <a:endParaRPr sz="2400" baseline="-24305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...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8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400" spc="7" baseline="-24305" dirty="0">
                          <a:latin typeface="Times New Roman"/>
                          <a:cs typeface="Times New Roman"/>
                        </a:rPr>
                        <a:t>n</a:t>
                      </a:r>
                      <a:endParaRPr sz="2400" baseline="-24305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889"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800" spc="1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0.7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3.7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800" spc="1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3.2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0.4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889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…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890"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800" spc="1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m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452120"/>
            <a:ext cx="5466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Statistical</a:t>
            </a:r>
            <a:r>
              <a:rPr spc="-70" dirty="0"/>
              <a:t> </a:t>
            </a:r>
            <a:r>
              <a:rPr dirty="0"/>
              <a:t>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7869" y="1662429"/>
            <a:ext cx="7649209" cy="441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problem of </a:t>
            </a:r>
            <a:r>
              <a:rPr sz="2800" spc="-5" dirty="0">
                <a:latin typeface="Times New Roman"/>
                <a:cs typeface="Times New Roman"/>
              </a:rPr>
              <a:t>QSAR </a:t>
            </a:r>
            <a:r>
              <a:rPr sz="2800" dirty="0">
                <a:latin typeface="Times New Roman"/>
                <a:cs typeface="Times New Roman"/>
              </a:rPr>
              <a:t>is to find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coefficients</a:t>
            </a:r>
            <a:endParaRPr sz="2800">
              <a:latin typeface="Times New Roman"/>
              <a:cs typeface="Times New Roman"/>
            </a:endParaRPr>
          </a:p>
          <a:p>
            <a:pPr marL="380365">
              <a:lnSpc>
                <a:spcPct val="100000"/>
              </a:lnSpc>
            </a:pPr>
            <a:r>
              <a:rPr sz="2800" i="1" spc="-5" dirty="0">
                <a:latin typeface="Times New Roman"/>
                <a:cs typeface="Times New Roman"/>
              </a:rPr>
              <a:t>C</a:t>
            </a:r>
            <a:r>
              <a:rPr sz="2400" i="1" spc="-7" baseline="-24305" dirty="0">
                <a:latin typeface="Times New Roman"/>
                <a:cs typeface="Times New Roman"/>
              </a:rPr>
              <a:t>0</a:t>
            </a:r>
            <a:r>
              <a:rPr sz="2800" i="1" spc="-5" dirty="0">
                <a:latin typeface="Times New Roman"/>
                <a:cs typeface="Times New Roman"/>
              </a:rPr>
              <a:t>,C</a:t>
            </a:r>
            <a:r>
              <a:rPr sz="2400" i="1" spc="-7" baseline="-24305" dirty="0">
                <a:latin typeface="Times New Roman"/>
                <a:cs typeface="Times New Roman"/>
              </a:rPr>
              <a:t>1</a:t>
            </a:r>
            <a:r>
              <a:rPr sz="2800" i="1" spc="-5" dirty="0">
                <a:latin typeface="Times New Roman"/>
                <a:cs typeface="Times New Roman"/>
              </a:rPr>
              <a:t>,...C</a:t>
            </a:r>
            <a:r>
              <a:rPr sz="2400" i="1" spc="-7" baseline="-24305" dirty="0">
                <a:latin typeface="Times New Roman"/>
                <a:cs typeface="Times New Roman"/>
              </a:rPr>
              <a:t>n </a:t>
            </a:r>
            <a:r>
              <a:rPr sz="2800" spc="-5" dirty="0">
                <a:latin typeface="Times New Roman"/>
                <a:cs typeface="Times New Roman"/>
              </a:rPr>
              <a:t>such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that:</a:t>
            </a:r>
            <a:endParaRPr sz="2800">
              <a:latin typeface="Times New Roman"/>
              <a:cs typeface="Times New Roman"/>
            </a:endParaRPr>
          </a:p>
          <a:p>
            <a:pPr marL="391160" indent="-115570">
              <a:lnSpc>
                <a:spcPct val="100000"/>
              </a:lnSpc>
              <a:spcBef>
                <a:spcPts val="1260"/>
              </a:spcBef>
            </a:pPr>
            <a:r>
              <a:rPr sz="3200" b="1" i="1" dirty="0">
                <a:solidFill>
                  <a:srgbClr val="3C0079"/>
                </a:solidFill>
                <a:latin typeface="Times New Roman"/>
                <a:cs typeface="Times New Roman"/>
              </a:rPr>
              <a:t>Biological activity =</a:t>
            </a:r>
            <a:r>
              <a:rPr sz="3200" b="1" i="1" spc="-50" dirty="0">
                <a:solidFill>
                  <a:srgbClr val="3C007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C0079"/>
                </a:solidFill>
                <a:latin typeface="Times New Roman"/>
                <a:cs typeface="Times New Roman"/>
              </a:rPr>
              <a:t>C</a:t>
            </a:r>
            <a:r>
              <a:rPr sz="2775" b="1" i="1" baseline="-24024" dirty="0">
                <a:solidFill>
                  <a:srgbClr val="3C0079"/>
                </a:solidFill>
                <a:latin typeface="Times New Roman"/>
                <a:cs typeface="Times New Roman"/>
              </a:rPr>
              <a:t>0</a:t>
            </a:r>
            <a:r>
              <a:rPr sz="3200" b="1" i="1" dirty="0">
                <a:solidFill>
                  <a:srgbClr val="3C0079"/>
                </a:solidFill>
                <a:latin typeface="Times New Roman"/>
                <a:cs typeface="Times New Roman"/>
              </a:rPr>
              <a:t>+(C</a:t>
            </a:r>
            <a:r>
              <a:rPr sz="2775" b="1" i="1" baseline="-24024" dirty="0">
                <a:solidFill>
                  <a:srgbClr val="3C0079"/>
                </a:solidFill>
                <a:latin typeface="Times New Roman"/>
                <a:cs typeface="Times New Roman"/>
              </a:rPr>
              <a:t>1</a:t>
            </a:r>
            <a:r>
              <a:rPr sz="3200" b="1" i="1" dirty="0">
                <a:solidFill>
                  <a:srgbClr val="3C0079"/>
                </a:solidFill>
                <a:latin typeface="Times New Roman"/>
                <a:cs typeface="Times New Roman"/>
              </a:rPr>
              <a:t>*P</a:t>
            </a:r>
            <a:r>
              <a:rPr sz="2775" b="1" i="1" baseline="-24024" dirty="0">
                <a:solidFill>
                  <a:srgbClr val="3C0079"/>
                </a:solidFill>
                <a:latin typeface="Times New Roman"/>
                <a:cs typeface="Times New Roman"/>
              </a:rPr>
              <a:t>1</a:t>
            </a:r>
            <a:r>
              <a:rPr sz="3200" b="1" i="1" dirty="0">
                <a:solidFill>
                  <a:srgbClr val="3C0079"/>
                </a:solidFill>
                <a:latin typeface="Times New Roman"/>
                <a:cs typeface="Times New Roman"/>
              </a:rPr>
              <a:t>)+...+(C</a:t>
            </a:r>
            <a:r>
              <a:rPr sz="2775" b="1" i="1" baseline="-24024" dirty="0">
                <a:solidFill>
                  <a:srgbClr val="3C0079"/>
                </a:solidFill>
                <a:latin typeface="Times New Roman"/>
                <a:cs typeface="Times New Roman"/>
              </a:rPr>
              <a:t>n</a:t>
            </a:r>
            <a:r>
              <a:rPr sz="3200" b="1" i="1" dirty="0">
                <a:solidFill>
                  <a:srgbClr val="3C0079"/>
                </a:solidFill>
                <a:latin typeface="Times New Roman"/>
                <a:cs typeface="Times New Roman"/>
              </a:rPr>
              <a:t>*P</a:t>
            </a:r>
            <a:r>
              <a:rPr sz="2775" b="1" i="1" baseline="-24024" dirty="0">
                <a:solidFill>
                  <a:srgbClr val="3C0079"/>
                </a:solidFill>
                <a:latin typeface="Times New Roman"/>
                <a:cs typeface="Times New Roman"/>
              </a:rPr>
              <a:t>n</a:t>
            </a:r>
            <a:r>
              <a:rPr sz="3200" b="1" i="1" dirty="0">
                <a:solidFill>
                  <a:srgbClr val="3C0079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380365" marR="307340" indent="10160">
              <a:lnSpc>
                <a:spcPct val="100000"/>
              </a:lnSpc>
              <a:spcBef>
                <a:spcPts val="1230"/>
              </a:spcBef>
            </a:pP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prediction error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minimized </a:t>
            </a:r>
            <a:r>
              <a:rPr sz="2800" dirty="0">
                <a:latin typeface="Times New Roman"/>
                <a:cs typeface="Times New Roman"/>
              </a:rPr>
              <a:t>for a list </a:t>
            </a:r>
            <a:r>
              <a:rPr sz="2800" spc="5" dirty="0">
                <a:latin typeface="Times New Roman"/>
                <a:cs typeface="Times New Roman"/>
              </a:rPr>
              <a:t>of  </a:t>
            </a:r>
            <a:r>
              <a:rPr sz="2800" dirty="0">
                <a:latin typeface="Times New Roman"/>
                <a:cs typeface="Times New Roman"/>
              </a:rPr>
              <a:t>given m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compounds.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Times New Roman"/>
              <a:cs typeface="Times New Roman"/>
            </a:endParaRPr>
          </a:p>
          <a:p>
            <a:pPr marL="380365" marR="212090" indent="-342900">
              <a:lnSpc>
                <a:spcPct val="100000"/>
              </a:lnSpc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Times New Roman"/>
                <a:cs typeface="Times New Roman"/>
              </a:rPr>
              <a:t>Partial least squares (PLS) </a:t>
            </a:r>
            <a:r>
              <a:rPr sz="2800" dirty="0">
                <a:latin typeface="Times New Roman"/>
                <a:cs typeface="Times New Roman"/>
              </a:rPr>
              <a:t>is a </a:t>
            </a:r>
            <a:r>
              <a:rPr sz="2800" spc="-5" dirty="0">
                <a:latin typeface="Times New Roman"/>
                <a:cs typeface="Times New Roman"/>
              </a:rPr>
              <a:t>technique used </a:t>
            </a:r>
            <a:r>
              <a:rPr sz="2800" dirty="0">
                <a:latin typeface="Times New Roman"/>
                <a:cs typeface="Times New Roman"/>
              </a:rPr>
              <a:t>for  </a:t>
            </a:r>
            <a:r>
              <a:rPr sz="2800" spc="-5" dirty="0">
                <a:latin typeface="Times New Roman"/>
                <a:cs typeface="Times New Roman"/>
              </a:rPr>
              <a:t>computation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-5" dirty="0">
                <a:latin typeface="Times New Roman"/>
                <a:cs typeface="Times New Roman"/>
              </a:rPr>
              <a:t>coefficients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structural  </a:t>
            </a:r>
            <a:r>
              <a:rPr sz="2800" dirty="0">
                <a:latin typeface="Times New Roman"/>
                <a:cs typeface="Times New Roman"/>
              </a:rPr>
              <a:t>descriptors.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9120" y="375920"/>
            <a:ext cx="27559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3D-QSAR</a:t>
            </a:r>
          </a:p>
        </p:txBody>
      </p:sp>
      <p:sp>
        <p:nvSpPr>
          <p:cNvPr id="3" name="object 3"/>
          <p:cNvSpPr/>
          <p:nvPr/>
        </p:nvSpPr>
        <p:spPr>
          <a:xfrm>
            <a:off x="394970" y="1758950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5169" y="1662429"/>
            <a:ext cx="7992745" cy="285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7375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Structural descriptors are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immense importance </a:t>
            </a:r>
            <a:r>
              <a:rPr sz="2800" dirty="0">
                <a:latin typeface="Times New Roman"/>
                <a:cs typeface="Times New Roman"/>
              </a:rPr>
              <a:t>in  </a:t>
            </a:r>
            <a:r>
              <a:rPr sz="2800" spc="-5" dirty="0">
                <a:latin typeface="Times New Roman"/>
                <a:cs typeface="Times New Roman"/>
              </a:rPr>
              <a:t>every QSAR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model.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ts val="3350"/>
              </a:lnSpc>
              <a:spcBef>
                <a:spcPts val="819"/>
              </a:spcBef>
            </a:pPr>
            <a:r>
              <a:rPr sz="2800" spc="-5" dirty="0">
                <a:latin typeface="Times New Roman"/>
                <a:cs typeface="Times New Roman"/>
              </a:rPr>
              <a:t>Common </a:t>
            </a:r>
            <a:r>
              <a:rPr sz="2800" dirty="0">
                <a:latin typeface="Times New Roman"/>
                <a:cs typeface="Times New Roman"/>
              </a:rPr>
              <a:t>structural </a:t>
            </a:r>
            <a:r>
              <a:rPr sz="2800" spc="-5" dirty="0">
                <a:latin typeface="Times New Roman"/>
                <a:cs typeface="Times New Roman"/>
              </a:rPr>
              <a:t>descriptors are pharmacophores and  molecular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fields.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800" dirty="0">
                <a:latin typeface="Times New Roman"/>
                <a:cs typeface="Times New Roman"/>
              </a:rPr>
              <a:t>Superimposition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molecules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necessary.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Times New Roman"/>
                <a:cs typeface="Times New Roman"/>
              </a:rPr>
              <a:t>3D data </a:t>
            </a:r>
            <a:r>
              <a:rPr sz="2800" spc="-5" dirty="0">
                <a:latin typeface="Times New Roman"/>
                <a:cs typeface="Times New Roman"/>
              </a:rPr>
              <a:t>has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5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converted to </a:t>
            </a:r>
            <a:r>
              <a:rPr sz="2800" dirty="0">
                <a:latin typeface="Times New Roman"/>
                <a:cs typeface="Times New Roman"/>
              </a:rPr>
              <a:t>1D in order to use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4970" y="2701289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970" y="3642359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970" y="4157979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6789" y="375920"/>
            <a:ext cx="6256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3D-QSAR</a:t>
            </a:r>
            <a:r>
              <a:rPr spc="-15" dirty="0"/>
              <a:t> </a:t>
            </a:r>
            <a:r>
              <a:rPr spc="-5" dirty="0"/>
              <a:t>Assumptions</a:t>
            </a:r>
          </a:p>
        </p:txBody>
      </p:sp>
      <p:sp>
        <p:nvSpPr>
          <p:cNvPr id="3" name="object 3"/>
          <p:cNvSpPr/>
          <p:nvPr/>
        </p:nvSpPr>
        <p:spPr>
          <a:xfrm>
            <a:off x="90169" y="1717039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0369" y="1619250"/>
            <a:ext cx="8378190" cy="48209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3081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Times New Roman"/>
                <a:cs typeface="Times New Roman"/>
              </a:rPr>
              <a:t>The effect </a:t>
            </a:r>
            <a:r>
              <a:rPr sz="2800" dirty="0">
                <a:latin typeface="Times New Roman"/>
                <a:cs typeface="Times New Roman"/>
              </a:rPr>
              <a:t>is produced </a:t>
            </a:r>
            <a:r>
              <a:rPr sz="2800" spc="5" dirty="0">
                <a:latin typeface="Times New Roman"/>
                <a:cs typeface="Times New Roman"/>
              </a:rPr>
              <a:t>by </a:t>
            </a:r>
            <a:r>
              <a:rPr sz="2800" spc="-5" dirty="0">
                <a:latin typeface="Times New Roman"/>
                <a:cs typeface="Times New Roman"/>
              </a:rPr>
              <a:t>modeled </a:t>
            </a:r>
            <a:r>
              <a:rPr sz="2800" dirty="0">
                <a:latin typeface="Times New Roman"/>
                <a:cs typeface="Times New Roman"/>
              </a:rPr>
              <a:t>compound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not it’s  </a:t>
            </a:r>
            <a:r>
              <a:rPr sz="2800" spc="-5" dirty="0">
                <a:latin typeface="Times New Roman"/>
                <a:cs typeface="Times New Roman"/>
              </a:rPr>
              <a:t>metabolites.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proposed </a:t>
            </a:r>
            <a:r>
              <a:rPr sz="2800" spc="-5" dirty="0">
                <a:latin typeface="Times New Roman"/>
                <a:cs typeface="Times New Roman"/>
              </a:rPr>
              <a:t>conformation </a:t>
            </a:r>
            <a:r>
              <a:rPr sz="2800" dirty="0">
                <a:latin typeface="Times New Roman"/>
                <a:cs typeface="Times New Roman"/>
              </a:rPr>
              <a:t>is the bioactive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one.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binding site is the </a:t>
            </a:r>
            <a:r>
              <a:rPr sz="2800" spc="-5" dirty="0">
                <a:latin typeface="Times New Roman"/>
                <a:cs typeface="Times New Roman"/>
              </a:rPr>
              <a:t>same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all modeled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compounds.</a:t>
            </a:r>
            <a:endParaRPr sz="2800">
              <a:latin typeface="Times New Roman"/>
              <a:cs typeface="Times New Roman"/>
            </a:endParaRPr>
          </a:p>
          <a:p>
            <a:pPr marL="12700" marR="422909">
              <a:lnSpc>
                <a:spcPts val="3020"/>
              </a:lnSpc>
              <a:spcBef>
                <a:spcPts val="745"/>
              </a:spcBef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biological </a:t>
            </a:r>
            <a:r>
              <a:rPr sz="2800" spc="-5" dirty="0">
                <a:latin typeface="Times New Roman"/>
                <a:cs typeface="Times New Roman"/>
              </a:rPr>
              <a:t>activity </a:t>
            </a:r>
            <a:r>
              <a:rPr sz="2800" dirty="0">
                <a:latin typeface="Times New Roman"/>
                <a:cs typeface="Times New Roman"/>
              </a:rPr>
              <a:t>is largely </a:t>
            </a:r>
            <a:r>
              <a:rPr sz="2800" spc="-5" dirty="0">
                <a:latin typeface="Times New Roman"/>
                <a:cs typeface="Times New Roman"/>
              </a:rPr>
              <a:t>explained </a:t>
            </a:r>
            <a:r>
              <a:rPr sz="2800" dirty="0">
                <a:latin typeface="Times New Roman"/>
                <a:cs typeface="Times New Roman"/>
              </a:rPr>
              <a:t>by enthalpic  </a:t>
            </a:r>
            <a:r>
              <a:rPr sz="2800" spc="-5" dirty="0">
                <a:latin typeface="Times New Roman"/>
                <a:cs typeface="Times New Roman"/>
              </a:rPr>
              <a:t>processes.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1414145" algn="l"/>
              </a:tabLst>
            </a:pPr>
            <a:r>
              <a:rPr sz="2800" dirty="0">
                <a:latin typeface="Times New Roman"/>
                <a:cs typeface="Times New Roman"/>
              </a:rPr>
              <a:t>Entropic	</a:t>
            </a:r>
            <a:r>
              <a:rPr sz="2800" spc="-5" dirty="0">
                <a:latin typeface="Times New Roman"/>
                <a:cs typeface="Times New Roman"/>
              </a:rPr>
              <a:t>terms are similar for all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compounds.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ts val="3020"/>
              </a:lnSpc>
              <a:spcBef>
                <a:spcPts val="740"/>
              </a:spcBef>
            </a:pPr>
            <a:r>
              <a:rPr sz="2800" spc="-5" dirty="0">
                <a:latin typeface="Times New Roman"/>
                <a:cs typeface="Times New Roman"/>
              </a:rPr>
              <a:t>The system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considered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5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at equilibrium, and </a:t>
            </a:r>
            <a:r>
              <a:rPr sz="2800" dirty="0">
                <a:latin typeface="Times New Roman"/>
                <a:cs typeface="Times New Roman"/>
              </a:rPr>
              <a:t>kinetics  </a:t>
            </a:r>
            <a:r>
              <a:rPr sz="2800" spc="-5" dirty="0">
                <a:latin typeface="Times New Roman"/>
                <a:cs typeface="Times New Roman"/>
              </a:rPr>
              <a:t>aspects are </a:t>
            </a:r>
            <a:r>
              <a:rPr sz="2800" dirty="0">
                <a:latin typeface="Times New Roman"/>
                <a:cs typeface="Times New Roman"/>
              </a:rPr>
              <a:t>usually not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considered.</a:t>
            </a:r>
            <a:endParaRPr sz="2800">
              <a:latin typeface="Times New Roman"/>
              <a:cs typeface="Times New Roman"/>
            </a:endParaRPr>
          </a:p>
          <a:p>
            <a:pPr marL="12700" marR="147955">
              <a:lnSpc>
                <a:spcPts val="3020"/>
              </a:lnSpc>
              <a:spcBef>
                <a:spcPts val="705"/>
              </a:spcBef>
            </a:pPr>
            <a:r>
              <a:rPr sz="2800" spc="-5" dirty="0">
                <a:latin typeface="Times New Roman"/>
                <a:cs typeface="Times New Roman"/>
              </a:rPr>
              <a:t>Pharmacokinetics: solvent effects, </a:t>
            </a:r>
            <a:r>
              <a:rPr sz="2800" dirty="0">
                <a:latin typeface="Times New Roman"/>
                <a:cs typeface="Times New Roman"/>
              </a:rPr>
              <a:t>diffusion, </a:t>
            </a:r>
            <a:r>
              <a:rPr sz="2800" spc="-5" dirty="0">
                <a:latin typeface="Times New Roman"/>
                <a:cs typeface="Times New Roman"/>
              </a:rPr>
              <a:t>transport are  </a:t>
            </a:r>
            <a:r>
              <a:rPr sz="2800" dirty="0">
                <a:latin typeface="Times New Roman"/>
                <a:cs typeface="Times New Roman"/>
              </a:rPr>
              <a:t>not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included.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69" y="2573020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169" y="3045460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69" y="3517900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69" y="4373879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169" y="4846320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169" y="5702300"/>
            <a:ext cx="256539" cy="256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696200" y="381000"/>
            <a:ext cx="862330" cy="844550"/>
            <a:chOff x="7696200" y="381000"/>
            <a:chExt cx="862330" cy="844550"/>
          </a:xfrm>
        </p:grpSpPr>
        <p:sp>
          <p:nvSpPr>
            <p:cNvPr id="12" name="object 12"/>
            <p:cNvSpPr/>
            <p:nvPr/>
          </p:nvSpPr>
          <p:spPr>
            <a:xfrm>
              <a:off x="7954009" y="533400"/>
              <a:ext cx="349250" cy="542290"/>
            </a:xfrm>
            <a:custGeom>
              <a:avLst/>
              <a:gdLst/>
              <a:ahLst/>
              <a:cxnLst/>
              <a:rect l="l" t="t" r="r" b="b"/>
              <a:pathLst>
                <a:path w="349250" h="542290">
                  <a:moveTo>
                    <a:pt x="199390" y="0"/>
                  </a:moveTo>
                  <a:lnTo>
                    <a:pt x="88900" y="30479"/>
                  </a:lnTo>
                  <a:lnTo>
                    <a:pt x="25400" y="91439"/>
                  </a:lnTo>
                  <a:lnTo>
                    <a:pt x="0" y="185420"/>
                  </a:lnTo>
                  <a:lnTo>
                    <a:pt x="2540" y="241300"/>
                  </a:lnTo>
                  <a:lnTo>
                    <a:pt x="116840" y="234950"/>
                  </a:lnTo>
                  <a:lnTo>
                    <a:pt x="119380" y="146050"/>
                  </a:lnTo>
                  <a:lnTo>
                    <a:pt x="153670" y="110489"/>
                  </a:lnTo>
                  <a:lnTo>
                    <a:pt x="215900" y="133350"/>
                  </a:lnTo>
                  <a:lnTo>
                    <a:pt x="210820" y="194310"/>
                  </a:lnTo>
                  <a:lnTo>
                    <a:pt x="135890" y="241300"/>
                  </a:lnTo>
                  <a:lnTo>
                    <a:pt x="121920" y="375920"/>
                  </a:lnTo>
                  <a:lnTo>
                    <a:pt x="135890" y="417829"/>
                  </a:lnTo>
                  <a:lnTo>
                    <a:pt x="111760" y="464820"/>
                  </a:lnTo>
                  <a:lnTo>
                    <a:pt x="116840" y="511810"/>
                  </a:lnTo>
                  <a:lnTo>
                    <a:pt x="170180" y="542289"/>
                  </a:lnTo>
                  <a:lnTo>
                    <a:pt x="238760" y="520700"/>
                  </a:lnTo>
                  <a:lnTo>
                    <a:pt x="260350" y="464820"/>
                  </a:lnTo>
                  <a:lnTo>
                    <a:pt x="232410" y="411479"/>
                  </a:lnTo>
                  <a:lnTo>
                    <a:pt x="262890" y="381000"/>
                  </a:lnTo>
                  <a:lnTo>
                    <a:pt x="262890" y="307339"/>
                  </a:lnTo>
                  <a:lnTo>
                    <a:pt x="340360" y="243839"/>
                  </a:lnTo>
                  <a:lnTo>
                    <a:pt x="349250" y="148589"/>
                  </a:lnTo>
                  <a:lnTo>
                    <a:pt x="298450" y="46989"/>
                  </a:lnTo>
                  <a:lnTo>
                    <a:pt x="1993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74329" y="554989"/>
              <a:ext cx="309880" cy="378460"/>
            </a:xfrm>
            <a:custGeom>
              <a:avLst/>
              <a:gdLst/>
              <a:ahLst/>
              <a:cxnLst/>
              <a:rect l="l" t="t" r="r" b="b"/>
              <a:pathLst>
                <a:path w="309879" h="378459">
                  <a:moveTo>
                    <a:pt x="209550" y="0"/>
                  </a:moveTo>
                  <a:lnTo>
                    <a:pt x="115570" y="6350"/>
                  </a:lnTo>
                  <a:lnTo>
                    <a:pt x="40640" y="53339"/>
                  </a:lnTo>
                  <a:lnTo>
                    <a:pt x="7620" y="111760"/>
                  </a:lnTo>
                  <a:lnTo>
                    <a:pt x="0" y="191770"/>
                  </a:lnTo>
                  <a:lnTo>
                    <a:pt x="44450" y="182880"/>
                  </a:lnTo>
                  <a:lnTo>
                    <a:pt x="71120" y="191770"/>
                  </a:lnTo>
                  <a:lnTo>
                    <a:pt x="68579" y="139700"/>
                  </a:lnTo>
                  <a:lnTo>
                    <a:pt x="87629" y="81280"/>
                  </a:lnTo>
                  <a:lnTo>
                    <a:pt x="162560" y="59689"/>
                  </a:lnTo>
                  <a:lnTo>
                    <a:pt x="199390" y="83820"/>
                  </a:lnTo>
                  <a:lnTo>
                    <a:pt x="237490" y="121920"/>
                  </a:lnTo>
                  <a:lnTo>
                    <a:pt x="226060" y="189230"/>
                  </a:lnTo>
                  <a:lnTo>
                    <a:pt x="154940" y="219710"/>
                  </a:lnTo>
                  <a:lnTo>
                    <a:pt x="135890" y="266700"/>
                  </a:lnTo>
                  <a:lnTo>
                    <a:pt x="140970" y="313689"/>
                  </a:lnTo>
                  <a:lnTo>
                    <a:pt x="132079" y="378460"/>
                  </a:lnTo>
                  <a:lnTo>
                    <a:pt x="203200" y="378460"/>
                  </a:lnTo>
                  <a:lnTo>
                    <a:pt x="212090" y="330200"/>
                  </a:lnTo>
                  <a:lnTo>
                    <a:pt x="207010" y="274320"/>
                  </a:lnTo>
                  <a:lnTo>
                    <a:pt x="251460" y="245110"/>
                  </a:lnTo>
                  <a:lnTo>
                    <a:pt x="284479" y="228600"/>
                  </a:lnTo>
                  <a:lnTo>
                    <a:pt x="309879" y="156210"/>
                  </a:lnTo>
                  <a:lnTo>
                    <a:pt x="287020" y="78739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B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87359" y="962659"/>
              <a:ext cx="99060" cy="850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96200" y="381000"/>
              <a:ext cx="862330" cy="844550"/>
            </a:xfrm>
            <a:custGeom>
              <a:avLst/>
              <a:gdLst/>
              <a:ahLst/>
              <a:cxnLst/>
              <a:rect l="l" t="t" r="r" b="b"/>
              <a:pathLst>
                <a:path w="862329" h="844550">
                  <a:moveTo>
                    <a:pt x="537209" y="0"/>
                  </a:moveTo>
                  <a:lnTo>
                    <a:pt x="365759" y="2539"/>
                  </a:lnTo>
                  <a:lnTo>
                    <a:pt x="236220" y="44450"/>
                  </a:lnTo>
                  <a:lnTo>
                    <a:pt x="102870" y="130810"/>
                  </a:lnTo>
                  <a:lnTo>
                    <a:pt x="40640" y="255270"/>
                  </a:lnTo>
                  <a:lnTo>
                    <a:pt x="13970" y="382270"/>
                  </a:lnTo>
                  <a:lnTo>
                    <a:pt x="0" y="510539"/>
                  </a:lnTo>
                  <a:lnTo>
                    <a:pt x="60959" y="603250"/>
                  </a:lnTo>
                  <a:lnTo>
                    <a:pt x="135890" y="727710"/>
                  </a:lnTo>
                  <a:lnTo>
                    <a:pt x="311150" y="826770"/>
                  </a:lnTo>
                  <a:lnTo>
                    <a:pt x="478790" y="844550"/>
                  </a:lnTo>
                  <a:lnTo>
                    <a:pt x="595629" y="810260"/>
                  </a:lnTo>
                  <a:lnTo>
                    <a:pt x="668020" y="769620"/>
                  </a:lnTo>
                  <a:lnTo>
                    <a:pt x="745490" y="741679"/>
                  </a:lnTo>
                  <a:lnTo>
                    <a:pt x="749111" y="732789"/>
                  </a:lnTo>
                  <a:lnTo>
                    <a:pt x="405129" y="732789"/>
                  </a:lnTo>
                  <a:lnTo>
                    <a:pt x="271779" y="706120"/>
                  </a:lnTo>
                  <a:lnTo>
                    <a:pt x="166370" y="589279"/>
                  </a:lnTo>
                  <a:lnTo>
                    <a:pt x="119379" y="511810"/>
                  </a:lnTo>
                  <a:lnTo>
                    <a:pt x="116840" y="389889"/>
                  </a:lnTo>
                  <a:lnTo>
                    <a:pt x="142240" y="288289"/>
                  </a:lnTo>
                  <a:lnTo>
                    <a:pt x="210820" y="201929"/>
                  </a:lnTo>
                  <a:lnTo>
                    <a:pt x="248920" y="147320"/>
                  </a:lnTo>
                  <a:lnTo>
                    <a:pt x="341629" y="124460"/>
                  </a:lnTo>
                  <a:lnTo>
                    <a:pt x="440690" y="88900"/>
                  </a:lnTo>
                  <a:lnTo>
                    <a:pt x="598515" y="88900"/>
                  </a:lnTo>
                  <a:lnTo>
                    <a:pt x="628650" y="13970"/>
                  </a:lnTo>
                  <a:lnTo>
                    <a:pt x="537209" y="0"/>
                  </a:lnTo>
                  <a:close/>
                </a:path>
                <a:path w="862329" h="844550">
                  <a:moveTo>
                    <a:pt x="628650" y="13970"/>
                  </a:moveTo>
                  <a:lnTo>
                    <a:pt x="581659" y="130810"/>
                  </a:lnTo>
                  <a:lnTo>
                    <a:pt x="694690" y="213360"/>
                  </a:lnTo>
                  <a:lnTo>
                    <a:pt x="739140" y="281939"/>
                  </a:lnTo>
                  <a:lnTo>
                    <a:pt x="765809" y="378460"/>
                  </a:lnTo>
                  <a:lnTo>
                    <a:pt x="734059" y="533400"/>
                  </a:lnTo>
                  <a:lnTo>
                    <a:pt x="668020" y="647700"/>
                  </a:lnTo>
                  <a:lnTo>
                    <a:pt x="601979" y="683260"/>
                  </a:lnTo>
                  <a:lnTo>
                    <a:pt x="525779" y="718820"/>
                  </a:lnTo>
                  <a:lnTo>
                    <a:pt x="405129" y="732789"/>
                  </a:lnTo>
                  <a:lnTo>
                    <a:pt x="749111" y="732789"/>
                  </a:lnTo>
                  <a:lnTo>
                    <a:pt x="773429" y="673100"/>
                  </a:lnTo>
                  <a:lnTo>
                    <a:pt x="840740" y="563879"/>
                  </a:lnTo>
                  <a:lnTo>
                    <a:pt x="862329" y="435610"/>
                  </a:lnTo>
                  <a:lnTo>
                    <a:pt x="843279" y="288289"/>
                  </a:lnTo>
                  <a:lnTo>
                    <a:pt x="789940" y="142239"/>
                  </a:lnTo>
                  <a:lnTo>
                    <a:pt x="717550" y="86360"/>
                  </a:lnTo>
                  <a:lnTo>
                    <a:pt x="628650" y="13970"/>
                  </a:lnTo>
                  <a:close/>
                </a:path>
                <a:path w="862329" h="844550">
                  <a:moveTo>
                    <a:pt x="598515" y="88900"/>
                  </a:moveTo>
                  <a:lnTo>
                    <a:pt x="440690" y="88900"/>
                  </a:lnTo>
                  <a:lnTo>
                    <a:pt x="581659" y="130810"/>
                  </a:lnTo>
                  <a:lnTo>
                    <a:pt x="598515" y="88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20329" y="394970"/>
              <a:ext cx="816610" cy="810260"/>
            </a:xfrm>
            <a:custGeom>
              <a:avLst/>
              <a:gdLst/>
              <a:ahLst/>
              <a:cxnLst/>
              <a:rect l="l" t="t" r="r" b="b"/>
              <a:pathLst>
                <a:path w="816609" h="810260">
                  <a:moveTo>
                    <a:pt x="433070" y="0"/>
                  </a:moveTo>
                  <a:lnTo>
                    <a:pt x="265429" y="26669"/>
                  </a:lnTo>
                  <a:lnTo>
                    <a:pt x="157479" y="88900"/>
                  </a:lnTo>
                  <a:lnTo>
                    <a:pt x="62229" y="173989"/>
                  </a:lnTo>
                  <a:lnTo>
                    <a:pt x="36829" y="297179"/>
                  </a:lnTo>
                  <a:lnTo>
                    <a:pt x="0" y="431800"/>
                  </a:lnTo>
                  <a:lnTo>
                    <a:pt x="95250" y="647700"/>
                  </a:lnTo>
                  <a:lnTo>
                    <a:pt x="247650" y="775969"/>
                  </a:lnTo>
                  <a:lnTo>
                    <a:pt x="388620" y="810259"/>
                  </a:lnTo>
                  <a:lnTo>
                    <a:pt x="518160" y="786129"/>
                  </a:lnTo>
                  <a:lnTo>
                    <a:pt x="580800" y="753109"/>
                  </a:lnTo>
                  <a:lnTo>
                    <a:pt x="422910" y="753109"/>
                  </a:lnTo>
                  <a:lnTo>
                    <a:pt x="325120" y="731519"/>
                  </a:lnTo>
                  <a:lnTo>
                    <a:pt x="223520" y="697229"/>
                  </a:lnTo>
                  <a:lnTo>
                    <a:pt x="177800" y="638809"/>
                  </a:lnTo>
                  <a:lnTo>
                    <a:pt x="111760" y="584200"/>
                  </a:lnTo>
                  <a:lnTo>
                    <a:pt x="55879" y="429259"/>
                  </a:lnTo>
                  <a:lnTo>
                    <a:pt x="81279" y="330200"/>
                  </a:lnTo>
                  <a:lnTo>
                    <a:pt x="123190" y="208279"/>
                  </a:lnTo>
                  <a:lnTo>
                    <a:pt x="209550" y="113029"/>
                  </a:lnTo>
                  <a:lnTo>
                    <a:pt x="347979" y="58419"/>
                  </a:lnTo>
                  <a:lnTo>
                    <a:pt x="441960" y="58419"/>
                  </a:lnTo>
                  <a:lnTo>
                    <a:pt x="433070" y="0"/>
                  </a:lnTo>
                  <a:close/>
                </a:path>
                <a:path w="816609" h="810260">
                  <a:moveTo>
                    <a:pt x="433070" y="0"/>
                  </a:moveTo>
                  <a:lnTo>
                    <a:pt x="441960" y="58419"/>
                  </a:lnTo>
                  <a:lnTo>
                    <a:pt x="636270" y="119379"/>
                  </a:lnTo>
                  <a:lnTo>
                    <a:pt x="709929" y="213359"/>
                  </a:lnTo>
                  <a:lnTo>
                    <a:pt x="763270" y="299719"/>
                  </a:lnTo>
                  <a:lnTo>
                    <a:pt x="763270" y="426719"/>
                  </a:lnTo>
                  <a:lnTo>
                    <a:pt x="721360" y="577850"/>
                  </a:lnTo>
                  <a:lnTo>
                    <a:pt x="610870" y="688339"/>
                  </a:lnTo>
                  <a:lnTo>
                    <a:pt x="422910" y="753109"/>
                  </a:lnTo>
                  <a:lnTo>
                    <a:pt x="580800" y="753109"/>
                  </a:lnTo>
                  <a:lnTo>
                    <a:pt x="681990" y="699769"/>
                  </a:lnTo>
                  <a:lnTo>
                    <a:pt x="758190" y="603250"/>
                  </a:lnTo>
                  <a:lnTo>
                    <a:pt x="810260" y="492759"/>
                  </a:lnTo>
                  <a:lnTo>
                    <a:pt x="816610" y="368300"/>
                  </a:lnTo>
                  <a:lnTo>
                    <a:pt x="777240" y="196850"/>
                  </a:lnTo>
                  <a:lnTo>
                    <a:pt x="698500" y="118109"/>
                  </a:lnTo>
                  <a:lnTo>
                    <a:pt x="638810" y="46989"/>
                  </a:lnTo>
                  <a:lnTo>
                    <a:pt x="520700" y="13969"/>
                  </a:lnTo>
                  <a:lnTo>
                    <a:pt x="433070" y="0"/>
                  </a:lnTo>
                  <a:close/>
                </a:path>
              </a:pathLst>
            </a:custGeom>
            <a:solidFill>
              <a:srgbClr val="00B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33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QSAR </a:t>
            </a:r>
            <a:r>
              <a:rPr dirty="0"/>
              <a:t>and</a:t>
            </a:r>
            <a:r>
              <a:rPr spc="-80" dirty="0"/>
              <a:t> </a:t>
            </a:r>
            <a:r>
              <a:rPr dirty="0"/>
              <a:t>3D-QSAR</a:t>
            </a:r>
          </a:p>
          <a:p>
            <a:pPr marL="1270" algn="ctr">
              <a:lnSpc>
                <a:spcPct val="100000"/>
              </a:lnSpc>
            </a:pPr>
            <a:r>
              <a:rPr spc="-5" dirty="0"/>
              <a:t>Software</a:t>
            </a:r>
          </a:p>
        </p:txBody>
      </p:sp>
      <p:sp>
        <p:nvSpPr>
          <p:cNvPr id="3" name="object 3"/>
          <p:cNvSpPr/>
          <p:nvPr/>
        </p:nvSpPr>
        <p:spPr>
          <a:xfrm>
            <a:off x="471169" y="2125979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169" y="271526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292090" y="1676400"/>
            <a:ext cx="2458720" cy="1642110"/>
            <a:chOff x="5292090" y="1676400"/>
            <a:chExt cx="2458720" cy="1642110"/>
          </a:xfrm>
        </p:grpSpPr>
        <p:sp>
          <p:nvSpPr>
            <p:cNvPr id="6" name="object 6"/>
            <p:cNvSpPr/>
            <p:nvPr/>
          </p:nvSpPr>
          <p:spPr>
            <a:xfrm>
              <a:off x="5292090" y="2769869"/>
              <a:ext cx="2045969" cy="5486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29400" y="1676400"/>
              <a:ext cx="1121409" cy="1143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01369" y="1913890"/>
            <a:ext cx="6275705" cy="438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06905">
              <a:lnSpc>
                <a:spcPct val="1208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Tripos – CoMFA, VolSurf  MSI – Catalyst,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Serius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>
              <a:latin typeface="Times New Roman"/>
              <a:cs typeface="Times New Roman"/>
            </a:endParaRPr>
          </a:p>
          <a:p>
            <a:pPr marL="1584960">
              <a:lnSpc>
                <a:spcPct val="100000"/>
              </a:lnSpc>
            </a:pPr>
            <a:r>
              <a:rPr sz="4400" dirty="0">
                <a:solidFill>
                  <a:srgbClr val="000098"/>
                </a:solidFill>
                <a:latin typeface="Comic Sans MS"/>
                <a:cs typeface="Comic Sans MS"/>
              </a:rPr>
              <a:t>Docking</a:t>
            </a:r>
            <a:r>
              <a:rPr sz="4400" spc="-75" dirty="0">
                <a:solidFill>
                  <a:srgbClr val="000098"/>
                </a:solidFill>
                <a:latin typeface="Comic Sans MS"/>
                <a:cs typeface="Comic Sans MS"/>
              </a:rPr>
              <a:t> </a:t>
            </a:r>
            <a:r>
              <a:rPr sz="4400" dirty="0">
                <a:solidFill>
                  <a:srgbClr val="000098"/>
                </a:solidFill>
                <a:latin typeface="Comic Sans MS"/>
                <a:cs typeface="Comic Sans MS"/>
              </a:rPr>
              <a:t>Software</a:t>
            </a:r>
            <a:endParaRPr sz="4400">
              <a:latin typeface="Comic Sans MS"/>
              <a:cs typeface="Comic Sans MS"/>
            </a:endParaRPr>
          </a:p>
          <a:p>
            <a:pPr marL="12700" marR="3580765">
              <a:lnSpc>
                <a:spcPct val="120800"/>
              </a:lnSpc>
              <a:spcBef>
                <a:spcPts val="2030"/>
              </a:spcBef>
            </a:pPr>
            <a:r>
              <a:rPr sz="3200" dirty="0">
                <a:latin typeface="Times New Roman"/>
                <a:cs typeface="Times New Roman"/>
              </a:rPr>
              <a:t>DOCK – Kuntz  Flex –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Lengauer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Times New Roman"/>
                <a:cs typeface="Times New Roman"/>
              </a:rPr>
              <a:t>LigandFit – MSI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Catalyst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48600" y="2663189"/>
            <a:ext cx="822959" cy="731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1169" y="4716779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169" y="5306059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169" y="589534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1392</Words>
  <Application>Microsoft Office PowerPoint</Application>
  <PresentationFormat>On-screen Show (4:3)</PresentationFormat>
  <Paragraphs>191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Quantative Structure-  Activity Relationships  Dr.Alok Kumar Dash Assistant Professor V.B.S.P.U.Jaunpur </vt:lpstr>
      <vt:lpstr>?Why QSAR</vt:lpstr>
      <vt:lpstr>QSAR and Drug Design</vt:lpstr>
      <vt:lpstr>?What is QSAR</vt:lpstr>
      <vt:lpstr>Statistical Concepts</vt:lpstr>
      <vt:lpstr>Statistical Concepts</vt:lpstr>
      <vt:lpstr>3D-QSAR</vt:lpstr>
      <vt:lpstr>3D-QSAR Assumptions</vt:lpstr>
      <vt:lpstr>QSAR and 3D-QSAR Software</vt:lpstr>
      <vt:lpstr>3D molecular fields</vt:lpstr>
      <vt:lpstr>Common 3D molecular fields</vt:lpstr>
      <vt:lpstr>Comparative Molecular Field  Analysis (CoMFA) - 1988</vt:lpstr>
      <vt:lpstr>CoMFA molecular fields</vt:lpstr>
      <vt:lpstr>Slide 14</vt:lpstr>
      <vt:lpstr>CoMFA 3D-QSAR</vt:lpstr>
      <vt:lpstr>3D-QSAR of CYP450cam with CoMFA</vt:lpstr>
      <vt:lpstr>3D-QSAR of CYP450cam with CoMFA</vt:lpstr>
      <vt:lpstr>VOLSURF</vt:lpstr>
      <vt:lpstr>VOLSURF</vt:lpstr>
      <vt:lpstr>VOLSURF Descriptors</vt:lpstr>
      <vt:lpstr>VOLSURF</vt:lpstr>
      <vt:lpstr>Catalyst</vt:lpstr>
      <vt:lpstr>Catalyst Features</vt:lpstr>
      <vt:lpstr>Catalyst HipHop</vt:lpstr>
      <vt:lpstr>Catalyst HipoGen</vt:lpstr>
      <vt:lpstr>Catalyst CYP3A4  substrates pharmacophore</vt:lpstr>
      <vt:lpstr>Catalyst CYP2B6  substrates pharmacophore</vt:lpstr>
      <vt:lpstr>Slide 28</vt:lpstr>
      <vt:lpstr>Catalyst Docking – Ligand Fit</vt:lpstr>
      <vt:lpstr>Catalyst Docking – Ligand  Flexibility</vt:lpstr>
      <vt:lpstr>Catalyst Docking – Scoring</vt:lpstr>
      <vt:lpstr>3D-QSAR of CYP450cam with DOCK</vt:lpstr>
      <vt:lpstr>Methods</vt:lpstr>
      <vt:lpstr>Prediction Results</vt:lpstr>
      <vt:lpstr>Prediction Results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QSAR</dc:title>
  <dc:creator>DINA&amp;SAHENKA</dc:creator>
  <cp:lastModifiedBy>dell</cp:lastModifiedBy>
  <cp:revision>2</cp:revision>
  <dcterms:created xsi:type="dcterms:W3CDTF">2020-05-06T10:00:40Z</dcterms:created>
  <dcterms:modified xsi:type="dcterms:W3CDTF">2020-05-06T10:06:54Z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2011-12-01T00:00:00Z</vt:filetime>
  </property>
  <property fmtid="{D5CDD505-2E9C-101B-9397-08002B2CF9AE}" pid="3" name="Creator">
    <vt:lpwstr>Impress</vt:lpwstr>
  </property>
  <property fmtid="{D5CDD505-2E9C-101B-9397-08002B2CF9AE}" pid="4" name="LastSaved">
    <vt:filetime>2020-05-06T00:00:00Z</vt:filetime>
  </property>
</Properties>
</file>